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817743" y="1256103"/>
            <a:ext cx="3576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a=3</a:t>
            </a:r>
          </a:p>
          <a:p>
            <a:r>
              <a:rPr lang="en-US" altLang="ko-KR" dirty="0"/>
              <a:t>a=a+2</a:t>
            </a:r>
          </a:p>
          <a:p>
            <a:r>
              <a:rPr lang="en-US" altLang="ko-KR" dirty="0"/>
              <a:t>a=a+3</a:t>
            </a:r>
          </a:p>
          <a:p>
            <a:br>
              <a:rPr lang="en-US" altLang="ko-KR" dirty="0"/>
            </a:br>
            <a:r>
              <a:rPr lang="en-US" altLang="ko-KR" dirty="0"/>
              <a:t>b=5</a:t>
            </a:r>
          </a:p>
          <a:p>
            <a:r>
              <a:rPr lang="en-US" altLang="ko-KR" dirty="0"/>
              <a:t>b=b%6</a:t>
            </a:r>
          </a:p>
          <a:p>
            <a:br>
              <a:rPr lang="en-US" altLang="ko-KR" dirty="0"/>
            </a:br>
            <a:r>
              <a:rPr lang="en-US" altLang="ko-KR" dirty="0"/>
              <a:t>b=</a:t>
            </a:r>
            <a:r>
              <a:rPr lang="en-US" altLang="ko-KR" dirty="0" err="1"/>
              <a:t>b+a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print(b)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773141" y="40268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711618" y="777676"/>
            <a:ext cx="210" cy="224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3290892" y="1002407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a=3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3711828" y="1294882"/>
            <a:ext cx="0" cy="357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8914F9-D439-4A96-B615-9272DBBB72D9}"/>
              </a:ext>
            </a:extLst>
          </p:cNvPr>
          <p:cNvCxnSpPr>
            <a:cxnSpLocks/>
            <a:stCxn id="75" idx="2"/>
            <a:endCxn id="47" idx="0"/>
          </p:cNvCxnSpPr>
          <p:nvPr/>
        </p:nvCxnSpPr>
        <p:spPr>
          <a:xfrm>
            <a:off x="3711618" y="5055083"/>
            <a:ext cx="0" cy="235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773141" y="5290458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50540ED0-C8CD-4DBD-B0A1-FF96E7B97113}"/>
              </a:ext>
            </a:extLst>
          </p:cNvPr>
          <p:cNvSpPr/>
          <p:nvPr/>
        </p:nvSpPr>
        <p:spPr>
          <a:xfrm>
            <a:off x="3290892" y="1652421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a=a*2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699F0C0-5B9E-4262-8FA7-147ED090B85B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3711828" y="1944896"/>
            <a:ext cx="0" cy="357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C9DE63B-F253-4733-B466-7F55C50E90C8}"/>
              </a:ext>
            </a:extLst>
          </p:cNvPr>
          <p:cNvSpPr/>
          <p:nvPr/>
        </p:nvSpPr>
        <p:spPr>
          <a:xfrm>
            <a:off x="3290892" y="2302435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a=a+3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2514ECC-1D64-41B8-A4D9-7D97CE353699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flipH="1">
            <a:off x="3711618" y="2594910"/>
            <a:ext cx="210" cy="361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07AFC404-DF80-483C-9187-F03372CE5DB9}"/>
              </a:ext>
            </a:extLst>
          </p:cNvPr>
          <p:cNvSpPr/>
          <p:nvPr/>
        </p:nvSpPr>
        <p:spPr>
          <a:xfrm>
            <a:off x="3290682" y="2956526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b=5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3FED0270-AF11-4935-A755-6BE4C4CAFA72}"/>
              </a:ext>
            </a:extLst>
          </p:cNvPr>
          <p:cNvSpPr/>
          <p:nvPr/>
        </p:nvSpPr>
        <p:spPr>
          <a:xfrm>
            <a:off x="3290682" y="3538796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b=b%6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2FD9EB1-3CE9-487B-9E08-DC8AFB37B87B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3711618" y="3249001"/>
            <a:ext cx="0" cy="28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A2F7303C-1FDA-49D3-8732-50EE9C1B236E}"/>
              </a:ext>
            </a:extLst>
          </p:cNvPr>
          <p:cNvSpPr/>
          <p:nvPr/>
        </p:nvSpPr>
        <p:spPr>
          <a:xfrm>
            <a:off x="3290682" y="4152602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</a:t>
            </a:r>
            <a:r>
              <a:rPr lang="en-US" altLang="ko-KR" sz="1200" b="1" dirty="0" err="1">
                <a:solidFill>
                  <a:schemeClr val="tx1"/>
                </a:solidFill>
              </a:rPr>
              <a:t>b+a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C9A50E2-A7B5-4BC4-97CB-FB3069754688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3711618" y="3831271"/>
            <a:ext cx="0" cy="3213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F479661E-4875-418E-B726-1B66CB810267}"/>
              </a:ext>
            </a:extLst>
          </p:cNvPr>
          <p:cNvSpPr/>
          <p:nvPr/>
        </p:nvSpPr>
        <p:spPr>
          <a:xfrm>
            <a:off x="3290682" y="4762608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print(b)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E2F2087-9EC3-4D5D-BAC0-F074ADE53551}"/>
              </a:ext>
            </a:extLst>
          </p:cNvPr>
          <p:cNvCxnSpPr>
            <a:cxnSpLocks/>
            <a:stCxn id="54" idx="2"/>
            <a:endCxn id="75" idx="0"/>
          </p:cNvCxnSpPr>
          <p:nvPr/>
        </p:nvCxnSpPr>
        <p:spPr>
          <a:xfrm>
            <a:off x="3711618" y="4445077"/>
            <a:ext cx="0" cy="3175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701E9E-FAE3-4ED7-98FF-77A5A0D55209}"/>
              </a:ext>
            </a:extLst>
          </p:cNvPr>
          <p:cNvSpPr txBox="1"/>
          <p:nvPr/>
        </p:nvSpPr>
        <p:spPr>
          <a:xfrm>
            <a:off x="216345" y="70229"/>
            <a:ext cx="1875065" cy="37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5%6+(3+3*2)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E82A37-D3DD-4703-A922-8855DB9789F9}"/>
              </a:ext>
            </a:extLst>
          </p:cNvPr>
          <p:cNvSpPr txBox="1"/>
          <p:nvPr/>
        </p:nvSpPr>
        <p:spPr>
          <a:xfrm>
            <a:off x="1289244" y="402684"/>
            <a:ext cx="4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9E4F48-D750-450A-90CD-526858D151BF}"/>
              </a:ext>
            </a:extLst>
          </p:cNvPr>
          <p:cNvSpPr txBox="1"/>
          <p:nvPr/>
        </p:nvSpPr>
        <p:spPr>
          <a:xfrm>
            <a:off x="356683" y="423953"/>
            <a:ext cx="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46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960356" y="1002407"/>
            <a:ext cx="35762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a=2</a:t>
            </a:r>
          </a:p>
          <a:p>
            <a:r>
              <a:rPr lang="en-US" altLang="ko-KR" dirty="0"/>
              <a:t>a=a+5</a:t>
            </a:r>
          </a:p>
          <a:p>
            <a:br>
              <a:rPr lang="en-US" altLang="ko-KR" dirty="0"/>
            </a:br>
            <a:r>
              <a:rPr lang="en-US" altLang="ko-KR" dirty="0"/>
              <a:t>b=2</a:t>
            </a:r>
          </a:p>
          <a:p>
            <a:r>
              <a:rPr lang="en-US" altLang="ko-KR" dirty="0"/>
              <a:t>b=b%6</a:t>
            </a:r>
          </a:p>
          <a:p>
            <a:br>
              <a:rPr lang="en-US" altLang="ko-KR" dirty="0"/>
            </a:br>
            <a:r>
              <a:rPr lang="en-US" altLang="ko-KR" dirty="0"/>
              <a:t>c=3</a:t>
            </a:r>
          </a:p>
          <a:p>
            <a:r>
              <a:rPr lang="en-US" altLang="ko-KR" dirty="0"/>
              <a:t>c=c/2</a:t>
            </a:r>
          </a:p>
          <a:p>
            <a:br>
              <a:rPr lang="en-US" altLang="ko-KR" dirty="0"/>
            </a:br>
            <a:r>
              <a:rPr lang="en-US" altLang="ko-KR" dirty="0"/>
              <a:t>b=b+3</a:t>
            </a:r>
          </a:p>
          <a:p>
            <a:r>
              <a:rPr lang="en-US" altLang="ko-KR" dirty="0"/>
              <a:t>b=</a:t>
            </a:r>
            <a:r>
              <a:rPr lang="en-US" altLang="ko-KR" dirty="0" err="1"/>
              <a:t>b+a</a:t>
            </a:r>
            <a:endParaRPr lang="en-US" altLang="ko-KR" dirty="0"/>
          </a:p>
          <a:p>
            <a:r>
              <a:rPr lang="en-US" altLang="ko-KR" dirty="0"/>
              <a:t>b=</a:t>
            </a:r>
            <a:r>
              <a:rPr lang="en-US" altLang="ko-KR" dirty="0" err="1"/>
              <a:t>b+c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print(b)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773141" y="40268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3711618" y="777676"/>
            <a:ext cx="210" cy="224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3290892" y="1002407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a=2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3711828" y="1294882"/>
            <a:ext cx="210" cy="1553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8914F9-D439-4A96-B615-9272DBBB72D9}"/>
              </a:ext>
            </a:extLst>
          </p:cNvPr>
          <p:cNvCxnSpPr>
            <a:cxnSpLocks/>
            <a:stCxn id="75" idx="2"/>
            <a:endCxn id="47" idx="0"/>
          </p:cNvCxnSpPr>
          <p:nvPr/>
        </p:nvCxnSpPr>
        <p:spPr>
          <a:xfrm>
            <a:off x="3711618" y="5323719"/>
            <a:ext cx="0" cy="235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773141" y="555909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50540ED0-C8CD-4DBD-B0A1-FF96E7B97113}"/>
              </a:ext>
            </a:extLst>
          </p:cNvPr>
          <p:cNvSpPr/>
          <p:nvPr/>
        </p:nvSpPr>
        <p:spPr>
          <a:xfrm>
            <a:off x="3291102" y="1450194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a=a+5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699F0C0-5B9E-4262-8FA7-147ED090B85B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 flipH="1">
            <a:off x="3711618" y="1742669"/>
            <a:ext cx="420" cy="1449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C9DE63B-F253-4733-B466-7F55C50E90C8}"/>
              </a:ext>
            </a:extLst>
          </p:cNvPr>
          <p:cNvSpPr/>
          <p:nvPr/>
        </p:nvSpPr>
        <p:spPr>
          <a:xfrm>
            <a:off x="3290682" y="1887613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b=2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2514ECC-1D64-41B8-A4D9-7D97CE353699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3711618" y="2180088"/>
            <a:ext cx="0" cy="1553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07AFC404-DF80-483C-9187-F03372CE5DB9}"/>
              </a:ext>
            </a:extLst>
          </p:cNvPr>
          <p:cNvSpPr/>
          <p:nvPr/>
        </p:nvSpPr>
        <p:spPr>
          <a:xfrm>
            <a:off x="3290682" y="2335400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b=b%6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3FED0270-AF11-4935-A755-6BE4C4CAFA72}"/>
              </a:ext>
            </a:extLst>
          </p:cNvPr>
          <p:cNvSpPr/>
          <p:nvPr/>
        </p:nvSpPr>
        <p:spPr>
          <a:xfrm>
            <a:off x="3290682" y="2772789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c=3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2FD9EB1-3CE9-487B-9E08-DC8AFB37B87B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3711618" y="2627875"/>
            <a:ext cx="0" cy="144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A2F7303C-1FDA-49D3-8732-50EE9C1B236E}"/>
              </a:ext>
            </a:extLst>
          </p:cNvPr>
          <p:cNvSpPr/>
          <p:nvPr/>
        </p:nvSpPr>
        <p:spPr>
          <a:xfrm>
            <a:off x="3290682" y="3210178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c=c/2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C9A50E2-A7B5-4BC4-97CB-FB3069754688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3711618" y="3065264"/>
            <a:ext cx="0" cy="144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F479661E-4875-418E-B726-1B66CB810267}"/>
              </a:ext>
            </a:extLst>
          </p:cNvPr>
          <p:cNvSpPr/>
          <p:nvPr/>
        </p:nvSpPr>
        <p:spPr>
          <a:xfrm>
            <a:off x="3290682" y="5031244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print(b)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E2F2087-9EC3-4D5D-BAC0-F074ADE53551}"/>
              </a:ext>
            </a:extLst>
          </p:cNvPr>
          <p:cNvCxnSpPr>
            <a:cxnSpLocks/>
            <a:stCxn id="54" idx="2"/>
            <a:endCxn id="24" idx="0"/>
          </p:cNvCxnSpPr>
          <p:nvPr/>
        </p:nvCxnSpPr>
        <p:spPr>
          <a:xfrm>
            <a:off x="3711618" y="3502653"/>
            <a:ext cx="0" cy="1487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05061E8-26D0-4422-ABE0-CD674A700A32}"/>
              </a:ext>
            </a:extLst>
          </p:cNvPr>
          <p:cNvSpPr/>
          <p:nvPr/>
        </p:nvSpPr>
        <p:spPr>
          <a:xfrm>
            <a:off x="3290682" y="3651423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b=b+3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6097574D-7312-4E14-9F42-A7324CEAC487}"/>
              </a:ext>
            </a:extLst>
          </p:cNvPr>
          <p:cNvSpPr/>
          <p:nvPr/>
        </p:nvSpPr>
        <p:spPr>
          <a:xfrm>
            <a:off x="3290682" y="4114469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</a:t>
            </a:r>
            <a:r>
              <a:rPr lang="en-US" altLang="ko-KR" sz="1200" b="1" dirty="0" err="1">
                <a:solidFill>
                  <a:schemeClr val="tx1"/>
                </a:solidFill>
              </a:rPr>
              <a:t>b+a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AFDB128-6A32-4781-B223-B230E860D13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711618" y="3943898"/>
            <a:ext cx="0" cy="1705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00A996B-E2E1-4848-8EE5-B5831261ACEA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3711618" y="4406944"/>
            <a:ext cx="0" cy="1698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0EF943A3-59EE-4EFE-8280-2932BFE3FC84}"/>
              </a:ext>
            </a:extLst>
          </p:cNvPr>
          <p:cNvSpPr/>
          <p:nvPr/>
        </p:nvSpPr>
        <p:spPr>
          <a:xfrm>
            <a:off x="3290682" y="4576786"/>
            <a:ext cx="841872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</a:t>
            </a:r>
            <a:r>
              <a:rPr lang="en-US" altLang="ko-KR" sz="1200" b="1" dirty="0" err="1">
                <a:solidFill>
                  <a:schemeClr val="tx1"/>
                </a:solidFill>
              </a:rPr>
              <a:t>b+c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91B93EC-E5FE-4F98-AF4C-B6ED927B1195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3711618" y="4869261"/>
            <a:ext cx="0" cy="1619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DBF5DD-8B9F-48E8-A00B-AF7161F9E2E4}"/>
              </a:ext>
            </a:extLst>
          </p:cNvPr>
          <p:cNvSpPr txBox="1"/>
          <p:nvPr/>
        </p:nvSpPr>
        <p:spPr>
          <a:xfrm>
            <a:off x="176169" y="209725"/>
            <a:ext cx="232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2%6+3+(2+5)+3/2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995501-4678-40A4-BE4C-BD7FD37972F4}"/>
              </a:ext>
            </a:extLst>
          </p:cNvPr>
          <p:cNvSpPr txBox="1"/>
          <p:nvPr/>
        </p:nvSpPr>
        <p:spPr>
          <a:xfrm>
            <a:off x="1297633" y="535787"/>
            <a:ext cx="4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746EC3-EBA0-4788-B270-9B7B79B49D1C}"/>
              </a:ext>
            </a:extLst>
          </p:cNvPr>
          <p:cNvSpPr txBox="1"/>
          <p:nvPr/>
        </p:nvSpPr>
        <p:spPr>
          <a:xfrm>
            <a:off x="291931" y="557422"/>
            <a:ext cx="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D585C-E27E-439A-B8C0-786361D5E3D3}"/>
              </a:ext>
            </a:extLst>
          </p:cNvPr>
          <p:cNvSpPr txBox="1"/>
          <p:nvPr/>
        </p:nvSpPr>
        <p:spPr>
          <a:xfrm>
            <a:off x="1873208" y="535787"/>
            <a:ext cx="3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3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175</Words>
  <Application>Microsoft Office PowerPoint</Application>
  <PresentationFormat>와이드스크린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69</cp:revision>
  <dcterms:created xsi:type="dcterms:W3CDTF">2020-09-15T01:43:58Z</dcterms:created>
  <dcterms:modified xsi:type="dcterms:W3CDTF">2020-09-28T03:24:03Z</dcterms:modified>
</cp:coreProperties>
</file>