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DE9C-5974-4C7F-9BF0-9A19F4153F94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735B9572-2CF3-4846-9D23-183DADB47ED9}"/>
              </a:ext>
            </a:extLst>
          </p:cNvPr>
          <p:cNvCxnSpPr/>
          <p:nvPr/>
        </p:nvCxnSpPr>
        <p:spPr>
          <a:xfrm>
            <a:off x="1643042" y="214290"/>
            <a:ext cx="0" cy="3816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9">
            <a:extLst>
              <a:ext uri="{FF2B5EF4-FFF2-40B4-BE49-F238E27FC236}">
                <a16:creationId xmlns=""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2230875" y="725647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0x01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2071670" y="1071546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[0]	0x10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6">
            <a:extLst>
              <a:ext uri="{FF2B5EF4-FFF2-40B4-BE49-F238E27FC236}">
                <a16:creationId xmlns="" xmlns:a16="http://schemas.microsoft.com/office/drawing/2014/main" id="{738AAEDF-1FB4-4B24-A36A-8AC789F7B2FC}"/>
              </a:ext>
            </a:extLst>
          </p:cNvPr>
          <p:cNvSpPr txBox="1"/>
          <p:nvPr/>
        </p:nvSpPr>
        <p:spPr>
          <a:xfrm>
            <a:off x="0" y="785794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스택</a:t>
            </a:r>
            <a:r>
              <a:rPr lang="en-US" altLang="ko-KR" sz="1600" dirty="0"/>
              <a:t>(stack)</a:t>
            </a:r>
            <a:endParaRPr lang="ko-KR" altLang="en-US" sz="1600" dirty="0"/>
          </a:p>
        </p:txBody>
      </p:sp>
      <p:sp>
        <p:nvSpPr>
          <p:cNvPr id="12" name="TextBox 17">
            <a:extLst>
              <a:ext uri="{FF2B5EF4-FFF2-40B4-BE49-F238E27FC236}">
                <a16:creationId xmlns="" xmlns:a16="http://schemas.microsoft.com/office/drawing/2014/main" id="{01C38823-CA0D-4F5D-8710-47697331F828}"/>
              </a:ext>
            </a:extLst>
          </p:cNvPr>
          <p:cNvSpPr txBox="1"/>
          <p:nvPr/>
        </p:nvSpPr>
        <p:spPr>
          <a:xfrm>
            <a:off x="2285984" y="214290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힙</a:t>
            </a:r>
            <a:r>
              <a:rPr lang="en-US" altLang="ko-KR" sz="1600" dirty="0"/>
              <a:t>(heap)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85852" y="1142984"/>
            <a:ext cx="1000132" cy="5715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7143736" y="57148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0x20	“</a:t>
            </a:r>
            <a:r>
              <a:rPr lang="ko-KR" altLang="en-US" sz="1600" dirty="0" smtClean="0">
                <a:solidFill>
                  <a:schemeClr val="tx1"/>
                </a:solidFill>
              </a:rPr>
              <a:t>홍길동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93338" y="750076"/>
            <a:ext cx="928696" cy="4286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28B03C6C-2AC4-44FE-97B8-B548EF63D26D}"/>
              </a:ext>
            </a:extLst>
          </p:cNvPr>
          <p:cNvSpPr/>
          <p:nvPr/>
        </p:nvSpPr>
        <p:spPr>
          <a:xfrm>
            <a:off x="142844" y="1571612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arr1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0x01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2071670" y="164305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[1]	0x11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=""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4572000" y="214290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0x10</a:t>
            </a:r>
            <a:endParaRPr lang="ko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4643438" y="57148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name	0x20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4643438" y="1142984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age	</a:t>
            </a:r>
            <a:r>
              <a:rPr lang="en-US" altLang="ko-KR" sz="1600" dirty="0" smtClean="0">
                <a:solidFill>
                  <a:schemeClr val="tx1"/>
                </a:solidFill>
              </a:rPr>
              <a:t>10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4643438" y="1714488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height	</a:t>
            </a:r>
            <a:r>
              <a:rPr lang="en-US" altLang="ko-KR" sz="1600" dirty="0" smtClean="0">
                <a:solidFill>
                  <a:schemeClr val="tx1"/>
                </a:solidFill>
              </a:rPr>
              <a:t>155.5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6643702" y="714356"/>
            <a:ext cx="500066" cy="15240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9">
            <a:extLst>
              <a:ext uri="{FF2B5EF4-FFF2-40B4-BE49-F238E27FC236}">
                <a16:creationId xmlns=""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4643438" y="2285992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0x11</a:t>
            </a:r>
            <a:endParaRPr lang="ko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4714876" y="2643182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name	0x21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4714876" y="3214686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age	</a:t>
            </a:r>
            <a:r>
              <a:rPr lang="en-US" altLang="ko-KR" sz="1600" dirty="0" smtClean="0">
                <a:solidFill>
                  <a:schemeClr val="tx1"/>
                </a:solidFill>
              </a:rPr>
              <a:t>20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4714876" y="378619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height	</a:t>
            </a:r>
            <a:r>
              <a:rPr lang="en-US" altLang="ko-KR" sz="1600" dirty="0" smtClean="0">
                <a:solidFill>
                  <a:schemeClr val="tx1"/>
                </a:solidFill>
              </a:rPr>
              <a:t>155.5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3009" y="2750339"/>
            <a:ext cx="642942" cy="4286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7143736" y="2214554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0x21	“</a:t>
            </a:r>
            <a:r>
              <a:rPr lang="ko-KR" altLang="en-US" sz="1600" dirty="0" smtClean="0">
                <a:solidFill>
                  <a:schemeClr val="tx1"/>
                </a:solidFill>
              </a:rPr>
              <a:t>홍길남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74674" y="2683680"/>
            <a:ext cx="509592" cy="2857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4130172" y="1942002"/>
            <a:ext cx="526467" cy="50006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14678" y="1785927"/>
            <a:ext cx="2214578" cy="50006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28B03C6C-2AC4-44FE-97B8-B548EF63D26D}"/>
              </a:ext>
            </a:extLst>
          </p:cNvPr>
          <p:cNvSpPr/>
          <p:nvPr/>
        </p:nvSpPr>
        <p:spPr>
          <a:xfrm>
            <a:off x="142844" y="2357430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arr2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0x01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8B03C6C-2AC4-44FE-97B8-B548EF63D26D}"/>
              </a:ext>
            </a:extLst>
          </p:cNvPr>
          <p:cNvSpPr/>
          <p:nvPr/>
        </p:nvSpPr>
        <p:spPr>
          <a:xfrm>
            <a:off x="142844" y="3071810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arr3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0x02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4381" y="1678769"/>
            <a:ext cx="1571636" cy="50006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9">
            <a:extLst>
              <a:ext uri="{FF2B5EF4-FFF2-40B4-BE49-F238E27FC236}">
                <a16:creationId xmlns=""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2159437" y="2440159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0x02</a:t>
            </a:r>
            <a:endParaRPr lang="ko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2000232" y="2786058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[0]	</a:t>
            </a:r>
            <a:r>
              <a:rPr lang="en-US" altLang="ko-KR" sz="1600" dirty="0" smtClean="0">
                <a:solidFill>
                  <a:schemeClr val="tx1"/>
                </a:solidFill>
              </a:rPr>
              <a:t>0x10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2000232" y="3357562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[1]	</a:t>
            </a:r>
            <a:r>
              <a:rPr lang="en-US" altLang="ko-KR" sz="1600" dirty="0" smtClean="0">
                <a:solidFill>
                  <a:schemeClr val="tx1"/>
                </a:solidFill>
              </a:rPr>
              <a:t>0x11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29061" y="2786059"/>
            <a:ext cx="857255" cy="57150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7473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735B9572-2CF3-4846-9D23-183DADB47ED9}"/>
              </a:ext>
            </a:extLst>
          </p:cNvPr>
          <p:cNvCxnSpPr/>
          <p:nvPr/>
        </p:nvCxnSpPr>
        <p:spPr>
          <a:xfrm>
            <a:off x="1643042" y="214290"/>
            <a:ext cx="0" cy="3816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9">
            <a:extLst>
              <a:ext uri="{FF2B5EF4-FFF2-40B4-BE49-F238E27FC236}">
                <a16:creationId xmlns=""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2230875" y="725647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0x01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2071670" y="1071546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[0]	0x10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6">
            <a:extLst>
              <a:ext uri="{FF2B5EF4-FFF2-40B4-BE49-F238E27FC236}">
                <a16:creationId xmlns="" xmlns:a16="http://schemas.microsoft.com/office/drawing/2014/main" id="{738AAEDF-1FB4-4B24-A36A-8AC789F7B2FC}"/>
              </a:ext>
            </a:extLst>
          </p:cNvPr>
          <p:cNvSpPr txBox="1"/>
          <p:nvPr/>
        </p:nvSpPr>
        <p:spPr>
          <a:xfrm>
            <a:off x="0" y="785794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스택</a:t>
            </a:r>
            <a:r>
              <a:rPr lang="en-US" altLang="ko-KR" sz="1600" dirty="0"/>
              <a:t>(stack)</a:t>
            </a:r>
            <a:endParaRPr lang="ko-KR" altLang="en-US" sz="1600" dirty="0"/>
          </a:p>
        </p:txBody>
      </p:sp>
      <p:sp>
        <p:nvSpPr>
          <p:cNvPr id="12" name="TextBox 17">
            <a:extLst>
              <a:ext uri="{FF2B5EF4-FFF2-40B4-BE49-F238E27FC236}">
                <a16:creationId xmlns="" xmlns:a16="http://schemas.microsoft.com/office/drawing/2014/main" id="{01C38823-CA0D-4F5D-8710-47697331F828}"/>
              </a:ext>
            </a:extLst>
          </p:cNvPr>
          <p:cNvSpPr txBox="1"/>
          <p:nvPr/>
        </p:nvSpPr>
        <p:spPr>
          <a:xfrm>
            <a:off x="2285984" y="214290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힙</a:t>
            </a:r>
            <a:r>
              <a:rPr lang="en-US" altLang="ko-KR" sz="1600" dirty="0"/>
              <a:t>(heap)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85852" y="1142984"/>
            <a:ext cx="1000132" cy="5715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7143736" y="57148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0x20	“</a:t>
            </a:r>
            <a:r>
              <a:rPr lang="ko-KR" altLang="en-US" sz="1600" dirty="0" smtClean="0">
                <a:solidFill>
                  <a:schemeClr val="tx1"/>
                </a:solidFill>
              </a:rPr>
              <a:t>홍길동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93338" y="750076"/>
            <a:ext cx="928696" cy="4286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28B03C6C-2AC4-44FE-97B8-B548EF63D26D}"/>
              </a:ext>
            </a:extLst>
          </p:cNvPr>
          <p:cNvSpPr/>
          <p:nvPr/>
        </p:nvSpPr>
        <p:spPr>
          <a:xfrm>
            <a:off x="142844" y="1571612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arr1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0x01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2071670" y="164305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[1]	0x11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=""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4572000" y="214290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0x10</a:t>
            </a:r>
            <a:endParaRPr lang="ko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4643438" y="57148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name	0x20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4643438" y="1142984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age	</a:t>
            </a:r>
            <a:r>
              <a:rPr lang="en-US" altLang="ko-KR" sz="1600" dirty="0" smtClean="0">
                <a:solidFill>
                  <a:schemeClr val="tx1"/>
                </a:solidFill>
              </a:rPr>
              <a:t>10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4643438" y="1714488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height	</a:t>
            </a:r>
            <a:r>
              <a:rPr lang="en-US" altLang="ko-KR" sz="1600" dirty="0" smtClean="0">
                <a:solidFill>
                  <a:schemeClr val="tx1"/>
                </a:solidFill>
              </a:rPr>
              <a:t>155.5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6643702" y="714356"/>
            <a:ext cx="500066" cy="15240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9">
            <a:extLst>
              <a:ext uri="{FF2B5EF4-FFF2-40B4-BE49-F238E27FC236}">
                <a16:creationId xmlns=""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4643438" y="2285992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0x11</a:t>
            </a:r>
            <a:endParaRPr lang="ko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4714876" y="2643182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name	0x21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4714876" y="3214686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age	</a:t>
            </a:r>
            <a:r>
              <a:rPr lang="en-US" altLang="ko-KR" sz="1600" dirty="0" smtClean="0">
                <a:solidFill>
                  <a:schemeClr val="tx1"/>
                </a:solidFill>
              </a:rPr>
              <a:t>10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4714876" y="378619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height	</a:t>
            </a:r>
            <a:r>
              <a:rPr lang="en-US" altLang="ko-KR" sz="1600" dirty="0" smtClean="0">
                <a:solidFill>
                  <a:schemeClr val="tx1"/>
                </a:solidFill>
              </a:rPr>
              <a:t>155.5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21571" y="5464983"/>
            <a:ext cx="642942" cy="4286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7143736" y="2214554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0x21	“</a:t>
            </a:r>
            <a:r>
              <a:rPr lang="ko-KR" altLang="en-US" sz="1600" dirty="0" smtClean="0">
                <a:solidFill>
                  <a:schemeClr val="tx1"/>
                </a:solidFill>
              </a:rPr>
              <a:t>홍길남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74674" y="2683680"/>
            <a:ext cx="509592" cy="2857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4130172" y="1942002"/>
            <a:ext cx="526467" cy="50006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93075" y="2964652"/>
            <a:ext cx="4857785" cy="50007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28B03C6C-2AC4-44FE-97B8-B548EF63D26D}"/>
              </a:ext>
            </a:extLst>
          </p:cNvPr>
          <p:cNvSpPr/>
          <p:nvPr/>
        </p:nvSpPr>
        <p:spPr>
          <a:xfrm>
            <a:off x="142844" y="2357430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arr2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0x01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8B03C6C-2AC4-44FE-97B8-B548EF63D26D}"/>
              </a:ext>
            </a:extLst>
          </p:cNvPr>
          <p:cNvSpPr/>
          <p:nvPr/>
        </p:nvSpPr>
        <p:spPr>
          <a:xfrm>
            <a:off x="142844" y="5429264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arr3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0x02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4381" y="1678769"/>
            <a:ext cx="1571636" cy="50006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9">
            <a:extLst>
              <a:ext uri="{FF2B5EF4-FFF2-40B4-BE49-F238E27FC236}">
                <a16:creationId xmlns=""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2087999" y="4940489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0x02</a:t>
            </a:r>
            <a:endParaRPr lang="ko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1928794" y="5286388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[0]	</a:t>
            </a:r>
            <a:r>
              <a:rPr lang="en-US" altLang="ko-KR" sz="1600" dirty="0" smtClean="0">
                <a:solidFill>
                  <a:schemeClr val="tx1"/>
                </a:solidFill>
              </a:rPr>
              <a:t>0x10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1928794" y="5857892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[1]	</a:t>
            </a:r>
            <a:r>
              <a:rPr lang="en-US" altLang="ko-KR" sz="1600" dirty="0" smtClean="0">
                <a:solidFill>
                  <a:schemeClr val="tx1"/>
                </a:solidFill>
              </a:rPr>
              <a:t>0x12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4929190" y="4572008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0x12</a:t>
            </a:r>
            <a:endParaRPr lang="ko-KR" altLang="en-US" sz="1600" dirty="0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5000628" y="4929198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name	</a:t>
            </a:r>
            <a:r>
              <a:rPr lang="en-US" altLang="ko-KR" sz="1600" dirty="0" smtClean="0">
                <a:solidFill>
                  <a:schemeClr val="tx1"/>
                </a:solidFill>
              </a:rPr>
              <a:t>0x21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5000628" y="5500702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age	</a:t>
            </a:r>
            <a:r>
              <a:rPr lang="en-US" altLang="ko-KR" sz="1600" dirty="0" smtClean="0">
                <a:solidFill>
                  <a:schemeClr val="tx1"/>
                </a:solidFill>
              </a:rPr>
              <a:t>20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5000628" y="6072206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height	</a:t>
            </a:r>
            <a:r>
              <a:rPr lang="en-US" altLang="ko-KR" sz="1600" dirty="0" smtClean="0">
                <a:solidFill>
                  <a:schemeClr val="tx1"/>
                </a:solidFill>
              </a:rPr>
              <a:t>155.5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50463" y="5036355"/>
            <a:ext cx="1357322" cy="8572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24559" y="4076705"/>
            <a:ext cx="2438418" cy="14287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7473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735B9572-2CF3-4846-9D23-183DADB47ED9}"/>
              </a:ext>
            </a:extLst>
          </p:cNvPr>
          <p:cNvCxnSpPr/>
          <p:nvPr/>
        </p:nvCxnSpPr>
        <p:spPr>
          <a:xfrm>
            <a:off x="1643042" y="214290"/>
            <a:ext cx="0" cy="3816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9">
            <a:extLst>
              <a:ext uri="{FF2B5EF4-FFF2-40B4-BE49-F238E27FC236}">
                <a16:creationId xmlns=""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2230875" y="725647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0x01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2071670" y="1071546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[0]	0x10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6">
            <a:extLst>
              <a:ext uri="{FF2B5EF4-FFF2-40B4-BE49-F238E27FC236}">
                <a16:creationId xmlns="" xmlns:a16="http://schemas.microsoft.com/office/drawing/2014/main" id="{738AAEDF-1FB4-4B24-A36A-8AC789F7B2FC}"/>
              </a:ext>
            </a:extLst>
          </p:cNvPr>
          <p:cNvSpPr txBox="1"/>
          <p:nvPr/>
        </p:nvSpPr>
        <p:spPr>
          <a:xfrm>
            <a:off x="0" y="785794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스택</a:t>
            </a:r>
            <a:r>
              <a:rPr lang="en-US" altLang="ko-KR" sz="1600" dirty="0"/>
              <a:t>(stack)</a:t>
            </a:r>
            <a:endParaRPr lang="ko-KR" altLang="en-US" sz="1600" dirty="0"/>
          </a:p>
        </p:txBody>
      </p:sp>
      <p:sp>
        <p:nvSpPr>
          <p:cNvPr id="12" name="TextBox 17">
            <a:extLst>
              <a:ext uri="{FF2B5EF4-FFF2-40B4-BE49-F238E27FC236}">
                <a16:creationId xmlns="" xmlns:a16="http://schemas.microsoft.com/office/drawing/2014/main" id="{01C38823-CA0D-4F5D-8710-47697331F828}"/>
              </a:ext>
            </a:extLst>
          </p:cNvPr>
          <p:cNvSpPr txBox="1"/>
          <p:nvPr/>
        </p:nvSpPr>
        <p:spPr>
          <a:xfrm>
            <a:off x="2285984" y="214290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힙</a:t>
            </a:r>
            <a:r>
              <a:rPr lang="en-US" altLang="ko-KR" sz="1600" dirty="0"/>
              <a:t>(heap)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85852" y="1142984"/>
            <a:ext cx="1000132" cy="5715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93338" y="750076"/>
            <a:ext cx="928696" cy="4286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28B03C6C-2AC4-44FE-97B8-B548EF63D26D}"/>
              </a:ext>
            </a:extLst>
          </p:cNvPr>
          <p:cNvSpPr/>
          <p:nvPr/>
        </p:nvSpPr>
        <p:spPr>
          <a:xfrm>
            <a:off x="142844" y="1571612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arr1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0x01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2071670" y="164305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[1]	0x11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21571" y="5464983"/>
            <a:ext cx="642942" cy="4286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4572000" y="214290"/>
            <a:ext cx="4857784" cy="2786082"/>
            <a:chOff x="4572000" y="214290"/>
            <a:chExt cx="4572000" cy="4147964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143E4312-522C-4CFC-ABF1-59CE4A8C72D0}"/>
                </a:ext>
              </a:extLst>
            </p:cNvPr>
            <p:cNvSpPr/>
            <p:nvPr/>
          </p:nvSpPr>
          <p:spPr>
            <a:xfrm>
              <a:off x="7143736" y="571480"/>
              <a:ext cx="2000264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0x20	“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홍길동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”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9">
              <a:extLst>
                <a:ext uri="{FF2B5EF4-FFF2-40B4-BE49-F238E27FC236}">
                  <a16:creationId xmlns="" xmlns:a16="http://schemas.microsoft.com/office/drawing/2014/main" id="{50C0A1B9-E762-4DD7-A0FC-C184C2F261EC}"/>
                </a:ext>
              </a:extLst>
            </p:cNvPr>
            <p:cNvSpPr txBox="1"/>
            <p:nvPr/>
          </p:nvSpPr>
          <p:spPr>
            <a:xfrm>
              <a:off x="4572000" y="214290"/>
              <a:ext cx="14581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 smtClean="0"/>
                <a:t>0x10</a:t>
              </a:r>
              <a:endParaRPr lang="ko-KR" altLang="en-US" sz="16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143E4312-522C-4CFC-ABF1-59CE4A8C72D0}"/>
                </a:ext>
              </a:extLst>
            </p:cNvPr>
            <p:cNvSpPr/>
            <p:nvPr/>
          </p:nvSpPr>
          <p:spPr>
            <a:xfrm>
              <a:off x="4643438" y="571480"/>
              <a:ext cx="2000264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name	0x20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143E4312-522C-4CFC-ABF1-59CE4A8C72D0}"/>
                </a:ext>
              </a:extLst>
            </p:cNvPr>
            <p:cNvSpPr/>
            <p:nvPr/>
          </p:nvSpPr>
          <p:spPr>
            <a:xfrm>
              <a:off x="4643438" y="1142984"/>
              <a:ext cx="2000264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age	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10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143E4312-522C-4CFC-ABF1-59CE4A8C72D0}"/>
                </a:ext>
              </a:extLst>
            </p:cNvPr>
            <p:cNvSpPr/>
            <p:nvPr/>
          </p:nvSpPr>
          <p:spPr>
            <a:xfrm>
              <a:off x="4643438" y="1714488"/>
              <a:ext cx="2000264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height	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155.5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="" xmlns:a16="http://schemas.microsoft.com/office/drawing/2014/main" id="{4EEEC46E-B748-477B-BB9F-C2EB9AA93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3702" y="714356"/>
              <a:ext cx="500066" cy="15240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9">
              <a:extLst>
                <a:ext uri="{FF2B5EF4-FFF2-40B4-BE49-F238E27FC236}">
                  <a16:creationId xmlns="" xmlns:a16="http://schemas.microsoft.com/office/drawing/2014/main" id="{50C0A1B9-E762-4DD7-A0FC-C184C2F261EC}"/>
                </a:ext>
              </a:extLst>
            </p:cNvPr>
            <p:cNvSpPr txBox="1"/>
            <p:nvPr/>
          </p:nvSpPr>
          <p:spPr>
            <a:xfrm>
              <a:off x="4643438" y="2285992"/>
              <a:ext cx="14581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 smtClean="0"/>
                <a:t>0x11</a:t>
              </a:r>
              <a:endParaRPr lang="ko-KR" altLang="en-US" sz="16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143E4312-522C-4CFC-ABF1-59CE4A8C72D0}"/>
                </a:ext>
              </a:extLst>
            </p:cNvPr>
            <p:cNvSpPr/>
            <p:nvPr/>
          </p:nvSpPr>
          <p:spPr>
            <a:xfrm>
              <a:off x="4714876" y="2643182"/>
              <a:ext cx="2000264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name	0x21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143E4312-522C-4CFC-ABF1-59CE4A8C72D0}"/>
                </a:ext>
              </a:extLst>
            </p:cNvPr>
            <p:cNvSpPr/>
            <p:nvPr/>
          </p:nvSpPr>
          <p:spPr>
            <a:xfrm>
              <a:off x="4714876" y="3214686"/>
              <a:ext cx="2000264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age	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10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143E4312-522C-4CFC-ABF1-59CE4A8C72D0}"/>
                </a:ext>
              </a:extLst>
            </p:cNvPr>
            <p:cNvSpPr/>
            <p:nvPr/>
          </p:nvSpPr>
          <p:spPr>
            <a:xfrm>
              <a:off x="4714876" y="3786190"/>
              <a:ext cx="2000264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height	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155.5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143E4312-522C-4CFC-ABF1-59CE4A8C72D0}"/>
                </a:ext>
              </a:extLst>
            </p:cNvPr>
            <p:cNvSpPr/>
            <p:nvPr/>
          </p:nvSpPr>
          <p:spPr>
            <a:xfrm>
              <a:off x="7143736" y="2214554"/>
              <a:ext cx="2000264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0x21	“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홍길남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”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="" xmlns:a16="http://schemas.microsoft.com/office/drawing/2014/main" id="{4EEEC46E-B748-477B-BB9F-C2EB9AA93E7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74674" y="2683680"/>
              <a:ext cx="509592" cy="28572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143373" y="1719499"/>
            <a:ext cx="504530" cy="20930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71867" y="4714884"/>
            <a:ext cx="1428762" cy="42863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28B03C6C-2AC4-44FE-97B8-B548EF63D26D}"/>
              </a:ext>
            </a:extLst>
          </p:cNvPr>
          <p:cNvSpPr/>
          <p:nvPr/>
        </p:nvSpPr>
        <p:spPr>
          <a:xfrm>
            <a:off x="142844" y="2357430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arr2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0x01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8B03C6C-2AC4-44FE-97B8-B548EF63D26D}"/>
              </a:ext>
            </a:extLst>
          </p:cNvPr>
          <p:cNvSpPr/>
          <p:nvPr/>
        </p:nvSpPr>
        <p:spPr>
          <a:xfrm>
            <a:off x="142844" y="5429264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arr3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0x02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4381" y="1678769"/>
            <a:ext cx="1571636" cy="50006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9">
            <a:extLst>
              <a:ext uri="{FF2B5EF4-FFF2-40B4-BE49-F238E27FC236}">
                <a16:creationId xmlns="" xmlns:a16="http://schemas.microsoft.com/office/drawing/2014/main" id="{50C0A1B9-E762-4DD7-A0FC-C184C2F261EC}"/>
              </a:ext>
            </a:extLst>
          </p:cNvPr>
          <p:cNvSpPr txBox="1"/>
          <p:nvPr/>
        </p:nvSpPr>
        <p:spPr>
          <a:xfrm>
            <a:off x="2087999" y="4940489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0x02</a:t>
            </a:r>
            <a:endParaRPr lang="ko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1928794" y="5286388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[0]	</a:t>
            </a:r>
            <a:r>
              <a:rPr lang="en-US" altLang="ko-KR" sz="1600" dirty="0" smtClean="0">
                <a:solidFill>
                  <a:schemeClr val="tx1"/>
                </a:solidFill>
              </a:rPr>
              <a:t>0x13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43E4312-522C-4CFC-ABF1-59CE4A8C72D0}"/>
              </a:ext>
            </a:extLst>
          </p:cNvPr>
          <p:cNvSpPr/>
          <p:nvPr/>
        </p:nvSpPr>
        <p:spPr>
          <a:xfrm>
            <a:off x="1928794" y="5857892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[1]	</a:t>
            </a:r>
            <a:r>
              <a:rPr lang="en-US" altLang="ko-KR" sz="1600" dirty="0" smtClean="0">
                <a:solidFill>
                  <a:schemeClr val="tx1"/>
                </a:solidFill>
              </a:rPr>
              <a:t>0x14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50463" y="5036355"/>
            <a:ext cx="1357322" cy="8572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4500562" y="3429000"/>
            <a:ext cx="2500330" cy="2714644"/>
            <a:chOff x="4572000" y="214290"/>
            <a:chExt cx="2143140" cy="4147964"/>
          </a:xfrm>
        </p:grpSpPr>
        <p:sp>
          <p:nvSpPr>
            <p:cNvPr id="81" name="TextBox 9">
              <a:extLst>
                <a:ext uri="{FF2B5EF4-FFF2-40B4-BE49-F238E27FC236}">
                  <a16:creationId xmlns="" xmlns:a16="http://schemas.microsoft.com/office/drawing/2014/main" id="{50C0A1B9-E762-4DD7-A0FC-C184C2F261EC}"/>
                </a:ext>
              </a:extLst>
            </p:cNvPr>
            <p:cNvSpPr txBox="1"/>
            <p:nvPr/>
          </p:nvSpPr>
          <p:spPr>
            <a:xfrm>
              <a:off x="4572000" y="214290"/>
              <a:ext cx="1458162" cy="595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 smtClean="0"/>
                <a:t>0x13</a:t>
              </a:r>
              <a:endParaRPr lang="ko-KR" altLang="en-US" sz="1600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="" xmlns:a16="http://schemas.microsoft.com/office/drawing/2014/main" id="{143E4312-522C-4CFC-ABF1-59CE4A8C72D0}"/>
                </a:ext>
              </a:extLst>
            </p:cNvPr>
            <p:cNvSpPr/>
            <p:nvPr/>
          </p:nvSpPr>
          <p:spPr>
            <a:xfrm>
              <a:off x="4643438" y="571480"/>
              <a:ext cx="2000264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name	0x20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="" xmlns:a16="http://schemas.microsoft.com/office/drawing/2014/main" id="{143E4312-522C-4CFC-ABF1-59CE4A8C72D0}"/>
                </a:ext>
              </a:extLst>
            </p:cNvPr>
            <p:cNvSpPr/>
            <p:nvPr/>
          </p:nvSpPr>
          <p:spPr>
            <a:xfrm>
              <a:off x="4643438" y="1142984"/>
              <a:ext cx="2000264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age	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10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143E4312-522C-4CFC-ABF1-59CE4A8C72D0}"/>
                </a:ext>
              </a:extLst>
            </p:cNvPr>
            <p:cNvSpPr/>
            <p:nvPr/>
          </p:nvSpPr>
          <p:spPr>
            <a:xfrm>
              <a:off x="4643438" y="1714488"/>
              <a:ext cx="2000264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height	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155.5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9">
              <a:extLst>
                <a:ext uri="{FF2B5EF4-FFF2-40B4-BE49-F238E27FC236}">
                  <a16:creationId xmlns="" xmlns:a16="http://schemas.microsoft.com/office/drawing/2014/main" id="{50C0A1B9-E762-4DD7-A0FC-C184C2F261EC}"/>
                </a:ext>
              </a:extLst>
            </p:cNvPr>
            <p:cNvSpPr txBox="1"/>
            <p:nvPr/>
          </p:nvSpPr>
          <p:spPr>
            <a:xfrm>
              <a:off x="4643438" y="2285992"/>
              <a:ext cx="1458162" cy="595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 smtClean="0"/>
                <a:t>0x14</a:t>
              </a:r>
              <a:endParaRPr lang="ko-KR" altLang="en-US" sz="1600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143E4312-522C-4CFC-ABF1-59CE4A8C72D0}"/>
                </a:ext>
              </a:extLst>
            </p:cNvPr>
            <p:cNvSpPr/>
            <p:nvPr/>
          </p:nvSpPr>
          <p:spPr>
            <a:xfrm>
              <a:off x="4714876" y="2643182"/>
              <a:ext cx="2000264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name	0x21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="" xmlns:a16="http://schemas.microsoft.com/office/drawing/2014/main" id="{143E4312-522C-4CFC-ABF1-59CE4A8C72D0}"/>
                </a:ext>
              </a:extLst>
            </p:cNvPr>
            <p:cNvSpPr/>
            <p:nvPr/>
          </p:nvSpPr>
          <p:spPr>
            <a:xfrm>
              <a:off x="4714876" y="3214686"/>
              <a:ext cx="2000264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age	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10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143E4312-522C-4CFC-ABF1-59CE4A8C72D0}"/>
                </a:ext>
              </a:extLst>
            </p:cNvPr>
            <p:cNvSpPr/>
            <p:nvPr/>
          </p:nvSpPr>
          <p:spPr>
            <a:xfrm>
              <a:off x="4714876" y="3786190"/>
              <a:ext cx="2000264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height	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155.5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64975" y="2250273"/>
            <a:ext cx="3143274" cy="21431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50727" y="3393281"/>
            <a:ext cx="3071836" cy="57150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7473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135</Words>
  <Application>Microsoft Office PowerPoint</Application>
  <PresentationFormat>화면 슬라이드 쇼(4:3)</PresentationFormat>
  <Paragraphs>84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123</dc:creator>
  <cp:lastModifiedBy>123</cp:lastModifiedBy>
  <cp:revision>50</cp:revision>
  <dcterms:created xsi:type="dcterms:W3CDTF">2020-10-22T02:55:34Z</dcterms:created>
  <dcterms:modified xsi:type="dcterms:W3CDTF">2020-10-23T07:13:55Z</dcterms:modified>
</cp:coreProperties>
</file>