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4" r:id="rId4"/>
    <p:sldId id="265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DE9C-5974-4C7F-9BF0-9A19F4153F94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AA9B-1C08-4353-BE5E-7254FC89E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 rot="5400000">
            <a:off x="-1678813" y="3536145"/>
            <a:ext cx="664371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230875" y="725647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0x01</a:t>
            </a:r>
            <a:endParaRPr lang="ko-KR" altLang="en-US" sz="1600" dirty="0"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0" y="785794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285984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852" y="1142984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142844" y="157161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143108" y="1000108"/>
          <a:ext cx="17145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color:0x11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company:0x12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maxSpeed:200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model:0x13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tire:0x21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4643438" y="228599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0x11:”</a:t>
            </a:r>
            <a:r>
              <a:rPr lang="ko-KR" altLang="en-US" sz="1600" dirty="0" smtClean="0">
                <a:solidFill>
                  <a:schemeClr val="tx1"/>
                </a:solidFill>
              </a:rPr>
              <a:t>빨강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4643438" y="2857496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0x12:”</a:t>
            </a:r>
            <a:r>
              <a:rPr lang="ko-KR" altLang="en-US" sz="1600" dirty="0" smtClean="0">
                <a:solidFill>
                  <a:schemeClr val="tx1"/>
                </a:solidFill>
              </a:rPr>
              <a:t>현대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4572000" y="3429000"/>
            <a:ext cx="157163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0x13:”</a:t>
            </a:r>
            <a:r>
              <a:rPr lang="ko-KR" altLang="en-US" sz="1600" dirty="0" smtClean="0">
                <a:solidFill>
                  <a:schemeClr val="tx1"/>
                </a:solidFill>
              </a:rPr>
              <a:t>소나타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6572264" y="1071546"/>
          <a:ext cx="18573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company:0x14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mileage:20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price:50000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6572264" y="714356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0x21</a:t>
            </a:r>
            <a:endParaRPr lang="ko-KR" altLang="en-US" sz="16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3606447" y="1537033"/>
            <a:ext cx="1359602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3535009" y="2037099"/>
            <a:ext cx="1502478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3499290" y="2644322"/>
            <a:ext cx="1431040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3857620" y="1071546"/>
            <a:ext cx="2714644" cy="16430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302313" y="3797481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7290" y="4214818"/>
            <a:ext cx="100013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214282" y="4643446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newCar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2214546" y="4071942"/>
          <a:ext cx="17145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color:0x11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company:0x12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maxSpeed:200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model:0x13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tire:0x21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7847856" y="264318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0x14:”</a:t>
            </a:r>
            <a:r>
              <a:rPr lang="ko-KR" altLang="en-US" sz="1600" dirty="0" smtClean="0">
                <a:solidFill>
                  <a:schemeClr val="tx1"/>
                </a:solidFill>
              </a:rPr>
              <a:t>금호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71310" y="1641898"/>
            <a:ext cx="1216750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6643702" y="4286256"/>
          <a:ext cx="18573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company:0x14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mileage:20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price:50000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6643702" y="3929066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0x21</a:t>
            </a:r>
            <a:endParaRPr lang="ko-KR" altLang="en-US" sz="16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3929058" y="4071942"/>
            <a:ext cx="2714644" cy="16430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36743" y="3821909"/>
            <a:ext cx="1214446" cy="14287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3465851" y="3037231"/>
            <a:ext cx="1640794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 flipH="1" flipV="1">
            <a:off x="3573008" y="3501578"/>
            <a:ext cx="1426480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3465851" y="4180239"/>
            <a:ext cx="1569356" cy="642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785794"/>
            <a:ext cx="5143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Car2 car = new Car2();</a:t>
            </a:r>
          </a:p>
          <a:p>
            <a:r>
              <a:rPr lang="en-US" altLang="ko-KR" dirty="0" err="1" smtClean="0"/>
              <a:t>car.color</a:t>
            </a:r>
            <a:r>
              <a:rPr lang="en-US" altLang="ko-KR" dirty="0" smtClean="0"/>
              <a:t>="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";</a:t>
            </a:r>
          </a:p>
          <a:p>
            <a:r>
              <a:rPr lang="en-US" altLang="ko-KR" dirty="0" err="1" smtClean="0"/>
              <a:t>car.company</a:t>
            </a:r>
            <a:r>
              <a:rPr lang="en-US" altLang="ko-KR" dirty="0" smtClean="0"/>
              <a:t>="</a:t>
            </a:r>
            <a:r>
              <a:rPr lang="ko-KR" altLang="en-US" dirty="0" smtClean="0"/>
              <a:t>현대</a:t>
            </a:r>
            <a:r>
              <a:rPr lang="en-US" altLang="ko-KR" dirty="0" smtClean="0"/>
              <a:t>";</a:t>
            </a:r>
          </a:p>
          <a:p>
            <a:r>
              <a:rPr lang="en-US" altLang="ko-KR" dirty="0" err="1" smtClean="0"/>
              <a:t>car.maxSpeed</a:t>
            </a:r>
            <a:r>
              <a:rPr lang="en-US" altLang="ko-KR" dirty="0" smtClean="0"/>
              <a:t>=200;</a:t>
            </a:r>
          </a:p>
          <a:p>
            <a:r>
              <a:rPr lang="en-US" altLang="ko-KR" dirty="0" err="1" smtClean="0"/>
              <a:t>car.model</a:t>
            </a:r>
            <a:r>
              <a:rPr lang="en-US" altLang="ko-KR" dirty="0" smtClean="0"/>
              <a:t>="</a:t>
            </a:r>
            <a:r>
              <a:rPr lang="ko-KR" altLang="en-US" dirty="0" smtClean="0"/>
              <a:t>소나타</a:t>
            </a:r>
            <a:r>
              <a:rPr lang="en-US" altLang="ko-KR" dirty="0" smtClean="0"/>
              <a:t>";</a:t>
            </a:r>
          </a:p>
          <a:p>
            <a:r>
              <a:rPr lang="en-US" altLang="ko-KR" dirty="0" err="1" smtClean="0"/>
              <a:t>car.tire.company</a:t>
            </a:r>
            <a:r>
              <a:rPr lang="en-US" altLang="ko-KR" dirty="0" smtClean="0"/>
              <a:t>="</a:t>
            </a:r>
            <a:r>
              <a:rPr lang="ko-KR" altLang="en-US" dirty="0" smtClean="0"/>
              <a:t>금호</a:t>
            </a:r>
            <a:r>
              <a:rPr lang="en-US" altLang="ko-KR" dirty="0" smtClean="0"/>
              <a:t>";</a:t>
            </a:r>
          </a:p>
          <a:p>
            <a:r>
              <a:rPr lang="en-US" altLang="ko-KR" dirty="0" err="1" smtClean="0"/>
              <a:t>car.tire.price</a:t>
            </a:r>
            <a:r>
              <a:rPr lang="en-US" altLang="ko-KR" dirty="0" smtClean="0"/>
              <a:t>=50000;</a:t>
            </a:r>
          </a:p>
          <a:p>
            <a:r>
              <a:rPr lang="en-US" altLang="ko-KR" dirty="0" err="1" smtClean="0"/>
              <a:t>car.tire.mileage</a:t>
            </a:r>
            <a:r>
              <a:rPr lang="en-US" altLang="ko-KR" dirty="0" smtClean="0"/>
              <a:t>=20;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Car2 </a:t>
            </a:r>
            <a:r>
              <a:rPr lang="en-US" altLang="ko-KR" dirty="0" err="1" smtClean="0"/>
              <a:t>newCar</a:t>
            </a:r>
            <a:r>
              <a:rPr lang="en-US" altLang="ko-KR" dirty="0" smtClean="0"/>
              <a:t> = new Car2();</a:t>
            </a:r>
          </a:p>
          <a:p>
            <a:r>
              <a:rPr lang="en-US" altLang="ko-KR" dirty="0" err="1" smtClean="0"/>
              <a:t>newCar.color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car.color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newCar.company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car.company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newCar.maxSpeed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car.maxSpeed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newCar.model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car.model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newCar.tire.company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car.tire.company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newCar.tire.price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car.tire.price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newCar.tire.mileage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car.tire.mileage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 rot="5400000">
            <a:off x="-892201" y="3535351"/>
            <a:ext cx="664371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428596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857488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571472" y="1285860"/>
            <a:ext cx="157163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b:0x01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428596" y="3000372"/>
          <a:ext cx="1857388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a:0x01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rValue:0x02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temp:0x02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14348" y="264318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function9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642910" y="5357826"/>
            <a:ext cx="157163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rB:0x02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3000364" y="1214422"/>
          <a:ext cx="100013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 : 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 : 11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143240" y="8572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0x01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071802" y="4929198"/>
          <a:ext cx="100013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 : 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 : 11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14678" y="45720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0x02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2214546" y="1000108"/>
            <a:ext cx="1000132" cy="45827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2285984" y="4786322"/>
            <a:ext cx="785818" cy="7440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4357686" y="1214422"/>
          <a:ext cx="100013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 : 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 : 20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4357686" y="4929198"/>
          <a:ext cx="100013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 : 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 : 21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643570" y="4929198"/>
          <a:ext cx="100013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 : 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 : 11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오른쪽 화살표 57"/>
          <p:cNvSpPr/>
          <p:nvPr/>
        </p:nvSpPr>
        <p:spPr>
          <a:xfrm>
            <a:off x="4143372" y="1500174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>
            <a:off x="4143372" y="5214950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5429256" y="5214950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3937" y="1907907"/>
            <a:ext cx="1887036" cy="642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86494" y="3729576"/>
            <a:ext cx="1184798" cy="7858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29370" y="4015328"/>
            <a:ext cx="827608" cy="714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500694" y="428604"/>
            <a:ext cx="3500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public static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function9(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a[]) {</a:t>
            </a:r>
            <a:endParaRPr lang="ko-KR" altLang="en-US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rValue</a:t>
            </a:r>
            <a:r>
              <a:rPr lang="en-US" altLang="ko-KR" sz="1600" dirty="0" smtClean="0"/>
              <a:t>[]=new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];</a:t>
            </a:r>
          </a:p>
          <a:p>
            <a:r>
              <a:rPr lang="en-US" altLang="ko-KR" sz="1600" dirty="0" smtClean="0"/>
              <a:t>    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=0;i&lt;</a:t>
            </a:r>
            <a:r>
              <a:rPr lang="en-US" altLang="ko-KR" sz="1600" dirty="0" err="1" smtClean="0"/>
              <a:t>a.length;i</a:t>
            </a:r>
            <a:r>
              <a:rPr lang="en-US" altLang="ko-KR" sz="1600" dirty="0" smtClean="0"/>
              <a:t>++) 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rValue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]=a[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rValue</a:t>
            </a:r>
            <a:r>
              <a:rPr lang="en-US" altLang="ko-KR" sz="1600" dirty="0" smtClean="0"/>
              <a:t>[1]=21;</a:t>
            </a:r>
          </a:p>
          <a:p>
            <a:r>
              <a:rPr lang="en-US" altLang="ko-KR" sz="1600" dirty="0" smtClean="0"/>
              <a:t>    a[1]=20;</a:t>
            </a:r>
          </a:p>
          <a:p>
            <a:r>
              <a:rPr lang="en-US" altLang="ko-KR" sz="1600" dirty="0" smtClean="0"/>
              <a:t>    return </a:t>
            </a:r>
            <a:r>
              <a:rPr lang="en-US" altLang="ko-KR" sz="1600" dirty="0" err="1" smtClean="0"/>
              <a:t>rValue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429124" y="3143248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  <a:endParaRPr lang="en-US" altLang="ko-KR" u="sng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b[] = {10,11};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rB</a:t>
            </a:r>
            <a:r>
              <a:rPr lang="en-US" altLang="ko-KR" dirty="0" smtClean="0"/>
              <a:t>[]=function9(b);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rB</a:t>
            </a:r>
            <a:r>
              <a:rPr lang="en-US" altLang="ko-KR" dirty="0" smtClean="0"/>
              <a:t>[0]=1;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735B9572-2CF3-4846-9D23-183DADB47ED9}"/>
              </a:ext>
            </a:extLst>
          </p:cNvPr>
          <p:cNvCxnSpPr/>
          <p:nvPr/>
        </p:nvCxnSpPr>
        <p:spPr>
          <a:xfrm rot="5400000">
            <a:off x="-892201" y="3535351"/>
            <a:ext cx="664371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6">
            <a:extLst>
              <a:ext uri="{FF2B5EF4-FFF2-40B4-BE49-F238E27FC236}">
                <a16:creationId xmlns:a16="http://schemas.microsoft.com/office/drawing/2014/main" xmlns="" id="{738AAEDF-1FB4-4B24-A36A-8AC789F7B2FC}"/>
              </a:ext>
            </a:extLst>
          </p:cNvPr>
          <p:cNvSpPr txBox="1"/>
          <p:nvPr/>
        </p:nvSpPr>
        <p:spPr>
          <a:xfrm>
            <a:off x="428596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스택</a:t>
            </a:r>
            <a:r>
              <a:rPr lang="en-US" altLang="ko-KR" sz="1600" dirty="0"/>
              <a:t>(stack)</a:t>
            </a:r>
            <a:endParaRPr lang="ko-KR" altLang="en-US" sz="1600" dirty="0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xmlns="" id="{01C38823-CA0D-4F5D-8710-47697331F828}"/>
              </a:ext>
            </a:extLst>
          </p:cNvPr>
          <p:cNvSpPr txBox="1"/>
          <p:nvPr/>
        </p:nvSpPr>
        <p:spPr>
          <a:xfrm>
            <a:off x="2857488" y="214290"/>
            <a:ext cx="145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힙</a:t>
            </a:r>
            <a:r>
              <a:rPr lang="en-US" altLang="ko-KR" sz="1600" dirty="0"/>
              <a:t>(heap)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571472" y="1285860"/>
            <a:ext cx="157163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h:0x01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428596" y="2143116"/>
          <a:ext cx="1857388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h:0x01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rHuman:0x01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temp:0x01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14348" y="178592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function10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571472" y="3500438"/>
            <a:ext cx="157163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rH:0x01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flipV="1">
            <a:off x="2214546" y="1142984"/>
            <a:ext cx="500066" cy="3154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57158" y="4429132"/>
          <a:ext cx="1857388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a:0x01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rHuman:0x02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temp:0x02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42910" y="407194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function11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571472" y="5715016"/>
            <a:ext cx="157163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rH1:0x02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786050" y="1214422"/>
          <a:ext cx="13660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0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name:0x11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age:11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height:11.1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786050" y="857232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0x01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8B03C6C-2AC4-44FE-97B8-B548EF63D26D}"/>
              </a:ext>
            </a:extLst>
          </p:cNvPr>
          <p:cNvSpPr/>
          <p:nvPr/>
        </p:nvSpPr>
        <p:spPr>
          <a:xfrm>
            <a:off x="4786314" y="2928934"/>
            <a:ext cx="157163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0x11:”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4429124" y="1214422"/>
          <a:ext cx="13660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0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name:0x11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age:31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height:11.1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6000760" y="1214422"/>
          <a:ext cx="13660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0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name:0x11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age:45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height:11.1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7572396" y="1214422"/>
          <a:ext cx="15716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0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name:0x11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age:11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height:123.4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786050" y="4429132"/>
          <a:ext cx="13660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0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name:0x11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age:32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height:11.1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50C0A1B9-E762-4DD7-A0FC-C184C2F261EC}"/>
              </a:ext>
            </a:extLst>
          </p:cNvPr>
          <p:cNvSpPr txBox="1"/>
          <p:nvPr/>
        </p:nvSpPr>
        <p:spPr>
          <a:xfrm>
            <a:off x="2786050" y="4071942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0x02</a:t>
            </a:r>
            <a:endParaRPr lang="ko-KR" altLang="en-US" sz="16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4357686" y="4429132"/>
          <a:ext cx="15001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1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name:0x11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age:32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height:133.3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오른쪽 화살표 50"/>
          <p:cNvSpPr/>
          <p:nvPr/>
        </p:nvSpPr>
        <p:spPr>
          <a:xfrm>
            <a:off x="4214810" y="1714488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5857884" y="1714488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7429520" y="1714488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21127" y="1622155"/>
            <a:ext cx="958342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6813" y="1836469"/>
            <a:ext cx="1386970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3937" y="1979345"/>
            <a:ext cx="1744160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35309" y="2193659"/>
            <a:ext cx="2387102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9557" y="2836601"/>
            <a:ext cx="3030044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2141485" y="4314281"/>
            <a:ext cx="717627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9689" y="4551113"/>
            <a:ext cx="1029780" cy="5000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28218" y="4872584"/>
            <a:ext cx="1601284" cy="5715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7275" y="3979609"/>
            <a:ext cx="1244094" cy="14287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4EEEC46E-B748-477B-BB9F-C2EB9AA93E73}"/>
              </a:ext>
            </a:extLst>
          </p:cNvPr>
          <p:cNvCxnSpPr>
            <a:cxnSpLocks/>
          </p:cNvCxnSpPr>
          <p:nvPr/>
        </p:nvCxnSpPr>
        <p:spPr>
          <a:xfrm rot="5400000">
            <a:off x="6179355" y="1678769"/>
            <a:ext cx="1643074" cy="11430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4214810" y="4929198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473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4071942"/>
            <a:ext cx="507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Human h = new Human("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",11,11.1);</a:t>
            </a:r>
          </a:p>
          <a:p>
            <a:r>
              <a:rPr lang="en-US" altLang="ko-KR" dirty="0" smtClean="0"/>
              <a:t>Human </a:t>
            </a:r>
            <a:r>
              <a:rPr lang="en-US" altLang="ko-KR" dirty="0" err="1" smtClean="0"/>
              <a:t>rH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function10(h);</a:t>
            </a:r>
          </a:p>
          <a:p>
            <a:r>
              <a:rPr lang="en-US" altLang="ko-KR" dirty="0" smtClean="0"/>
              <a:t>Human rH1=</a:t>
            </a:r>
            <a:r>
              <a:rPr lang="en-US" altLang="ko-KR" i="1" dirty="0" smtClean="0"/>
              <a:t>function11(h);</a:t>
            </a:r>
            <a:endParaRPr lang="en-US" altLang="ko-KR" dirty="0" smtClean="0"/>
          </a:p>
          <a:p>
            <a:r>
              <a:rPr lang="en-US" altLang="ko-KR" dirty="0" err="1" smtClean="0"/>
              <a:t>h.age</a:t>
            </a:r>
            <a:r>
              <a:rPr lang="en-US" altLang="ko-KR" dirty="0" smtClean="0"/>
              <a:t>=45;</a:t>
            </a:r>
          </a:p>
          <a:p>
            <a:r>
              <a:rPr lang="en-US" altLang="ko-KR" dirty="0" err="1" smtClean="0"/>
              <a:t>rH.height</a:t>
            </a:r>
            <a:r>
              <a:rPr lang="en-US" altLang="ko-KR" dirty="0" smtClean="0"/>
              <a:t>=123.4;</a:t>
            </a:r>
          </a:p>
          <a:p>
            <a:r>
              <a:rPr lang="en-US" altLang="ko-KR" dirty="0" smtClean="0"/>
              <a:t>rH1.height=133.3;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3042" y="428604"/>
            <a:ext cx="5143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static Human function10(Human h) {</a:t>
            </a:r>
          </a:p>
          <a:p>
            <a:r>
              <a:rPr lang="en-US" altLang="ko-KR" dirty="0" smtClean="0"/>
              <a:t>Human </a:t>
            </a:r>
            <a:r>
              <a:rPr lang="en-US" altLang="ko-KR" dirty="0" err="1" smtClean="0"/>
              <a:t>rHuman</a:t>
            </a:r>
            <a:r>
              <a:rPr lang="en-US" altLang="ko-KR" dirty="0" smtClean="0"/>
              <a:t>=h;</a:t>
            </a:r>
          </a:p>
          <a:p>
            <a:r>
              <a:rPr lang="en-US" altLang="ko-KR" dirty="0" err="1" smtClean="0"/>
              <a:t>rHuman.age</a:t>
            </a:r>
            <a:r>
              <a:rPr lang="en-US" altLang="ko-KR" dirty="0" smtClean="0"/>
              <a:t>=31;</a:t>
            </a:r>
          </a:p>
          <a:p>
            <a:r>
              <a:rPr lang="en-US" altLang="ko-KR" dirty="0" smtClean="0"/>
              <a:t>return </a:t>
            </a:r>
            <a:r>
              <a:rPr lang="en-US" altLang="ko-KR" dirty="0" err="1" smtClean="0"/>
              <a:t>rHuman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public static Human function11(Human h) {</a:t>
            </a:r>
          </a:p>
          <a:p>
            <a:r>
              <a:rPr lang="en-US" altLang="ko-KR" dirty="0" smtClean="0"/>
              <a:t>Human </a:t>
            </a:r>
            <a:r>
              <a:rPr lang="en-US" altLang="ko-KR" dirty="0" err="1" smtClean="0"/>
              <a:t>rHuman</a:t>
            </a:r>
            <a:r>
              <a:rPr lang="en-US" altLang="ko-KR" dirty="0" smtClean="0"/>
              <a:t>=new Human();</a:t>
            </a:r>
          </a:p>
          <a:p>
            <a:r>
              <a:rPr lang="en-US" altLang="ko-KR" dirty="0" smtClean="0"/>
              <a:t>rHuman.name=h.name;</a:t>
            </a:r>
          </a:p>
          <a:p>
            <a:r>
              <a:rPr lang="en-US" altLang="ko-KR" dirty="0" err="1" smtClean="0"/>
              <a:t>rHuman.height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h.height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rHuman.age</a:t>
            </a:r>
            <a:r>
              <a:rPr lang="en-US" altLang="ko-KR" dirty="0" smtClean="0"/>
              <a:t>=32;</a:t>
            </a:r>
          </a:p>
          <a:p>
            <a:r>
              <a:rPr lang="en-US" altLang="ko-KR" dirty="0" smtClean="0"/>
              <a:t>return </a:t>
            </a:r>
            <a:r>
              <a:rPr lang="en-US" altLang="ko-KR" dirty="0" err="1" smtClean="0"/>
              <a:t>rHuman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345</Words>
  <Application>Microsoft Office PowerPoint</Application>
  <PresentationFormat>화면 슬라이드 쇼(4:3)</PresentationFormat>
  <Paragraphs>135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123</dc:creator>
  <cp:lastModifiedBy>17</cp:lastModifiedBy>
  <cp:revision>76</cp:revision>
  <dcterms:created xsi:type="dcterms:W3CDTF">2020-10-22T02:55:34Z</dcterms:created>
  <dcterms:modified xsi:type="dcterms:W3CDTF">2020-10-26T06:01:53Z</dcterms:modified>
</cp:coreProperties>
</file>