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674694"/>
            <a:ext cx="5308600" cy="343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499659" y="836712"/>
            <a:ext cx="576064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1592796"/>
            <a:ext cx="576064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2348880"/>
            <a:ext cx="576064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6043" y="1646802"/>
            <a:ext cx="576064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7637" y="4293096"/>
            <a:ext cx="3264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에 말이 있다고 할때</a:t>
            </a:r>
            <a:endParaRPr lang="en-US" altLang="ko-KR" dirty="0" smtClean="0"/>
          </a:p>
          <a:p>
            <a:r>
              <a:rPr lang="en-US" altLang="ko-KR" dirty="0" smtClean="0"/>
              <a:t>03, 04</a:t>
            </a:r>
            <a:r>
              <a:rPr lang="ko-KR" altLang="en-US" dirty="0" smtClean="0"/>
              <a:t>로 말이 이동하려면 주사의 값이 얼마가 나와야 하는가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532" y="296652"/>
            <a:ext cx="1201553" cy="81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3702" y="350657"/>
            <a:ext cx="6792244" cy="81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구부러진 연결선 5"/>
          <p:cNvCxnSpPr/>
          <p:nvPr/>
        </p:nvCxnSpPr>
        <p:spPr>
          <a:xfrm flipV="1">
            <a:off x="1307637" y="458669"/>
            <a:ext cx="864096" cy="108012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쪽 화살표 6"/>
          <p:cNvSpPr/>
          <p:nvPr/>
        </p:nvSpPr>
        <p:spPr>
          <a:xfrm rot="10800000">
            <a:off x="1156256" y="790325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9712" y="126876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2) Y=T  Y=3  T=3</a:t>
            </a:r>
            <a:endParaRPr lang="ko-KR" altLang="en-US" sz="1400" dirty="0"/>
          </a:p>
        </p:txBody>
      </p:sp>
      <p:sp>
        <p:nvSpPr>
          <p:cNvPr id="9" name="아래쪽 화살표 8"/>
          <p:cNvSpPr/>
          <p:nvPr/>
        </p:nvSpPr>
        <p:spPr>
          <a:xfrm rot="10800000">
            <a:off x="2363755" y="890717"/>
            <a:ext cx="288032" cy="324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1307637" y="836711"/>
            <a:ext cx="6816757" cy="55197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3595" y="1268760"/>
            <a:ext cx="104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T=3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28117" y="1199945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3) T=3 Y=4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2699" y="1106742"/>
            <a:ext cx="104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4) T=4</a:t>
            </a:r>
            <a:endParaRPr lang="ko-KR" altLang="en-US" sz="1400" dirty="0"/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759851" y="79032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6108171" y="98392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916149" y="350658"/>
            <a:ext cx="576064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7584" y="134634"/>
            <a:ext cx="576064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1574" y="1808821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위치에서 말이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위치로 가려면 </a:t>
            </a:r>
            <a:r>
              <a:rPr lang="ko-KR" altLang="en-US" dirty="0" err="1" smtClean="0"/>
              <a:t>주사위값이</a:t>
            </a:r>
            <a:r>
              <a:rPr lang="ko-KR" altLang="en-US" dirty="0" smtClean="0"/>
              <a:t> 얼마여야 </a:t>
            </a:r>
            <a:endParaRPr lang="en-US" altLang="ko-KR" dirty="0" smtClean="0"/>
          </a:p>
          <a:p>
            <a:r>
              <a:rPr lang="ko-KR" altLang="en-US" dirty="0" smtClean="0"/>
              <a:t>하는가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564904"/>
            <a:ext cx="83566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모서리가 둥근 직사각형 22"/>
          <p:cNvSpPr/>
          <p:nvPr/>
        </p:nvSpPr>
        <p:spPr>
          <a:xfrm>
            <a:off x="6492213" y="2834934"/>
            <a:ext cx="576064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283968" y="3591018"/>
            <a:ext cx="576064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21" y="4779151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위치에서 말이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위치로 가려면 </a:t>
            </a:r>
            <a:r>
              <a:rPr lang="ko-KR" altLang="en-US" dirty="0" err="1" smtClean="0"/>
              <a:t>주사위값이</a:t>
            </a:r>
            <a:r>
              <a:rPr lang="ko-KR" altLang="en-US" dirty="0" smtClean="0"/>
              <a:t> 얼마여야 </a:t>
            </a:r>
            <a:endParaRPr lang="en-US" altLang="ko-KR" dirty="0" smtClean="0"/>
          </a:p>
          <a:p>
            <a:r>
              <a:rPr lang="ko-KR" altLang="en-US" dirty="0" smtClean="0"/>
              <a:t>하는가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cloud2019</cp:lastModifiedBy>
  <cp:revision>2</cp:revision>
  <dcterms:created xsi:type="dcterms:W3CDTF">2006-10-05T04:04:58Z</dcterms:created>
  <dcterms:modified xsi:type="dcterms:W3CDTF">2020-02-20T03:00:05Z</dcterms:modified>
</cp:coreProperties>
</file>