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59" r:id="rId5"/>
    <p:sldId id="260" r:id="rId6"/>
    <p:sldId id="266" r:id="rId7"/>
    <p:sldId id="261" r:id="rId8"/>
    <p:sldId id="265" r:id="rId9"/>
    <p:sldId id="264" r:id="rId10"/>
    <p:sldId id="262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3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6282-274D-4B45-9DB4-158ACC18D086}" type="datetimeFigureOut">
              <a:rPr lang="ko-KR" altLang="en-US" smtClean="0"/>
              <a:pPr/>
              <a:t>2020-03-18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88D3-42F3-4668-9EEF-54C3A99692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6282-274D-4B45-9DB4-158ACC18D086}" type="datetimeFigureOut">
              <a:rPr lang="ko-KR" altLang="en-US" smtClean="0"/>
              <a:pPr/>
              <a:t>2020-03-18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88D3-42F3-4668-9EEF-54C3A99692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6282-274D-4B45-9DB4-158ACC18D086}" type="datetimeFigureOut">
              <a:rPr lang="ko-KR" altLang="en-US" smtClean="0"/>
              <a:pPr/>
              <a:t>2020-03-18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88D3-42F3-4668-9EEF-54C3A99692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6282-274D-4B45-9DB4-158ACC18D086}" type="datetimeFigureOut">
              <a:rPr lang="ko-KR" altLang="en-US" smtClean="0"/>
              <a:pPr/>
              <a:t>2020-03-18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88D3-42F3-4668-9EEF-54C3A99692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6282-274D-4B45-9DB4-158ACC18D086}" type="datetimeFigureOut">
              <a:rPr lang="ko-KR" altLang="en-US" smtClean="0"/>
              <a:pPr/>
              <a:t>2020-03-18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88D3-42F3-4668-9EEF-54C3A99692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6282-274D-4B45-9DB4-158ACC18D086}" type="datetimeFigureOut">
              <a:rPr lang="ko-KR" altLang="en-US" smtClean="0"/>
              <a:pPr/>
              <a:t>2020-03-18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88D3-42F3-4668-9EEF-54C3A99692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6282-274D-4B45-9DB4-158ACC18D086}" type="datetimeFigureOut">
              <a:rPr lang="ko-KR" altLang="en-US" smtClean="0"/>
              <a:pPr/>
              <a:t>2020-03-18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88D3-42F3-4668-9EEF-54C3A99692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6282-274D-4B45-9DB4-158ACC18D086}" type="datetimeFigureOut">
              <a:rPr lang="ko-KR" altLang="en-US" smtClean="0"/>
              <a:pPr/>
              <a:t>2020-03-18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88D3-42F3-4668-9EEF-54C3A99692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6282-274D-4B45-9DB4-158ACC18D086}" type="datetimeFigureOut">
              <a:rPr lang="ko-KR" altLang="en-US" smtClean="0"/>
              <a:pPr/>
              <a:t>2020-03-18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88D3-42F3-4668-9EEF-54C3A99692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6282-274D-4B45-9DB4-158ACC18D086}" type="datetimeFigureOut">
              <a:rPr lang="ko-KR" altLang="en-US" smtClean="0"/>
              <a:pPr/>
              <a:t>2020-03-18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88D3-42F3-4668-9EEF-54C3A99692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6282-274D-4B45-9DB4-158ACC18D086}" type="datetimeFigureOut">
              <a:rPr lang="ko-KR" altLang="en-US" smtClean="0"/>
              <a:pPr/>
              <a:t>2020-03-18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88D3-42F3-4668-9EEF-54C3A99692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16282-274D-4B45-9DB4-158ACC18D086}" type="datetimeFigureOut">
              <a:rPr lang="ko-KR" altLang="en-US" smtClean="0"/>
              <a:pPr/>
              <a:t>2020-03-18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688D3-42F3-4668-9EEF-54C3A99692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Consolas" pitchFamily="49" charset="0"/>
              </a:rPr>
              <a:t>카드생성</a:t>
            </a:r>
          </a:p>
        </p:txBody>
      </p:sp>
      <p:sp>
        <p:nvSpPr>
          <p:cNvPr id="10" name="타원 9"/>
          <p:cNvSpPr/>
          <p:nvPr/>
        </p:nvSpPr>
        <p:spPr>
          <a:xfrm>
            <a:off x="1401044" y="1988840"/>
            <a:ext cx="84288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시작</a:t>
            </a:r>
          </a:p>
        </p:txBody>
      </p:sp>
      <p:cxnSp>
        <p:nvCxnSpPr>
          <p:cNvPr id="11" name="직선 화살표 연결선 10"/>
          <p:cNvCxnSpPr>
            <a:stCxn id="10" idx="4"/>
            <a:endCxn id="12" idx="0"/>
          </p:cNvCxnSpPr>
          <p:nvPr/>
        </p:nvCxnSpPr>
        <p:spPr>
          <a:xfrm flipH="1">
            <a:off x="1816200" y="2420888"/>
            <a:ext cx="6288" cy="12907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판단 11"/>
          <p:cNvSpPr/>
          <p:nvPr/>
        </p:nvSpPr>
        <p:spPr>
          <a:xfrm>
            <a:off x="988616" y="3711653"/>
            <a:ext cx="1655168" cy="62373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&lt;52</a:t>
            </a:r>
            <a:endParaRPr lang="ko-KR" altLang="en-US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9836" y="4283650"/>
            <a:ext cx="647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Consolas" pitchFamily="49" charset="0"/>
                <a:cs typeface="Consolas" pitchFamily="49" charset="0"/>
              </a:rPr>
              <a:t>NO</a:t>
            </a:r>
            <a:endParaRPr lang="ko-KR" alt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76973" y="367787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Consolas" pitchFamily="49" charset="0"/>
                <a:cs typeface="Consolas" pitchFamily="49" charset="0"/>
              </a:rPr>
              <a:t>YES</a:t>
            </a:r>
            <a:endParaRPr lang="ko-KR" altLang="en-US" sz="1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직선 화살표 연결선 15"/>
          <p:cNvCxnSpPr>
            <a:stCxn id="12" idx="2"/>
            <a:endCxn id="25" idx="0"/>
          </p:cNvCxnSpPr>
          <p:nvPr/>
        </p:nvCxnSpPr>
        <p:spPr>
          <a:xfrm>
            <a:off x="1816200" y="4335388"/>
            <a:ext cx="384" cy="2542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56"/>
          <p:cNvCxnSpPr>
            <a:stCxn id="8" idx="0"/>
          </p:cNvCxnSpPr>
          <p:nvPr/>
        </p:nvCxnSpPr>
        <p:spPr>
          <a:xfrm rot="16200000" flipV="1">
            <a:off x="2472178" y="2792518"/>
            <a:ext cx="347216" cy="1620180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순서도: 처리 17"/>
          <p:cNvSpPr/>
          <p:nvPr/>
        </p:nvSpPr>
        <p:spPr>
          <a:xfrm>
            <a:off x="1187624" y="2636912"/>
            <a:ext cx="1296144" cy="630119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deck[]</a:t>
            </a:r>
          </a:p>
          <a:p>
            <a:pPr algn="ctr"/>
            <a:r>
              <a:rPr lang="en-US" altLang="ko-KR" sz="14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=0</a:t>
            </a:r>
          </a:p>
        </p:txBody>
      </p:sp>
      <p:sp>
        <p:nvSpPr>
          <p:cNvPr id="19" name="순서도: 처리 18"/>
          <p:cNvSpPr/>
          <p:nvPr/>
        </p:nvSpPr>
        <p:spPr>
          <a:xfrm>
            <a:off x="4355976" y="188640"/>
            <a:ext cx="4248472" cy="86922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cardShape</a:t>
            </a:r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[]={“</a:t>
            </a:r>
            <a:r>
              <a:rPr lang="ko-KR" altLang="en-US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스페이드</a:t>
            </a:r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”,“</a:t>
            </a:r>
            <a:r>
              <a:rPr lang="ko-KR" altLang="en-US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클로버</a:t>
            </a:r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”,“</a:t>
            </a:r>
            <a:r>
              <a:rPr lang="ko-KR" altLang="en-US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다이아</a:t>
            </a:r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”,“</a:t>
            </a:r>
            <a:r>
              <a:rPr lang="ko-KR" altLang="en-US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하트</a:t>
            </a:r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”}</a:t>
            </a:r>
          </a:p>
          <a:p>
            <a:pPr algn="ctr"/>
            <a:r>
              <a:rPr lang="en-US" altLang="ko-KR" sz="12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cardNumber</a:t>
            </a:r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[]={“A</a:t>
            </a:r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”,“2</a:t>
            </a:r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”,“3</a:t>
            </a:r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”,..,“</a:t>
            </a:r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10”,“J”,“Q”,“K”}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직선 화살표 연결선 19"/>
          <p:cNvCxnSpPr>
            <a:stCxn id="12" idx="3"/>
            <a:endCxn id="8" idx="1"/>
          </p:cNvCxnSpPr>
          <p:nvPr/>
        </p:nvCxnSpPr>
        <p:spPr>
          <a:xfrm>
            <a:off x="2643784" y="4023521"/>
            <a:ext cx="272032" cy="472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순서도: 처리 7"/>
          <p:cNvSpPr/>
          <p:nvPr/>
        </p:nvSpPr>
        <p:spPr>
          <a:xfrm>
            <a:off x="2915816" y="3776216"/>
            <a:ext cx="1080120" cy="50405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deck[</a:t>
            </a:r>
            <a:r>
              <a:rPr lang="en-US" altLang="ko-KR" sz="14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]=</a:t>
            </a:r>
            <a:r>
              <a:rPr lang="en-US" altLang="ko-KR" sz="14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endParaRPr lang="en-US" altLang="ko-KR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순서도: 처리 8"/>
          <p:cNvSpPr/>
          <p:nvPr/>
        </p:nvSpPr>
        <p:spPr>
          <a:xfrm>
            <a:off x="2915816" y="3200152"/>
            <a:ext cx="1080120" cy="43204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++</a:t>
            </a:r>
            <a:endParaRPr lang="ko-KR" altLang="en-US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395140" y="4589636"/>
            <a:ext cx="84288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종</a:t>
            </a:r>
            <a:r>
              <a:rPr lang="ko-KR" altLang="en-US" sz="1400" b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료</a:t>
            </a:r>
            <a:endParaRPr lang="ko-KR" altLang="en-US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그룹 120">
            <a:extLst>
              <a:ext uri="{FF2B5EF4-FFF2-40B4-BE49-F238E27FC236}">
                <a16:creationId xmlns="" xmlns:a16="http://schemas.microsoft.com/office/drawing/2014/main" id="{D54CE79B-6665-427F-96DF-D2448BE47704}"/>
              </a:ext>
            </a:extLst>
          </p:cNvPr>
          <p:cNvGrpSpPr/>
          <p:nvPr/>
        </p:nvGrpSpPr>
        <p:grpSpPr>
          <a:xfrm>
            <a:off x="35496" y="1340768"/>
            <a:ext cx="9001000" cy="5112568"/>
            <a:chOff x="35496" y="548681"/>
            <a:chExt cx="9001000" cy="5112568"/>
          </a:xfrm>
        </p:grpSpPr>
        <p:grpSp>
          <p:nvGrpSpPr>
            <p:cNvPr id="33" name="그룹 32">
              <a:extLst>
                <a:ext uri="{FF2B5EF4-FFF2-40B4-BE49-F238E27FC236}">
                  <a16:creationId xmlns="" xmlns:a16="http://schemas.microsoft.com/office/drawing/2014/main" id="{7FD87F8A-D10D-4C29-BA69-E17459FF6E0A}"/>
                </a:ext>
              </a:extLst>
            </p:cNvPr>
            <p:cNvGrpSpPr/>
            <p:nvPr/>
          </p:nvGrpSpPr>
          <p:grpSpPr>
            <a:xfrm>
              <a:off x="35496" y="548681"/>
              <a:ext cx="9001000" cy="5112568"/>
              <a:chOff x="179512" y="-1827584"/>
              <a:chExt cx="9001000" cy="5112568"/>
            </a:xfrm>
          </p:grpSpPr>
          <p:grpSp>
            <p:nvGrpSpPr>
              <p:cNvPr id="37" name="그룹 21"/>
              <p:cNvGrpSpPr/>
              <p:nvPr/>
            </p:nvGrpSpPr>
            <p:grpSpPr>
              <a:xfrm>
                <a:off x="179512" y="-1827584"/>
                <a:ext cx="9001000" cy="5112568"/>
                <a:chOff x="72008" y="-1995371"/>
                <a:chExt cx="9001000" cy="5480916"/>
              </a:xfrm>
            </p:grpSpPr>
            <p:grpSp>
              <p:nvGrpSpPr>
                <p:cNvPr id="40" name="그룹 39"/>
                <p:cNvGrpSpPr/>
                <p:nvPr/>
              </p:nvGrpSpPr>
              <p:grpSpPr>
                <a:xfrm>
                  <a:off x="72008" y="-1995371"/>
                  <a:ext cx="9001000" cy="5480916"/>
                  <a:chOff x="-330092" y="-3006270"/>
                  <a:chExt cx="9154882" cy="6125716"/>
                </a:xfrm>
              </p:grpSpPr>
              <p:grpSp>
                <p:nvGrpSpPr>
                  <p:cNvPr id="46" name="그룹 22"/>
                  <p:cNvGrpSpPr/>
                  <p:nvPr/>
                </p:nvGrpSpPr>
                <p:grpSpPr>
                  <a:xfrm>
                    <a:off x="1" y="-2833715"/>
                    <a:ext cx="6554378" cy="4701053"/>
                    <a:chOff x="216025" y="-3404648"/>
                    <a:chExt cx="6554378" cy="4701053"/>
                  </a:xfrm>
                </p:grpSpPr>
                <p:sp>
                  <p:nvSpPr>
                    <p:cNvPr id="51" name="타원 50"/>
                    <p:cNvSpPr/>
                    <p:nvPr/>
                  </p:nvSpPr>
                  <p:spPr>
                    <a:xfrm>
                      <a:off x="1240215" y="-3404648"/>
                      <a:ext cx="842888" cy="432047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시작</a:t>
                      </a:r>
                    </a:p>
                  </p:txBody>
                </p:sp>
                <p:cxnSp>
                  <p:nvCxnSpPr>
                    <p:cNvPr id="52" name="직선 화살표 연결선 51"/>
                    <p:cNvCxnSpPr>
                      <a:cxnSpLocks/>
                      <a:stCxn id="51" idx="4"/>
                      <a:endCxn id="53" idx="0"/>
                    </p:cNvCxnSpPr>
                    <p:nvPr/>
                  </p:nvCxnSpPr>
                  <p:spPr>
                    <a:xfrm>
                      <a:off x="1661659" y="-2972601"/>
                      <a:ext cx="18629" cy="344451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3" name="순서도: 판단 52"/>
                    <p:cNvSpPr/>
                    <p:nvPr/>
                  </p:nvSpPr>
                  <p:spPr>
                    <a:xfrm>
                      <a:off x="471844" y="-2628150"/>
                      <a:ext cx="2416889" cy="942244"/>
                    </a:xfrm>
                    <a:prstGeom prst="flowChartDecision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000" b="1" dirty="0" err="1">
                          <a:solidFill>
                            <a:schemeClr val="tx1"/>
                          </a:solidFill>
                        </a:rPr>
                        <a:t>scoreASum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&lt;=21</a:t>
                      </a:r>
                    </a:p>
                    <a:p>
                      <a:pPr algn="ctr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&amp;&amp;</a:t>
                      </a:r>
                    </a:p>
                    <a:p>
                      <a:pPr algn="ctr"/>
                      <a:r>
                        <a:rPr lang="en-US" altLang="ko-KR" sz="1000" b="1" dirty="0" err="1">
                          <a:solidFill>
                            <a:schemeClr val="tx1"/>
                          </a:solidFill>
                        </a:rPr>
                        <a:t>scoreBSum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&lt;=21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4" name="TextBox 53"/>
                    <p:cNvSpPr txBox="1"/>
                    <p:nvPr/>
                  </p:nvSpPr>
                  <p:spPr>
                    <a:xfrm>
                      <a:off x="216025" y="-2466033"/>
                      <a:ext cx="622014" cy="29501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000" b="1" dirty="0"/>
                        <a:t>NO</a:t>
                      </a:r>
                      <a:endParaRPr lang="ko-KR" altLang="en-US" sz="1000" b="1" dirty="0"/>
                    </a:p>
                  </p:txBody>
                </p:sp>
                <p:sp>
                  <p:nvSpPr>
                    <p:cNvPr id="55" name="TextBox 54"/>
                    <p:cNvSpPr txBox="1"/>
                    <p:nvPr/>
                  </p:nvSpPr>
                  <p:spPr>
                    <a:xfrm>
                      <a:off x="1268813" y="-507389"/>
                      <a:ext cx="504057" cy="29501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000" b="1" dirty="0"/>
                        <a:t>YES</a:t>
                      </a:r>
                      <a:endParaRPr lang="ko-KR" altLang="en-US" sz="1000" b="1" dirty="0"/>
                    </a:p>
                  </p:txBody>
                </p:sp>
                <p:sp>
                  <p:nvSpPr>
                    <p:cNvPr id="56" name="타원 55"/>
                    <p:cNvSpPr/>
                    <p:nvPr/>
                  </p:nvSpPr>
                  <p:spPr>
                    <a:xfrm>
                      <a:off x="5981861" y="859227"/>
                      <a:ext cx="788542" cy="437178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종료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57" name="직선 화살표 연결선 56"/>
                    <p:cNvCxnSpPr>
                      <a:cxnSpLocks/>
                      <a:stCxn id="53" idx="2"/>
                      <a:endCxn id="49" idx="0"/>
                    </p:cNvCxnSpPr>
                    <p:nvPr/>
                  </p:nvCxnSpPr>
                  <p:spPr>
                    <a:xfrm>
                      <a:off x="1680289" y="-1685906"/>
                      <a:ext cx="1" cy="265643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7" name="직사각형 46"/>
                  <p:cNvSpPr/>
                  <p:nvPr/>
                </p:nvSpPr>
                <p:spPr>
                  <a:xfrm>
                    <a:off x="-330092" y="-3006270"/>
                    <a:ext cx="9154882" cy="612571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000"/>
                  </a:p>
                </p:txBody>
              </p:sp>
              <p:sp>
                <p:nvSpPr>
                  <p:cNvPr id="48" name="순서도: 처리 47"/>
                  <p:cNvSpPr/>
                  <p:nvPr/>
                </p:nvSpPr>
                <p:spPr>
                  <a:xfrm>
                    <a:off x="548777" y="415910"/>
                    <a:ext cx="1849440" cy="374037"/>
                  </a:xfrm>
                  <a:prstGeom prst="flowChartProcess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b="1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rPr>
                      <a:t>p(“A User Win!”)</a:t>
                    </a:r>
                    <a:endParaRPr lang="ko-KR" altLang="en-US" sz="1000" b="1" dirty="0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endParaRPr>
                  </a:p>
                </p:txBody>
              </p:sp>
              <p:sp>
                <p:nvSpPr>
                  <p:cNvPr id="49" name="순서도: 판단 48"/>
                  <p:cNvSpPr/>
                  <p:nvPr/>
                </p:nvSpPr>
                <p:spPr>
                  <a:xfrm>
                    <a:off x="475538" y="-849329"/>
                    <a:ext cx="1977455" cy="942244"/>
                  </a:xfrm>
                  <a:prstGeom prst="flowChartDecision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b="1" dirty="0" err="1">
                        <a:solidFill>
                          <a:schemeClr val="tx1"/>
                        </a:solidFill>
                      </a:rPr>
                      <a:t>scoreASum</a:t>
                    </a:r>
                    <a:r>
                      <a:rPr lang="en-US" altLang="ko-KR" sz="1000" b="1" dirty="0">
                        <a:solidFill>
                          <a:schemeClr val="tx1"/>
                        </a:solidFill>
                      </a:rPr>
                      <a:t>&gt;</a:t>
                    </a:r>
                    <a:r>
                      <a:rPr lang="en-US" altLang="ko-KR" sz="1000" b="1" dirty="0" err="1">
                        <a:solidFill>
                          <a:schemeClr val="tx1"/>
                        </a:solidFill>
                      </a:rPr>
                      <a:t>scoreBSum</a:t>
                    </a:r>
                    <a:endParaRPr lang="ko-KR" altLang="en-US" sz="10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42" name="Shape 41"/>
                <p:cNvCxnSpPr>
                  <a:cxnSpLocks/>
                  <a:stCxn id="53" idx="1"/>
                  <a:endCxn id="99" idx="1"/>
                </p:cNvCxnSpPr>
                <p:nvPr/>
              </p:nvCxnSpPr>
              <p:spPr>
                <a:xfrm rot="10800000" flipH="1" flipV="1">
                  <a:off x="648071" y="-724685"/>
                  <a:ext cx="65085" cy="2894340"/>
                </a:xfrm>
                <a:prstGeom prst="bentConnector3">
                  <a:avLst>
                    <a:gd name="adj1" fmla="val -351233"/>
                  </a:avLst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4" name="TextBox 203"/>
              <p:cNvSpPr txBox="1"/>
              <p:nvPr/>
            </p:nvSpPr>
            <p:spPr>
              <a:xfrm>
                <a:off x="2846173" y="85836"/>
                <a:ext cx="61155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/>
                  <a:t>NO</a:t>
                </a:r>
                <a:endParaRPr lang="ko-KR" altLang="en-US" sz="1000" b="1" dirty="0"/>
              </a:p>
            </p:txBody>
          </p:sp>
          <p:cxnSp>
            <p:nvCxnSpPr>
              <p:cNvPr id="59" name="직선 화살표 연결선 58">
                <a:extLst>
                  <a:ext uri="{FF2B5EF4-FFF2-40B4-BE49-F238E27FC236}">
                    <a16:creationId xmlns="" xmlns:a16="http://schemas.microsoft.com/office/drawing/2014/main" id="{0100ECFA-D80B-4D56-AB77-F16F4C67EAE6}"/>
                  </a:ext>
                </a:extLst>
              </p:cNvPr>
              <p:cNvCxnSpPr>
                <a:cxnSpLocks/>
                <a:stCxn id="49" idx="2"/>
                <a:endCxn id="48" idx="0"/>
              </p:cNvCxnSpPr>
              <p:nvPr/>
            </p:nvCxnSpPr>
            <p:spPr>
              <a:xfrm>
                <a:off x="1943709" y="759019"/>
                <a:ext cx="9076" cy="26957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순서도: 판단 85">
              <a:extLst>
                <a:ext uri="{FF2B5EF4-FFF2-40B4-BE49-F238E27FC236}">
                  <a16:creationId xmlns="" xmlns:a16="http://schemas.microsoft.com/office/drawing/2014/main" id="{CBC630E4-59C4-4169-8179-8491FF9ED8C6}"/>
                </a:ext>
              </a:extLst>
            </p:cNvPr>
            <p:cNvSpPr/>
            <p:nvPr/>
          </p:nvSpPr>
          <p:spPr>
            <a:xfrm>
              <a:off x="3050385" y="2344303"/>
              <a:ext cx="2097671" cy="786404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>
                  <a:solidFill>
                    <a:schemeClr val="tx1"/>
                  </a:solidFill>
                </a:rPr>
                <a:t>scoreASum</a:t>
              </a:r>
              <a:r>
                <a:rPr lang="en-US" altLang="ko-KR" sz="1000" b="1" dirty="0">
                  <a:solidFill>
                    <a:schemeClr val="tx1"/>
                  </a:solidFill>
                </a:rPr>
                <a:t>==</a:t>
              </a:r>
              <a:r>
                <a:rPr lang="en-US" altLang="ko-KR" sz="1000" b="1" dirty="0" err="1">
                  <a:solidFill>
                    <a:schemeClr val="tx1"/>
                  </a:solidFill>
                </a:rPr>
                <a:t>scoreBSum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73CCAC60-0656-4A00-9301-D6DA22229A2E}"/>
                </a:ext>
              </a:extLst>
            </p:cNvPr>
            <p:cNvSpPr txBox="1"/>
            <p:nvPr/>
          </p:nvSpPr>
          <p:spPr>
            <a:xfrm>
              <a:off x="1381787" y="2084514"/>
              <a:ext cx="4955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YES</a:t>
              </a:r>
              <a:endParaRPr lang="ko-KR" altLang="en-US" sz="1000" b="1" dirty="0"/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="" xmlns:a16="http://schemas.microsoft.com/office/drawing/2014/main" id="{29A2B317-6CBB-4959-84F4-9951681AF1E7}"/>
                </a:ext>
              </a:extLst>
            </p:cNvPr>
            <p:cNvCxnSpPr>
              <a:cxnSpLocks/>
              <a:stCxn id="49" idx="3"/>
              <a:endCxn id="86" idx="1"/>
            </p:cNvCxnSpPr>
            <p:nvPr/>
          </p:nvCxnSpPr>
          <p:spPr>
            <a:xfrm flipV="1">
              <a:off x="2771800" y="2737505"/>
              <a:ext cx="278585" cy="45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="" xmlns:a16="http://schemas.microsoft.com/office/drawing/2014/main" id="{41F60DC2-8E33-4509-929B-DD0C1D9585A2}"/>
                </a:ext>
              </a:extLst>
            </p:cNvPr>
            <p:cNvCxnSpPr>
              <a:cxnSpLocks/>
              <a:stCxn id="86" idx="2"/>
              <a:endCxn id="92" idx="0"/>
            </p:cNvCxnSpPr>
            <p:nvPr/>
          </p:nvCxnSpPr>
          <p:spPr>
            <a:xfrm flipH="1">
              <a:off x="4094872" y="3130707"/>
              <a:ext cx="4349" cy="2741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순서도: 처리 91">
              <a:extLst>
                <a:ext uri="{FF2B5EF4-FFF2-40B4-BE49-F238E27FC236}">
                  <a16:creationId xmlns="" xmlns:a16="http://schemas.microsoft.com/office/drawing/2014/main" id="{B7A7C259-4532-4F23-915E-AF3BA24BF151}"/>
                </a:ext>
              </a:extLst>
            </p:cNvPr>
            <p:cNvSpPr/>
            <p:nvPr/>
          </p:nvSpPr>
          <p:spPr>
            <a:xfrm>
              <a:off x="3185695" y="3404858"/>
              <a:ext cx="1818353" cy="312174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p(“Draw”)</a:t>
              </a:r>
              <a:endParaRPr lang="ko-KR" altLang="en-US" sz="1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="" xmlns:a16="http://schemas.microsoft.com/office/drawing/2014/main" id="{73AD75C9-1A24-406E-99AA-DFD79E67BD62}"/>
                </a:ext>
              </a:extLst>
            </p:cNvPr>
            <p:cNvSpPr txBox="1"/>
            <p:nvPr/>
          </p:nvSpPr>
          <p:spPr>
            <a:xfrm>
              <a:off x="3716376" y="3110771"/>
              <a:ext cx="4955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YES</a:t>
              </a:r>
              <a:endParaRPr lang="ko-KR" altLang="en-US" sz="1000" b="1" dirty="0"/>
            </a:p>
          </p:txBody>
        </p:sp>
        <p:sp>
          <p:nvSpPr>
            <p:cNvPr id="94" name="순서도: 처리 93">
              <a:extLst>
                <a:ext uri="{FF2B5EF4-FFF2-40B4-BE49-F238E27FC236}">
                  <a16:creationId xmlns="" xmlns:a16="http://schemas.microsoft.com/office/drawing/2014/main" id="{44E10499-E19F-4D05-8FAC-587EB8F87185}"/>
                </a:ext>
              </a:extLst>
            </p:cNvPr>
            <p:cNvSpPr/>
            <p:nvPr/>
          </p:nvSpPr>
          <p:spPr>
            <a:xfrm>
              <a:off x="5508104" y="2579657"/>
              <a:ext cx="1818353" cy="312174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p(“B User Win!”)</a:t>
              </a:r>
              <a:endParaRPr lang="ko-KR" altLang="en-US" sz="1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5" name="직선 화살표 연결선 94">
              <a:extLst>
                <a:ext uri="{FF2B5EF4-FFF2-40B4-BE49-F238E27FC236}">
                  <a16:creationId xmlns="" xmlns:a16="http://schemas.microsoft.com/office/drawing/2014/main" id="{592A23E3-4218-4557-B47F-B6346C889067}"/>
                </a:ext>
              </a:extLst>
            </p:cNvPr>
            <p:cNvCxnSpPr>
              <a:cxnSpLocks/>
              <a:stCxn id="86" idx="3"/>
              <a:endCxn id="94" idx="1"/>
            </p:cNvCxnSpPr>
            <p:nvPr/>
          </p:nvCxnSpPr>
          <p:spPr>
            <a:xfrm flipV="1">
              <a:off x="5148056" y="2735744"/>
              <a:ext cx="360048" cy="17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01C9ECB8-77E0-40D4-87B6-6E4D6055D908}"/>
                </a:ext>
              </a:extLst>
            </p:cNvPr>
            <p:cNvSpPr txBox="1"/>
            <p:nvPr/>
          </p:nvSpPr>
          <p:spPr>
            <a:xfrm>
              <a:off x="5085236" y="2468771"/>
              <a:ext cx="6115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NO</a:t>
              </a:r>
              <a:endParaRPr lang="ko-KR" altLang="en-US" sz="1000" b="1" dirty="0"/>
            </a:p>
          </p:txBody>
        </p:sp>
        <p:sp>
          <p:nvSpPr>
            <p:cNvPr id="99" name="순서도: 판단 98">
              <a:extLst>
                <a:ext uri="{FF2B5EF4-FFF2-40B4-BE49-F238E27FC236}">
                  <a16:creationId xmlns="" xmlns:a16="http://schemas.microsoft.com/office/drawing/2014/main" id="{2873DA62-B7DB-4EDF-A31D-0235C81EEAF0}"/>
                </a:ext>
              </a:extLst>
            </p:cNvPr>
            <p:cNvSpPr/>
            <p:nvPr/>
          </p:nvSpPr>
          <p:spPr>
            <a:xfrm>
              <a:off x="676645" y="4040592"/>
              <a:ext cx="2213725" cy="786404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>
                  <a:solidFill>
                    <a:schemeClr val="tx1"/>
                  </a:solidFill>
                </a:rPr>
                <a:t>scoreASum</a:t>
              </a:r>
              <a:r>
                <a:rPr lang="en-US" altLang="ko-KR" sz="1000" b="1" dirty="0">
                  <a:solidFill>
                    <a:schemeClr val="tx1"/>
                  </a:solidFill>
                </a:rPr>
                <a:t>&gt;21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="" xmlns:a16="http://schemas.microsoft.com/office/drawing/2014/main" id="{A76184DE-C56E-4BC7-90BF-18D4A396B085}"/>
                </a:ext>
              </a:extLst>
            </p:cNvPr>
            <p:cNvSpPr txBox="1"/>
            <p:nvPr/>
          </p:nvSpPr>
          <p:spPr>
            <a:xfrm>
              <a:off x="1381787" y="4802483"/>
              <a:ext cx="4955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YES</a:t>
              </a:r>
              <a:endParaRPr lang="ko-KR" altLang="en-US" sz="1000" b="1" dirty="0"/>
            </a:p>
          </p:txBody>
        </p:sp>
        <p:cxnSp>
          <p:nvCxnSpPr>
            <p:cNvPr id="104" name="직선 화살표 연결선 103">
              <a:extLst>
                <a:ext uri="{FF2B5EF4-FFF2-40B4-BE49-F238E27FC236}">
                  <a16:creationId xmlns="" xmlns:a16="http://schemas.microsoft.com/office/drawing/2014/main" id="{E536A04A-C2BE-418E-B29C-767D80B906F2}"/>
                </a:ext>
              </a:extLst>
            </p:cNvPr>
            <p:cNvCxnSpPr>
              <a:cxnSpLocks/>
              <a:stCxn id="99" idx="2"/>
              <a:endCxn id="107" idx="0"/>
            </p:cNvCxnSpPr>
            <p:nvPr/>
          </p:nvCxnSpPr>
          <p:spPr>
            <a:xfrm flipH="1">
              <a:off x="1775223" y="4826996"/>
              <a:ext cx="8285" cy="3301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순서도: 처리 106">
              <a:extLst>
                <a:ext uri="{FF2B5EF4-FFF2-40B4-BE49-F238E27FC236}">
                  <a16:creationId xmlns="" xmlns:a16="http://schemas.microsoft.com/office/drawing/2014/main" id="{274B0653-A0E0-4E7D-AE5A-251388F3B3F8}"/>
                </a:ext>
              </a:extLst>
            </p:cNvPr>
            <p:cNvSpPr/>
            <p:nvPr/>
          </p:nvSpPr>
          <p:spPr>
            <a:xfrm>
              <a:off x="866046" y="5157192"/>
              <a:ext cx="1818353" cy="312174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p(“B User Win!”)</a:t>
              </a:r>
              <a:endParaRPr lang="ko-KR" altLang="en-US" sz="1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9" name="순서도: 판단 108">
              <a:extLst>
                <a:ext uri="{FF2B5EF4-FFF2-40B4-BE49-F238E27FC236}">
                  <a16:creationId xmlns="" xmlns:a16="http://schemas.microsoft.com/office/drawing/2014/main" id="{975F5743-DD1B-4D3F-9905-BF0B1F1C9D80}"/>
                </a:ext>
              </a:extLst>
            </p:cNvPr>
            <p:cNvSpPr/>
            <p:nvPr/>
          </p:nvSpPr>
          <p:spPr>
            <a:xfrm>
              <a:off x="3196276" y="4040592"/>
              <a:ext cx="2213725" cy="786404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>
                  <a:solidFill>
                    <a:schemeClr val="tx1"/>
                  </a:solidFill>
                </a:rPr>
                <a:t>scoreBSum</a:t>
              </a:r>
              <a:r>
                <a:rPr lang="en-US" altLang="ko-KR" sz="1000" b="1" dirty="0">
                  <a:solidFill>
                    <a:schemeClr val="tx1"/>
                  </a:solidFill>
                </a:rPr>
                <a:t>&gt;21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직선 화살표 연결선 109">
              <a:extLst>
                <a:ext uri="{FF2B5EF4-FFF2-40B4-BE49-F238E27FC236}">
                  <a16:creationId xmlns="" xmlns:a16="http://schemas.microsoft.com/office/drawing/2014/main" id="{328B3BC7-C59D-44BD-8BE6-CE0ECC39A0B1}"/>
                </a:ext>
              </a:extLst>
            </p:cNvPr>
            <p:cNvCxnSpPr>
              <a:cxnSpLocks/>
              <a:stCxn id="99" idx="3"/>
              <a:endCxn id="109" idx="1"/>
            </p:cNvCxnSpPr>
            <p:nvPr/>
          </p:nvCxnSpPr>
          <p:spPr>
            <a:xfrm>
              <a:off x="2890370" y="4433794"/>
              <a:ext cx="30590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="" xmlns:a16="http://schemas.microsoft.com/office/drawing/2014/main" id="{FD1F1362-853F-46CB-9972-977889AAD84C}"/>
                </a:ext>
              </a:extLst>
            </p:cNvPr>
            <p:cNvSpPr txBox="1"/>
            <p:nvPr/>
          </p:nvSpPr>
          <p:spPr>
            <a:xfrm>
              <a:off x="2854557" y="4149080"/>
              <a:ext cx="6115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NO</a:t>
              </a:r>
              <a:endParaRPr lang="ko-KR" altLang="en-US" sz="1000" b="1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="" xmlns:a16="http://schemas.microsoft.com/office/drawing/2014/main" id="{0B2AE72B-8618-4BC8-A341-254B323BD1A8}"/>
                </a:ext>
              </a:extLst>
            </p:cNvPr>
            <p:cNvSpPr txBox="1"/>
            <p:nvPr/>
          </p:nvSpPr>
          <p:spPr>
            <a:xfrm>
              <a:off x="3860392" y="4816734"/>
              <a:ext cx="4955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YES</a:t>
              </a:r>
              <a:endParaRPr lang="ko-KR" altLang="en-US" sz="1000" b="1" dirty="0"/>
            </a:p>
          </p:txBody>
        </p:sp>
        <p:cxnSp>
          <p:nvCxnSpPr>
            <p:cNvPr id="115" name="직선 화살표 연결선 114">
              <a:extLst>
                <a:ext uri="{FF2B5EF4-FFF2-40B4-BE49-F238E27FC236}">
                  <a16:creationId xmlns="" xmlns:a16="http://schemas.microsoft.com/office/drawing/2014/main" id="{0F7DA2CD-E8F5-46FC-94B1-C836AF7BD73A}"/>
                </a:ext>
              </a:extLst>
            </p:cNvPr>
            <p:cNvCxnSpPr>
              <a:cxnSpLocks/>
              <a:stCxn id="109" idx="2"/>
              <a:endCxn id="117" idx="0"/>
            </p:cNvCxnSpPr>
            <p:nvPr/>
          </p:nvCxnSpPr>
          <p:spPr>
            <a:xfrm>
              <a:off x="4303139" y="4826996"/>
              <a:ext cx="25910" cy="3235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순서도: 처리 116">
              <a:extLst>
                <a:ext uri="{FF2B5EF4-FFF2-40B4-BE49-F238E27FC236}">
                  <a16:creationId xmlns="" xmlns:a16="http://schemas.microsoft.com/office/drawing/2014/main" id="{6DBF123B-ED6C-4D6D-92DA-E6ECE194D5EB}"/>
                </a:ext>
              </a:extLst>
            </p:cNvPr>
            <p:cNvSpPr/>
            <p:nvPr/>
          </p:nvSpPr>
          <p:spPr>
            <a:xfrm>
              <a:off x="3419872" y="5150556"/>
              <a:ext cx="1818353" cy="312174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p(“A User Win!”)</a:t>
              </a:r>
              <a:endParaRPr lang="ko-KR" altLang="en-US" sz="1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20" name="직선 화살표 연결선 119">
              <a:extLst>
                <a:ext uri="{FF2B5EF4-FFF2-40B4-BE49-F238E27FC236}">
                  <a16:creationId xmlns="" xmlns:a16="http://schemas.microsoft.com/office/drawing/2014/main" id="{4DAA8B85-7E8A-4D1B-8A83-009453A0F993}"/>
                </a:ext>
              </a:extLst>
            </p:cNvPr>
            <p:cNvCxnSpPr>
              <a:cxnSpLocks/>
              <a:stCxn id="109" idx="3"/>
              <a:endCxn id="56" idx="2"/>
            </p:cNvCxnSpPr>
            <p:nvPr/>
          </p:nvCxnSpPr>
          <p:spPr>
            <a:xfrm>
              <a:off x="5410001" y="4433794"/>
              <a:ext cx="618959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0" y="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승패</a:t>
            </a: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="" xmlns:a16="http://schemas.microsoft.com/office/drawing/2014/main" id="{AFB470BD-D177-4CF1-BAAD-77774E2D1222}"/>
              </a:ext>
            </a:extLst>
          </p:cNvPr>
          <p:cNvCxnSpPr>
            <a:cxnSpLocks/>
            <a:stCxn id="94" idx="2"/>
            <a:endCxn id="56" idx="0"/>
          </p:cNvCxnSpPr>
          <p:nvPr/>
        </p:nvCxnSpPr>
        <p:spPr>
          <a:xfrm flipH="1">
            <a:off x="6416604" y="3683918"/>
            <a:ext cx="677" cy="13595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="" xmlns:a16="http://schemas.microsoft.com/office/drawing/2014/main" id="{ED3EDD62-D0DA-47EB-A1EF-31433DAA6FB4}"/>
              </a:ext>
            </a:extLst>
          </p:cNvPr>
          <p:cNvSpPr txBox="1"/>
          <p:nvPr/>
        </p:nvSpPr>
        <p:spPr>
          <a:xfrm>
            <a:off x="5400601" y="4941168"/>
            <a:ext cx="611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NO</a:t>
            </a:r>
            <a:endParaRPr lang="ko-KR" altLang="en-US" sz="1000" b="1" dirty="0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373E650F-B69F-48D0-94F1-83932CA29EE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89807" y="104869"/>
            <a:ext cx="3619500" cy="23431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43831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1663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카드섞기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1113012" y="2724873"/>
            <a:ext cx="84288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시작</a:t>
            </a:r>
          </a:p>
        </p:txBody>
      </p:sp>
      <p:cxnSp>
        <p:nvCxnSpPr>
          <p:cNvPr id="9" name="직선 화살표 연결선 8"/>
          <p:cNvCxnSpPr>
            <a:stCxn id="8" idx="4"/>
            <a:endCxn id="10" idx="0"/>
          </p:cNvCxnSpPr>
          <p:nvPr/>
        </p:nvCxnSpPr>
        <p:spPr>
          <a:xfrm>
            <a:off x="1534456" y="3156921"/>
            <a:ext cx="6412" cy="10293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순서도: 판단 9"/>
          <p:cNvSpPr/>
          <p:nvPr/>
        </p:nvSpPr>
        <p:spPr>
          <a:xfrm>
            <a:off x="751384" y="4186241"/>
            <a:ext cx="1578968" cy="82180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&lt;10000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5304" y="4974137"/>
            <a:ext cx="647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Consolas" pitchFamily="49" charset="0"/>
                <a:cs typeface="Consolas" pitchFamily="49" charset="0"/>
              </a:rPr>
              <a:t>NO</a:t>
            </a:r>
            <a:endParaRPr lang="ko-KR" altLang="en-US" sz="1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3541" y="4279458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Consolas" pitchFamily="49" charset="0"/>
                <a:cs typeface="Consolas" pitchFamily="49" charset="0"/>
              </a:rPr>
              <a:t>YES</a:t>
            </a:r>
            <a:endParaRPr lang="ko-KR" altLang="en-US" sz="12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직선 화살표 연결선 13"/>
          <p:cNvCxnSpPr>
            <a:stCxn id="10" idx="2"/>
            <a:endCxn id="21" idx="0"/>
          </p:cNvCxnSpPr>
          <p:nvPr/>
        </p:nvCxnSpPr>
        <p:spPr>
          <a:xfrm flipH="1">
            <a:off x="1537060" y="5008045"/>
            <a:ext cx="3808" cy="29316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56"/>
          <p:cNvCxnSpPr>
            <a:stCxn id="6" idx="0"/>
          </p:cNvCxnSpPr>
          <p:nvPr/>
        </p:nvCxnSpPr>
        <p:spPr>
          <a:xfrm rot="16200000" flipV="1">
            <a:off x="2449659" y="3031061"/>
            <a:ext cx="216024" cy="2020014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처리 15"/>
          <p:cNvSpPr/>
          <p:nvPr/>
        </p:nvSpPr>
        <p:spPr>
          <a:xfrm>
            <a:off x="1136824" y="3356992"/>
            <a:ext cx="825996" cy="322243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=0</a:t>
            </a:r>
          </a:p>
        </p:txBody>
      </p:sp>
      <p:cxnSp>
        <p:nvCxnSpPr>
          <p:cNvPr id="18" name="직선 화살표 연결선 17"/>
          <p:cNvCxnSpPr>
            <a:stCxn id="10" idx="3"/>
            <a:endCxn id="6" idx="1"/>
          </p:cNvCxnSpPr>
          <p:nvPr/>
        </p:nvCxnSpPr>
        <p:spPr>
          <a:xfrm flipV="1">
            <a:off x="2330352" y="4581128"/>
            <a:ext cx="233004" cy="160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순서도: 처리 5"/>
          <p:cNvSpPr/>
          <p:nvPr/>
        </p:nvSpPr>
        <p:spPr>
          <a:xfrm>
            <a:off x="2563356" y="4149080"/>
            <a:ext cx="2008644" cy="86409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rand=51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이하랜덤수</a:t>
            </a:r>
            <a:endParaRPr lang="en-US" altLang="ko-KR" sz="12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temp=deck[0]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deck[0]=</a:t>
            </a:r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deck[rand]</a:t>
            </a:r>
            <a:endParaRPr lang="en-US" altLang="ko-KR" sz="12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deck[rand]=</a:t>
            </a:r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temp</a:t>
            </a:r>
          </a:p>
        </p:txBody>
      </p:sp>
      <p:sp>
        <p:nvSpPr>
          <p:cNvPr id="7" name="순서도: 처리 6"/>
          <p:cNvSpPr/>
          <p:nvPr/>
        </p:nvSpPr>
        <p:spPr>
          <a:xfrm>
            <a:off x="2555776" y="3645024"/>
            <a:ext cx="720080" cy="43204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++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/>
          <a:srcRect l="11909" t="28132" r="32573" b="56364"/>
          <a:stretch>
            <a:fillRect/>
          </a:stretch>
        </p:blipFill>
        <p:spPr bwMode="auto">
          <a:xfrm>
            <a:off x="2195736" y="548680"/>
            <a:ext cx="6948264" cy="1552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타원 20"/>
          <p:cNvSpPr/>
          <p:nvPr/>
        </p:nvSpPr>
        <p:spPr>
          <a:xfrm>
            <a:off x="1115616" y="5301208"/>
            <a:ext cx="84288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시작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1663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게임진행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l="12103" t="13747" r="40057" b="11688"/>
          <a:stretch>
            <a:fillRect/>
          </a:stretch>
        </p:blipFill>
        <p:spPr bwMode="auto">
          <a:xfrm>
            <a:off x="35496" y="501563"/>
            <a:ext cx="5112568" cy="631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그룹 19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147" name="꺾인 연결선 146"/>
            <p:cNvCxnSpPr>
              <a:stCxn id="94" idx="3"/>
            </p:cNvCxnSpPr>
            <p:nvPr/>
          </p:nvCxnSpPr>
          <p:spPr>
            <a:xfrm flipH="1" flipV="1">
              <a:off x="827584" y="1916832"/>
              <a:ext cx="3888432" cy="2088232"/>
            </a:xfrm>
            <a:prstGeom prst="bentConnector3">
              <a:avLst>
                <a:gd name="adj1" fmla="val -108581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그룹 2"/>
            <p:cNvGrpSpPr/>
            <p:nvPr/>
          </p:nvGrpSpPr>
          <p:grpSpPr>
            <a:xfrm>
              <a:off x="0" y="0"/>
              <a:ext cx="9144000" cy="6858000"/>
              <a:chOff x="0" y="-116632"/>
              <a:chExt cx="9144000" cy="6858000"/>
            </a:xfrm>
          </p:grpSpPr>
          <p:grpSp>
            <p:nvGrpSpPr>
              <p:cNvPr id="4" name="그룹 22"/>
              <p:cNvGrpSpPr/>
              <p:nvPr/>
            </p:nvGrpSpPr>
            <p:grpSpPr>
              <a:xfrm>
                <a:off x="0" y="-72008"/>
                <a:ext cx="1835696" cy="6741368"/>
                <a:chOff x="216024" y="-642941"/>
                <a:chExt cx="1835696" cy="6741368"/>
              </a:xfrm>
            </p:grpSpPr>
            <p:sp>
              <p:nvSpPr>
                <p:cNvPr id="8" name="타원 7"/>
                <p:cNvSpPr/>
                <p:nvPr/>
              </p:nvSpPr>
              <p:spPr>
                <a:xfrm>
                  <a:off x="755576" y="-642941"/>
                  <a:ext cx="576064" cy="28803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b="1" dirty="0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시작</a:t>
                  </a:r>
                </a:p>
              </p:txBody>
            </p:sp>
            <p:cxnSp>
              <p:nvCxnSpPr>
                <p:cNvPr id="9" name="직선 화살표 연결선 8"/>
                <p:cNvCxnSpPr>
                  <a:stCxn id="8" idx="4"/>
                  <a:endCxn id="10" idx="0"/>
                </p:cNvCxnSpPr>
                <p:nvPr/>
              </p:nvCxnSpPr>
              <p:spPr>
                <a:xfrm>
                  <a:off x="1043608" y="-354909"/>
                  <a:ext cx="0" cy="18002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순서도: 판단 9"/>
                <p:cNvSpPr/>
                <p:nvPr/>
              </p:nvSpPr>
              <p:spPr>
                <a:xfrm>
                  <a:off x="395536" y="1445291"/>
                  <a:ext cx="1296144" cy="432048"/>
                </a:xfrm>
                <a:prstGeom prst="flowChartDecision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 smtClean="0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j&lt;10</a:t>
                  </a:r>
                  <a:endParaRPr lang="ko-KR" altLang="en-US" sz="800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755576" y="1877339"/>
                  <a:ext cx="36003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b="1" dirty="0">
                      <a:latin typeface="Consolas" pitchFamily="49" charset="0"/>
                      <a:cs typeface="Consolas" pitchFamily="49" charset="0"/>
                    </a:rPr>
                    <a:t>NO</a:t>
                  </a:r>
                  <a:endParaRPr lang="ko-KR" altLang="en-US" sz="1000" b="1" dirty="0"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1547664" y="1415094"/>
                  <a:ext cx="50405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b="1" dirty="0">
                      <a:latin typeface="Consolas" pitchFamily="49" charset="0"/>
                      <a:cs typeface="Consolas" pitchFamily="49" charset="0"/>
                    </a:rPr>
                    <a:t>YES</a:t>
                  </a:r>
                  <a:endParaRPr lang="ko-KR" altLang="en-US" sz="1000" b="1" dirty="0"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3" name="순서도: 페이지 연결자 12"/>
                <p:cNvSpPr/>
                <p:nvPr/>
              </p:nvSpPr>
              <p:spPr>
                <a:xfrm>
                  <a:off x="467544" y="5765771"/>
                  <a:ext cx="1152128" cy="332656"/>
                </a:xfrm>
                <a:prstGeom prst="flowChartOffpageConnector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b="1" smtClean="0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승패결정</a:t>
                  </a:r>
                  <a:endParaRPr lang="ko-KR" altLang="en-US" sz="800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endParaRPr>
                </a:p>
              </p:txBody>
            </p:sp>
            <p:cxnSp>
              <p:nvCxnSpPr>
                <p:cNvPr id="14" name="직선 화살표 연결선 13"/>
                <p:cNvCxnSpPr>
                  <a:stCxn id="10" idx="2"/>
                </p:cNvCxnSpPr>
                <p:nvPr/>
              </p:nvCxnSpPr>
              <p:spPr>
                <a:xfrm>
                  <a:off x="1043608" y="1877339"/>
                  <a:ext cx="0" cy="388843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순서도: 처리 15"/>
                <p:cNvSpPr/>
                <p:nvPr/>
              </p:nvSpPr>
              <p:spPr>
                <a:xfrm>
                  <a:off x="216024" y="-282901"/>
                  <a:ext cx="1656184" cy="1296144"/>
                </a:xfrm>
                <a:prstGeom prst="flowChartProcess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 err="1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deckIndex</a:t>
                  </a:r>
                  <a:r>
                    <a:rPr lang="en-US" altLang="ko-KR" sz="800" b="1" dirty="0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=0</a:t>
                  </a:r>
                </a:p>
                <a:p>
                  <a:pPr algn="ctr"/>
                  <a:r>
                    <a:rPr lang="en-US" altLang="ko-KR" sz="800" b="1" dirty="0" err="1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userADeck</a:t>
                  </a:r>
                  <a:r>
                    <a:rPr lang="en-US" altLang="ko-KR" sz="800" b="1" dirty="0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[]={-1,…,-1}(10</a:t>
                  </a:r>
                  <a:r>
                    <a:rPr lang="ko-KR" altLang="en-US" sz="800" b="1" dirty="0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개</a:t>
                  </a:r>
                  <a:r>
                    <a:rPr lang="en-US" altLang="ko-KR" sz="800" b="1" dirty="0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)</a:t>
                  </a:r>
                </a:p>
                <a:p>
                  <a:pPr algn="ctr"/>
                  <a:r>
                    <a:rPr lang="en-US" altLang="ko-KR" sz="800" b="1" dirty="0" err="1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userBDeck</a:t>
                  </a:r>
                  <a:r>
                    <a:rPr lang="en-US" altLang="ko-KR" sz="800" b="1" dirty="0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[]={-1,…,-1}(10</a:t>
                  </a:r>
                  <a:r>
                    <a:rPr lang="ko-KR" altLang="en-US" sz="800" b="1" dirty="0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개</a:t>
                  </a:r>
                  <a:r>
                    <a:rPr lang="en-US" altLang="ko-KR" sz="800" b="1" dirty="0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)</a:t>
                  </a:r>
                </a:p>
                <a:p>
                  <a:pPr algn="ctr"/>
                  <a:r>
                    <a:rPr lang="en-US" altLang="ko-KR" sz="800" b="1" dirty="0" err="1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userAindex</a:t>
                  </a:r>
                  <a:r>
                    <a:rPr lang="en-US" altLang="ko-KR" sz="800" b="1" dirty="0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=0</a:t>
                  </a:r>
                </a:p>
                <a:p>
                  <a:pPr algn="ctr"/>
                  <a:r>
                    <a:rPr lang="en-US" altLang="ko-KR" sz="800" b="1" dirty="0" err="1" smtClean="0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userBindex</a:t>
                  </a:r>
                  <a:r>
                    <a:rPr lang="en-US" altLang="ko-KR" sz="800" b="1" dirty="0" smtClean="0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=0</a:t>
                  </a:r>
                </a:p>
                <a:p>
                  <a:pPr algn="ctr"/>
                  <a:r>
                    <a:rPr lang="en-US" altLang="ko-KR" sz="800" b="1" dirty="0" err="1" smtClean="0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userAFlag</a:t>
                  </a:r>
                  <a:r>
                    <a:rPr lang="en-US" altLang="ko-KR" sz="800" b="1" dirty="0" smtClean="0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=true</a:t>
                  </a:r>
                </a:p>
                <a:p>
                  <a:pPr algn="ctr"/>
                  <a:r>
                    <a:rPr lang="en-US" altLang="ko-KR" sz="800" b="1" dirty="0" err="1" smtClean="0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userBFlag</a:t>
                  </a:r>
                  <a:r>
                    <a:rPr lang="en-US" altLang="ko-KR" sz="800" b="1" dirty="0" smtClean="0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=true</a:t>
                  </a:r>
                  <a:endParaRPr lang="en-US" altLang="ko-KR" sz="800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endParaRPr>
                </a:p>
                <a:p>
                  <a:pPr algn="ctr"/>
                  <a:r>
                    <a:rPr lang="en-US" altLang="ko-KR" sz="800" b="1" dirty="0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j</a:t>
                  </a:r>
                  <a:r>
                    <a:rPr lang="en-US" altLang="ko-KR" sz="800" b="1" dirty="0" smtClean="0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=0</a:t>
                  </a:r>
                  <a:endParaRPr lang="en-US" altLang="ko-KR" sz="800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endParaRPr>
                </a:p>
              </p:txBody>
            </p:sp>
            <p:cxnSp>
              <p:nvCxnSpPr>
                <p:cNvPr id="18" name="직선 화살표 연결선 17"/>
                <p:cNvCxnSpPr>
                  <a:stCxn id="10" idx="3"/>
                  <a:endCxn id="28" idx="1"/>
                </p:cNvCxnSpPr>
                <p:nvPr/>
              </p:nvCxnSpPr>
              <p:spPr>
                <a:xfrm>
                  <a:off x="1691680" y="1661315"/>
                  <a:ext cx="288032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" name="직사각형 4"/>
              <p:cNvSpPr/>
              <p:nvPr/>
            </p:nvSpPr>
            <p:spPr>
              <a:xfrm>
                <a:off x="0" y="-116632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" name="순서도: 처리 6"/>
              <p:cNvSpPr/>
              <p:nvPr/>
            </p:nvSpPr>
            <p:spPr>
              <a:xfrm>
                <a:off x="8711952" y="3672408"/>
                <a:ext cx="432048" cy="288032"/>
              </a:xfrm>
              <a:prstGeom prst="flowChartProcess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j</a:t>
                </a:r>
                <a:r>
                  <a:rPr lang="en-US" altLang="ko-KR" sz="800" b="1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altLang="ko-KR" sz="800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++</a:t>
                </a:r>
                <a:endParaRPr lang="ko-KR" altLang="en-US" sz="8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8" name="순서도: 판단 27"/>
            <p:cNvSpPr/>
            <p:nvPr/>
          </p:nvSpPr>
          <p:spPr>
            <a:xfrm>
              <a:off x="1763688" y="2132856"/>
              <a:ext cx="1656184" cy="432048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userAFlag</a:t>
              </a:r>
              <a:r>
                <a:rPr lang="en-US" altLang="ko-KR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=</a:t>
              </a:r>
              <a:br>
                <a:rPr lang="en-US" altLang="ko-KR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</a:br>
              <a:r>
                <a:rPr lang="en-US" altLang="ko-KR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true</a:t>
              </a:r>
              <a:endParaRPr lang="ko-KR" altLang="en-US" sz="8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순서도: 판단 29"/>
            <p:cNvSpPr/>
            <p:nvPr/>
          </p:nvSpPr>
          <p:spPr>
            <a:xfrm>
              <a:off x="1763688" y="2924944"/>
              <a:ext cx="1656184" cy="432048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userBFlag</a:t>
              </a:r>
              <a:r>
                <a:rPr lang="en-US" altLang="ko-KR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=</a:t>
              </a:r>
              <a:br>
                <a:rPr lang="en-US" altLang="ko-KR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</a:br>
              <a:r>
                <a:rPr lang="en-US" altLang="ko-KR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true</a:t>
              </a:r>
              <a:endParaRPr lang="ko-KR" altLang="en-US" sz="8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순서도: 판단 30"/>
            <p:cNvSpPr/>
            <p:nvPr/>
          </p:nvSpPr>
          <p:spPr>
            <a:xfrm>
              <a:off x="1763688" y="3717032"/>
              <a:ext cx="1656184" cy="576064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!(</a:t>
              </a:r>
              <a:r>
                <a:rPr lang="en-US" altLang="ko-KR" sz="800" b="1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userAFlag</a:t>
              </a:r>
              <a:r>
                <a:rPr lang="en-US" altLang="ko-KR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||</a:t>
              </a:r>
              <a:br>
                <a:rPr lang="en-US" altLang="ko-KR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</a:br>
              <a:r>
                <a:rPr lang="en-US" altLang="ko-KR" sz="800" b="1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userBFlag</a:t>
              </a:r>
              <a:r>
                <a:rPr lang="en-US" altLang="ko-KR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ko-KR" altLang="en-US" sz="8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순서도: 판단 31"/>
            <p:cNvSpPr/>
            <p:nvPr/>
          </p:nvSpPr>
          <p:spPr>
            <a:xfrm>
              <a:off x="1763688" y="4581128"/>
              <a:ext cx="1656184" cy="432048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userAFlag</a:t>
              </a:r>
              <a:r>
                <a:rPr lang="en-US" altLang="ko-KR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=</a:t>
              </a:r>
              <a:br>
                <a:rPr lang="en-US" altLang="ko-KR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</a:br>
              <a:r>
                <a:rPr lang="en-US" altLang="ko-KR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true</a:t>
              </a:r>
              <a:endParaRPr lang="ko-KR" altLang="en-US" sz="8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순서도: 판단 32"/>
            <p:cNvSpPr/>
            <p:nvPr/>
          </p:nvSpPr>
          <p:spPr>
            <a:xfrm>
              <a:off x="1763688" y="5445224"/>
              <a:ext cx="1656184" cy="432048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userBFlag</a:t>
              </a:r>
              <a:r>
                <a:rPr lang="en-US" altLang="ko-KR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=</a:t>
              </a:r>
              <a:br>
                <a:rPr lang="en-US" altLang="ko-KR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</a:br>
              <a:r>
                <a:rPr lang="en-US" altLang="ko-KR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true</a:t>
              </a:r>
              <a:endParaRPr lang="ko-KR" altLang="en-US" sz="8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6" name="직선 화살표 연결선 35"/>
            <p:cNvCxnSpPr>
              <a:stCxn id="41" idx="3"/>
              <a:endCxn id="42" idx="1"/>
            </p:cNvCxnSpPr>
            <p:nvPr/>
          </p:nvCxnSpPr>
          <p:spPr>
            <a:xfrm>
              <a:off x="5004048" y="2348880"/>
              <a:ext cx="28803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순서도: 처리 40"/>
            <p:cNvSpPr/>
            <p:nvPr/>
          </p:nvSpPr>
          <p:spPr>
            <a:xfrm>
              <a:off x="3635896" y="2132856"/>
              <a:ext cx="1368152" cy="43204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p(“A User</a:t>
              </a:r>
              <a:r>
                <a:rPr lang="ko-KR" altLang="en-US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님 카드를 받으시겠습니까</a:t>
              </a:r>
              <a:r>
                <a:rPr lang="en-US" altLang="ko-KR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? </a:t>
              </a:r>
              <a:br>
                <a:rPr lang="en-US" altLang="ko-KR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</a:br>
              <a:r>
                <a:rPr lang="en-US" altLang="ko-KR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0-No 1-Yes”)</a:t>
              </a:r>
              <a:endParaRPr lang="ko-KR" altLang="en-US" sz="8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순서도: 판단 41"/>
            <p:cNvSpPr/>
            <p:nvPr/>
          </p:nvSpPr>
          <p:spPr>
            <a:xfrm>
              <a:off x="5292080" y="2132856"/>
              <a:ext cx="1907704" cy="432048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sc.nextLine</a:t>
              </a:r>
              <a:r>
                <a:rPr lang="en-US" altLang="ko-KR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().equals(“0”)</a:t>
              </a:r>
              <a:endParaRPr lang="ko-KR" altLang="en-US" sz="8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순서도: 처리 77"/>
            <p:cNvSpPr/>
            <p:nvPr/>
          </p:nvSpPr>
          <p:spPr>
            <a:xfrm>
              <a:off x="7452320" y="2204864"/>
              <a:ext cx="1080120" cy="288032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userAFlag</a:t>
              </a:r>
              <a:r>
                <a:rPr lang="en-US" altLang="ko-KR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=false</a:t>
              </a:r>
              <a:endParaRPr lang="ko-KR" altLang="en-US" sz="8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1" name="직선 화살표 연결선 80"/>
            <p:cNvCxnSpPr>
              <a:stCxn id="42" idx="3"/>
              <a:endCxn id="78" idx="1"/>
            </p:cNvCxnSpPr>
            <p:nvPr/>
          </p:nvCxnSpPr>
          <p:spPr>
            <a:xfrm>
              <a:off x="7199784" y="2348880"/>
              <a:ext cx="25253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/>
            <p:cNvCxnSpPr>
              <a:stCxn id="28" idx="3"/>
              <a:endCxn id="41" idx="1"/>
            </p:cNvCxnSpPr>
            <p:nvPr/>
          </p:nvCxnSpPr>
          <p:spPr>
            <a:xfrm>
              <a:off x="3419872" y="2348880"/>
              <a:ext cx="2160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/>
            <p:cNvCxnSpPr>
              <a:stCxn id="88" idx="3"/>
              <a:endCxn id="89" idx="1"/>
            </p:cNvCxnSpPr>
            <p:nvPr/>
          </p:nvCxnSpPr>
          <p:spPr>
            <a:xfrm>
              <a:off x="5004048" y="3140968"/>
              <a:ext cx="28803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순서도: 처리 87"/>
            <p:cNvSpPr/>
            <p:nvPr/>
          </p:nvSpPr>
          <p:spPr>
            <a:xfrm>
              <a:off x="3635896" y="2924944"/>
              <a:ext cx="1368152" cy="43204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p(“B User</a:t>
              </a:r>
              <a:r>
                <a:rPr lang="ko-KR" altLang="en-US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님 카드를 받으시겠습니까</a:t>
              </a:r>
              <a:r>
                <a:rPr lang="en-US" altLang="ko-KR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? </a:t>
              </a:r>
              <a:br>
                <a:rPr lang="en-US" altLang="ko-KR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</a:br>
              <a:r>
                <a:rPr lang="en-US" altLang="ko-KR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0-No 1-Yes”)</a:t>
              </a:r>
              <a:endParaRPr lang="ko-KR" altLang="en-US" sz="8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순서도: 판단 88"/>
            <p:cNvSpPr/>
            <p:nvPr/>
          </p:nvSpPr>
          <p:spPr>
            <a:xfrm>
              <a:off x="5292080" y="2924944"/>
              <a:ext cx="1872208" cy="432048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sc.nextLine</a:t>
              </a:r>
              <a:r>
                <a:rPr lang="en-US" altLang="ko-KR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().equals(“0”)</a:t>
              </a:r>
              <a:endParaRPr lang="ko-KR" altLang="en-US" sz="8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순서도: 처리 89"/>
            <p:cNvSpPr/>
            <p:nvPr/>
          </p:nvSpPr>
          <p:spPr>
            <a:xfrm>
              <a:off x="7488832" y="2996952"/>
              <a:ext cx="1043608" cy="288032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userBFlag</a:t>
              </a:r>
              <a:r>
                <a:rPr lang="en-US" altLang="ko-KR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=false</a:t>
              </a:r>
              <a:endParaRPr lang="ko-KR" altLang="en-US" sz="8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1" name="직선 화살표 연결선 90"/>
            <p:cNvCxnSpPr>
              <a:stCxn id="89" idx="3"/>
              <a:endCxn id="90" idx="1"/>
            </p:cNvCxnSpPr>
            <p:nvPr/>
          </p:nvCxnSpPr>
          <p:spPr>
            <a:xfrm>
              <a:off x="7164288" y="3140968"/>
              <a:ext cx="3245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/>
            <p:cNvCxnSpPr>
              <a:stCxn id="30" idx="3"/>
              <a:endCxn id="88" idx="1"/>
            </p:cNvCxnSpPr>
            <p:nvPr/>
          </p:nvCxnSpPr>
          <p:spPr>
            <a:xfrm>
              <a:off x="3419872" y="3140968"/>
              <a:ext cx="2160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순서도: 처리 93"/>
            <p:cNvSpPr/>
            <p:nvPr/>
          </p:nvSpPr>
          <p:spPr>
            <a:xfrm>
              <a:off x="3672408" y="3861048"/>
              <a:ext cx="1043608" cy="288032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break</a:t>
              </a:r>
              <a:endParaRPr lang="ko-KR" altLang="en-US" sz="8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5" name="직선 화살표 연결선 94"/>
            <p:cNvCxnSpPr>
              <a:stCxn id="31" idx="3"/>
              <a:endCxn id="94" idx="1"/>
            </p:cNvCxnSpPr>
            <p:nvPr/>
          </p:nvCxnSpPr>
          <p:spPr>
            <a:xfrm>
              <a:off x="3419872" y="4005064"/>
              <a:ext cx="25253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순서도: 처리 101"/>
            <p:cNvSpPr/>
            <p:nvPr/>
          </p:nvSpPr>
          <p:spPr>
            <a:xfrm>
              <a:off x="3672408" y="4509120"/>
              <a:ext cx="2339752" cy="576064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userADeck</a:t>
              </a:r>
              <a:r>
                <a:rPr lang="en-US" altLang="ko-KR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ko-KR" sz="800" b="1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userAIndex</a:t>
              </a:r>
              <a:r>
                <a:rPr lang="en-US" altLang="ko-KR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]=deck[</a:t>
              </a:r>
              <a:r>
                <a:rPr lang="en-US" altLang="ko-KR" sz="800" b="1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deckIndex</a:t>
              </a:r>
              <a:r>
                <a:rPr lang="en-US" altLang="ko-KR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]</a:t>
              </a:r>
            </a:p>
            <a:p>
              <a:pPr algn="ctr"/>
              <a:r>
                <a:rPr lang="en-US" altLang="ko-KR" sz="800" b="1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deckIndex</a:t>
              </a:r>
              <a:r>
                <a:rPr lang="en-US" altLang="ko-KR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++</a:t>
              </a:r>
            </a:p>
            <a:p>
              <a:pPr algn="ctr"/>
              <a:r>
                <a:rPr lang="en-US" altLang="ko-KR" sz="800" b="1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userAIndex</a:t>
              </a:r>
              <a:r>
                <a:rPr lang="en-US" altLang="ko-KR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++</a:t>
              </a:r>
              <a:endParaRPr lang="ko-KR" altLang="en-US" sz="8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3" name="직선 화살표 연결선 102"/>
            <p:cNvCxnSpPr>
              <a:stCxn id="32" idx="3"/>
              <a:endCxn id="102" idx="1"/>
            </p:cNvCxnSpPr>
            <p:nvPr/>
          </p:nvCxnSpPr>
          <p:spPr>
            <a:xfrm>
              <a:off x="3419872" y="4797152"/>
              <a:ext cx="25253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순서도: 처리 111"/>
            <p:cNvSpPr/>
            <p:nvPr/>
          </p:nvSpPr>
          <p:spPr>
            <a:xfrm>
              <a:off x="3672408" y="5373216"/>
              <a:ext cx="2339752" cy="576064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userBDeck</a:t>
              </a:r>
              <a:r>
                <a:rPr lang="en-US" altLang="ko-KR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ko-KR" sz="800" b="1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userBIndex</a:t>
              </a:r>
              <a:r>
                <a:rPr lang="en-US" altLang="ko-KR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]=deck[</a:t>
              </a:r>
              <a:r>
                <a:rPr lang="en-US" altLang="ko-KR" sz="800" b="1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deckIndex</a:t>
              </a:r>
              <a:r>
                <a:rPr lang="en-US" altLang="ko-KR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]</a:t>
              </a:r>
            </a:p>
            <a:p>
              <a:pPr algn="ctr"/>
              <a:r>
                <a:rPr lang="en-US" altLang="ko-KR" sz="800" b="1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deckIndex</a:t>
              </a:r>
              <a:r>
                <a:rPr lang="en-US" altLang="ko-KR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++</a:t>
              </a:r>
            </a:p>
            <a:p>
              <a:pPr algn="ctr"/>
              <a:r>
                <a:rPr lang="en-US" altLang="ko-KR" sz="800" b="1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userBIndex</a:t>
              </a:r>
              <a:r>
                <a:rPr lang="en-US" altLang="ko-KR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++</a:t>
              </a:r>
              <a:endParaRPr lang="ko-KR" altLang="en-US" sz="8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3" name="직선 화살표 연결선 112"/>
            <p:cNvCxnSpPr>
              <a:stCxn id="33" idx="3"/>
              <a:endCxn id="112" idx="1"/>
            </p:cNvCxnSpPr>
            <p:nvPr/>
          </p:nvCxnSpPr>
          <p:spPr>
            <a:xfrm>
              <a:off x="3419872" y="5661248"/>
              <a:ext cx="25253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/>
            <p:cNvCxnSpPr>
              <a:stCxn id="28" idx="2"/>
              <a:endCxn id="30" idx="0"/>
            </p:cNvCxnSpPr>
            <p:nvPr/>
          </p:nvCxnSpPr>
          <p:spPr>
            <a:xfrm>
              <a:off x="2591780" y="2564904"/>
              <a:ext cx="0" cy="3600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화살표 연결선 118"/>
            <p:cNvCxnSpPr>
              <a:stCxn id="30" idx="2"/>
              <a:endCxn id="31" idx="0"/>
            </p:cNvCxnSpPr>
            <p:nvPr/>
          </p:nvCxnSpPr>
          <p:spPr>
            <a:xfrm>
              <a:off x="2591780" y="3356992"/>
              <a:ext cx="0" cy="3600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화살표 연결선 120"/>
            <p:cNvCxnSpPr>
              <a:stCxn id="31" idx="2"/>
              <a:endCxn id="32" idx="0"/>
            </p:cNvCxnSpPr>
            <p:nvPr/>
          </p:nvCxnSpPr>
          <p:spPr>
            <a:xfrm>
              <a:off x="2591780" y="4293096"/>
              <a:ext cx="0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/>
            <p:cNvCxnSpPr>
              <a:stCxn id="32" idx="2"/>
              <a:endCxn id="33" idx="0"/>
            </p:cNvCxnSpPr>
            <p:nvPr/>
          </p:nvCxnSpPr>
          <p:spPr>
            <a:xfrm>
              <a:off x="2591780" y="5013176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꺾인 연결선 124"/>
            <p:cNvCxnSpPr>
              <a:stCxn id="78" idx="3"/>
            </p:cNvCxnSpPr>
            <p:nvPr/>
          </p:nvCxnSpPr>
          <p:spPr>
            <a:xfrm flipH="1">
              <a:off x="2555776" y="2348880"/>
              <a:ext cx="5976664" cy="360040"/>
            </a:xfrm>
            <a:prstGeom prst="bentConnector3">
              <a:avLst>
                <a:gd name="adj1" fmla="val -3825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꺾인 연결선 126"/>
            <p:cNvCxnSpPr>
              <a:stCxn id="90" idx="3"/>
            </p:cNvCxnSpPr>
            <p:nvPr/>
          </p:nvCxnSpPr>
          <p:spPr>
            <a:xfrm flipH="1">
              <a:off x="2555776" y="3140968"/>
              <a:ext cx="5976664" cy="360040"/>
            </a:xfrm>
            <a:prstGeom prst="bentConnector3">
              <a:avLst>
                <a:gd name="adj1" fmla="val -3825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꺾인 연결선 149"/>
            <p:cNvCxnSpPr>
              <a:stCxn id="102" idx="3"/>
            </p:cNvCxnSpPr>
            <p:nvPr/>
          </p:nvCxnSpPr>
          <p:spPr>
            <a:xfrm flipH="1">
              <a:off x="2555776" y="4797152"/>
              <a:ext cx="3456384" cy="432048"/>
            </a:xfrm>
            <a:prstGeom prst="bentConnector3">
              <a:avLst>
                <a:gd name="adj1" fmla="val -6614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꺾인 연결선 156"/>
            <p:cNvCxnSpPr>
              <a:stCxn id="112" idx="3"/>
            </p:cNvCxnSpPr>
            <p:nvPr/>
          </p:nvCxnSpPr>
          <p:spPr>
            <a:xfrm flipH="1">
              <a:off x="2555776" y="5661248"/>
              <a:ext cx="3456384" cy="432048"/>
            </a:xfrm>
            <a:prstGeom prst="bentConnector3">
              <a:avLst>
                <a:gd name="adj1" fmla="val -6614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2267744" y="2564904"/>
              <a:ext cx="3600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Consolas" pitchFamily="49" charset="0"/>
                  <a:cs typeface="Consolas" pitchFamily="49" charset="0"/>
                </a:rPr>
                <a:t>NO</a:t>
              </a:r>
              <a:endParaRPr lang="ko-KR" altLang="en-US" sz="1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267744" y="3357572"/>
              <a:ext cx="3600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Consolas" pitchFamily="49" charset="0"/>
                  <a:cs typeface="Consolas" pitchFamily="49" charset="0"/>
                </a:rPr>
                <a:t>NO</a:t>
              </a:r>
              <a:endParaRPr lang="ko-KR" altLang="en-US" sz="1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2267744" y="4293676"/>
              <a:ext cx="3600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Consolas" pitchFamily="49" charset="0"/>
                  <a:cs typeface="Consolas" pitchFamily="49" charset="0"/>
                </a:rPr>
                <a:t>NO</a:t>
              </a:r>
              <a:endParaRPr lang="ko-KR" altLang="en-US" sz="1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2267744" y="5013756"/>
              <a:ext cx="3600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Consolas" pitchFamily="49" charset="0"/>
                  <a:cs typeface="Consolas" pitchFamily="49" charset="0"/>
                </a:rPr>
                <a:t>NO</a:t>
              </a:r>
              <a:endParaRPr lang="ko-KR" altLang="en-US" sz="1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2267744" y="5877272"/>
              <a:ext cx="3600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Consolas" pitchFamily="49" charset="0"/>
                  <a:cs typeface="Consolas" pitchFamily="49" charset="0"/>
                </a:rPr>
                <a:t>NO</a:t>
              </a:r>
              <a:endParaRPr lang="ko-KR" altLang="en-US" sz="1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3275856" y="2102659"/>
              <a:ext cx="5040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Consolas" pitchFamily="49" charset="0"/>
                  <a:cs typeface="Consolas" pitchFamily="49" charset="0"/>
                </a:rPr>
                <a:t>YES</a:t>
              </a:r>
              <a:endParaRPr lang="ko-KR" altLang="en-US" sz="1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3275856" y="2894747"/>
              <a:ext cx="5040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Consolas" pitchFamily="49" charset="0"/>
                  <a:cs typeface="Consolas" pitchFamily="49" charset="0"/>
                </a:rPr>
                <a:t>YES</a:t>
              </a:r>
              <a:endParaRPr lang="ko-KR" altLang="en-US" sz="1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3275856" y="3717032"/>
              <a:ext cx="5040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Consolas" pitchFamily="49" charset="0"/>
                  <a:cs typeface="Consolas" pitchFamily="49" charset="0"/>
                </a:rPr>
                <a:t>YES</a:t>
              </a:r>
              <a:endParaRPr lang="ko-KR" altLang="en-US" sz="1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3275856" y="4550931"/>
              <a:ext cx="5040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Consolas" pitchFamily="49" charset="0"/>
                  <a:cs typeface="Consolas" pitchFamily="49" charset="0"/>
                </a:rPr>
                <a:t>YES</a:t>
              </a:r>
              <a:endParaRPr lang="ko-KR" altLang="en-US" sz="1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3275856" y="5415027"/>
              <a:ext cx="5040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Consolas" pitchFamily="49" charset="0"/>
                  <a:cs typeface="Consolas" pitchFamily="49" charset="0"/>
                </a:rPr>
                <a:t>YES</a:t>
              </a:r>
              <a:endParaRPr lang="ko-KR" altLang="en-US" sz="1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7092280" y="2102659"/>
              <a:ext cx="5040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Consolas" pitchFamily="49" charset="0"/>
                  <a:cs typeface="Consolas" pitchFamily="49" charset="0"/>
                </a:rPr>
                <a:t>YES</a:t>
              </a:r>
              <a:endParaRPr lang="ko-KR" altLang="en-US" sz="1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092280" y="2894747"/>
              <a:ext cx="5040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Consolas" pitchFamily="49" charset="0"/>
                  <a:cs typeface="Consolas" pitchFamily="49" charset="0"/>
                </a:rPr>
                <a:t>YES</a:t>
              </a:r>
              <a:endParaRPr lang="ko-KR" altLang="en-US" sz="1000" b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80" name="직선 연결선 179"/>
            <p:cNvCxnSpPr/>
            <p:nvPr/>
          </p:nvCxnSpPr>
          <p:spPr>
            <a:xfrm>
              <a:off x="6228184" y="2564904"/>
              <a:ext cx="0" cy="144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/>
            <p:cNvCxnSpPr/>
            <p:nvPr/>
          </p:nvCxnSpPr>
          <p:spPr>
            <a:xfrm>
              <a:off x="6228184" y="3356992"/>
              <a:ext cx="0" cy="144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/>
            <p:cNvSpPr txBox="1"/>
            <p:nvPr/>
          </p:nvSpPr>
          <p:spPr>
            <a:xfrm>
              <a:off x="5868145" y="2492896"/>
              <a:ext cx="3600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Consolas" pitchFamily="49" charset="0"/>
                  <a:cs typeface="Consolas" pitchFamily="49" charset="0"/>
                </a:rPr>
                <a:t>NO</a:t>
              </a:r>
              <a:endParaRPr lang="ko-KR" altLang="en-US" sz="1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868144" y="3284984"/>
              <a:ext cx="3600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Consolas" pitchFamily="49" charset="0"/>
                  <a:cs typeface="Consolas" pitchFamily="49" charset="0"/>
                </a:rPr>
                <a:t>NO</a:t>
              </a:r>
              <a:endParaRPr lang="ko-KR" altLang="en-US" sz="1000" b="1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04" name="순서도: 페이지 연결자 203"/>
          <p:cNvSpPr/>
          <p:nvPr/>
        </p:nvSpPr>
        <p:spPr>
          <a:xfrm>
            <a:off x="1835696" y="6309320"/>
            <a:ext cx="1512168" cy="36004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받은 카드 출력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05" name="직선 화살표 연결선 204"/>
          <p:cNvCxnSpPr>
            <a:stCxn id="33" idx="2"/>
            <a:endCxn id="204" idx="0"/>
          </p:cNvCxnSpPr>
          <p:nvPr/>
        </p:nvCxnSpPr>
        <p:spPr>
          <a:xfrm>
            <a:off x="2591780" y="5877272"/>
            <a:ext cx="0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받은 카드 출력</a:t>
            </a:r>
            <a:endParaRPr lang="ko-KR" altLang="en-US" dirty="0"/>
          </a:p>
        </p:txBody>
      </p:sp>
      <p:grpSp>
        <p:nvGrpSpPr>
          <p:cNvPr id="33" name="그룹 32">
            <a:extLst>
              <a:ext uri="{FF2B5EF4-FFF2-40B4-BE49-F238E27FC236}">
                <a16:creationId xmlns="" xmlns:a16="http://schemas.microsoft.com/office/drawing/2014/main" id="{7FD87F8A-D10D-4C29-BA69-E17459FF6E0A}"/>
              </a:ext>
            </a:extLst>
          </p:cNvPr>
          <p:cNvGrpSpPr/>
          <p:nvPr/>
        </p:nvGrpSpPr>
        <p:grpSpPr>
          <a:xfrm>
            <a:off x="35496" y="2753545"/>
            <a:ext cx="4104456" cy="4059831"/>
            <a:chOff x="179512" y="377280"/>
            <a:chExt cx="4104456" cy="4059831"/>
          </a:xfrm>
        </p:grpSpPr>
        <p:grpSp>
          <p:nvGrpSpPr>
            <p:cNvPr id="37" name="그룹 21"/>
            <p:cNvGrpSpPr/>
            <p:nvPr/>
          </p:nvGrpSpPr>
          <p:grpSpPr>
            <a:xfrm>
              <a:off x="179512" y="377280"/>
              <a:ext cx="4104456" cy="4059831"/>
              <a:chOff x="72008" y="368348"/>
              <a:chExt cx="4104456" cy="4352332"/>
            </a:xfrm>
          </p:grpSpPr>
          <p:grpSp>
            <p:nvGrpSpPr>
              <p:cNvPr id="40" name="그룹 39"/>
              <p:cNvGrpSpPr/>
              <p:nvPr/>
            </p:nvGrpSpPr>
            <p:grpSpPr>
              <a:xfrm>
                <a:off x="72008" y="368348"/>
                <a:ext cx="4104456" cy="4352332"/>
                <a:chOff x="-330092" y="-364472"/>
                <a:chExt cx="4174626" cy="4864360"/>
              </a:xfrm>
            </p:grpSpPr>
            <p:grpSp>
              <p:nvGrpSpPr>
                <p:cNvPr id="46" name="그룹 22"/>
                <p:cNvGrpSpPr/>
                <p:nvPr/>
              </p:nvGrpSpPr>
              <p:grpSpPr>
                <a:xfrm>
                  <a:off x="-110375" y="-278852"/>
                  <a:ext cx="2543191" cy="4692463"/>
                  <a:chOff x="105649" y="-849785"/>
                  <a:chExt cx="2543191" cy="4692463"/>
                </a:xfrm>
              </p:grpSpPr>
              <p:sp>
                <p:nvSpPr>
                  <p:cNvPr id="51" name="타원 50"/>
                  <p:cNvSpPr/>
                  <p:nvPr/>
                </p:nvSpPr>
                <p:spPr>
                  <a:xfrm>
                    <a:off x="1129841" y="-849785"/>
                    <a:ext cx="842888" cy="432047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00" b="1" dirty="0">
                        <a:solidFill>
                          <a:schemeClr val="tx1"/>
                        </a:solidFill>
                      </a:rPr>
                      <a:t>시작</a:t>
                    </a:r>
                  </a:p>
                </p:txBody>
              </p:sp>
              <p:cxnSp>
                <p:nvCxnSpPr>
                  <p:cNvPr id="52" name="직선 화살표 연결선 51"/>
                  <p:cNvCxnSpPr>
                    <a:cxnSpLocks/>
                    <a:stCxn id="51" idx="4"/>
                    <a:endCxn id="53" idx="0"/>
                  </p:cNvCxnSpPr>
                  <p:nvPr/>
                </p:nvCxnSpPr>
                <p:spPr>
                  <a:xfrm>
                    <a:off x="1551285" y="-417738"/>
                    <a:ext cx="9057" cy="981862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" name="순서도: 판단 52"/>
                  <p:cNvSpPr/>
                  <p:nvPr/>
                </p:nvSpPr>
                <p:spPr>
                  <a:xfrm>
                    <a:off x="471844" y="564124"/>
                    <a:ext cx="2176996" cy="743690"/>
                  </a:xfrm>
                  <a:prstGeom prst="flowChartDecision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b="1" dirty="0" err="1">
                        <a:solidFill>
                          <a:schemeClr val="tx1"/>
                        </a:solidFill>
                      </a:rPr>
                      <a:t>i</a:t>
                    </a:r>
                    <a:endParaRPr lang="en-US" altLang="ko-KR" sz="1000" b="1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r>
                      <a:rPr lang="en-US" altLang="ko-KR" sz="1000" b="1" dirty="0">
                        <a:solidFill>
                          <a:schemeClr val="tx1"/>
                        </a:solidFill>
                      </a:rPr>
                      <a:t>=</a:t>
                    </a:r>
                    <a:r>
                      <a:rPr lang="en-US" altLang="ko-KR" sz="1000" b="1" dirty="0" err="1">
                        <a:solidFill>
                          <a:schemeClr val="tx1"/>
                        </a:solidFill>
                      </a:rPr>
                      <a:t>userAIndex</a:t>
                    </a:r>
                    <a:endParaRPr lang="ko-KR" altLang="en-US" sz="10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105649" y="564125"/>
                    <a:ext cx="622014" cy="2950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000" b="1" dirty="0"/>
                      <a:t>NO</a:t>
                    </a:r>
                    <a:endParaRPr lang="ko-KR" altLang="en-US" sz="1000" b="1" dirty="0"/>
                  </a:p>
                </p:txBody>
              </p: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1093860" y="1307815"/>
                    <a:ext cx="504057" cy="2950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000" b="1" dirty="0"/>
                      <a:t>YES</a:t>
                    </a:r>
                    <a:endParaRPr lang="ko-KR" altLang="en-US" sz="1000" b="1" dirty="0"/>
                  </a:p>
                </p:txBody>
              </p:sp>
              <p:sp>
                <p:nvSpPr>
                  <p:cNvPr id="56" name="순서도: 페이지 연결자 55"/>
                  <p:cNvSpPr/>
                  <p:nvPr/>
                </p:nvSpPr>
                <p:spPr>
                  <a:xfrm>
                    <a:off x="838039" y="3405500"/>
                    <a:ext cx="1538020" cy="437178"/>
                  </a:xfrm>
                  <a:prstGeom prst="flowChartOffpageConnector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b="1" dirty="0" smtClean="0">
                        <a:solidFill>
                          <a:schemeClr val="tx1"/>
                        </a:solidFill>
                      </a:rPr>
                      <a:t>B </a:t>
                    </a:r>
                    <a:r>
                      <a:rPr lang="en-US" altLang="ko-KR" sz="1000" b="1" dirty="0" err="1" smtClean="0">
                        <a:solidFill>
                          <a:schemeClr val="tx1"/>
                        </a:solidFill>
                      </a:rPr>
                      <a:t>UserCard</a:t>
                    </a:r>
                    <a:r>
                      <a:rPr lang="en-US" altLang="ko-KR" sz="1000" b="1" dirty="0" smtClean="0">
                        <a:solidFill>
                          <a:schemeClr val="tx1"/>
                        </a:solidFill>
                      </a:rPr>
                      <a:t> </a:t>
                    </a:r>
                    <a:r>
                      <a:rPr lang="ko-KR" altLang="en-US" sz="1000" b="1" dirty="0" smtClean="0">
                        <a:solidFill>
                          <a:schemeClr val="tx1"/>
                        </a:solidFill>
                      </a:rPr>
                      <a:t>출력</a:t>
                    </a:r>
                    <a:endParaRPr lang="ko-KR" altLang="en-US" sz="100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7" name="직선 화살표 연결선 56"/>
                  <p:cNvCxnSpPr>
                    <a:cxnSpLocks/>
                    <a:stCxn id="53" idx="2"/>
                    <a:endCxn id="49" idx="0"/>
                  </p:cNvCxnSpPr>
                  <p:nvPr/>
                </p:nvCxnSpPr>
                <p:spPr>
                  <a:xfrm>
                    <a:off x="1560343" y="1307814"/>
                    <a:ext cx="9572" cy="258834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" name="순서도: 처리 57"/>
                  <p:cNvSpPr/>
                  <p:nvPr/>
                </p:nvSpPr>
                <p:spPr>
                  <a:xfrm>
                    <a:off x="654426" y="-245183"/>
                    <a:ext cx="1830976" cy="431387"/>
                  </a:xfrm>
                  <a:prstGeom prst="flowChartProcess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b="1" dirty="0">
                        <a:solidFill>
                          <a:schemeClr val="tx1"/>
                        </a:solidFill>
                        <a:latin typeface="Consolas" pitchFamily="49" charset="0"/>
                      </a:rPr>
                      <a:t>p(“A </a:t>
                    </a:r>
                    <a:r>
                      <a:rPr lang="en-US" altLang="ko-KR" sz="1000" b="1" dirty="0" err="1">
                        <a:solidFill>
                          <a:schemeClr val="tx1"/>
                        </a:solidFill>
                        <a:latin typeface="Consolas" pitchFamily="49" charset="0"/>
                      </a:rPr>
                      <a:t>UserCard</a:t>
                    </a:r>
                    <a:r>
                      <a:rPr lang="en-US" altLang="ko-KR" sz="1000" b="1" dirty="0">
                        <a:solidFill>
                          <a:schemeClr val="tx1"/>
                        </a:solidFill>
                        <a:latin typeface="Consolas" pitchFamily="49" charset="0"/>
                      </a:rPr>
                      <a:t>”)</a:t>
                    </a:r>
                  </a:p>
                  <a:p>
                    <a:pPr algn="ctr"/>
                    <a:r>
                      <a:rPr lang="en-US" altLang="ko-KR" sz="1000" b="1" dirty="0" err="1">
                        <a:solidFill>
                          <a:schemeClr val="tx1"/>
                        </a:solidFill>
                        <a:latin typeface="Consolas" pitchFamily="49" charset="0"/>
                      </a:rPr>
                      <a:t>i</a:t>
                    </a:r>
                    <a:r>
                      <a:rPr lang="en-US" altLang="ko-KR" sz="1000" b="1" dirty="0">
                        <a:solidFill>
                          <a:schemeClr val="tx1"/>
                        </a:solidFill>
                        <a:latin typeface="Consolas" pitchFamily="49" charset="0"/>
                      </a:rPr>
                      <a:t>=0</a:t>
                    </a:r>
                  </a:p>
                </p:txBody>
              </p:sp>
            </p:grpSp>
            <p:sp>
              <p:nvSpPr>
                <p:cNvPr id="47" name="직사각형 46"/>
                <p:cNvSpPr/>
                <p:nvPr/>
              </p:nvSpPr>
              <p:spPr>
                <a:xfrm>
                  <a:off x="-330092" y="-364472"/>
                  <a:ext cx="4174626" cy="48643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48" name="순서도: 처리 47"/>
                <p:cNvSpPr/>
                <p:nvPr/>
              </p:nvSpPr>
              <p:spPr>
                <a:xfrm>
                  <a:off x="36103" y="3074108"/>
                  <a:ext cx="2636606" cy="603944"/>
                </a:xfrm>
                <a:prstGeom prst="flowChartProcess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p(</a:t>
                  </a:r>
                  <a:r>
                    <a:rPr lang="en-US" altLang="ko-KR" sz="1000" b="1" dirty="0" err="1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cardShape</a:t>
                  </a:r>
                  <a:r>
                    <a:rPr lang="en-US" altLang="ko-KR" sz="1000" b="1" dirty="0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[</a:t>
                  </a:r>
                  <a:r>
                    <a:rPr lang="en-US" altLang="ko-KR" sz="1000" b="1" dirty="0" err="1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i</a:t>
                  </a:r>
                  <a:r>
                    <a:rPr lang="en-US" altLang="ko-KR" sz="1000" b="1" dirty="0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/</a:t>
                  </a:r>
                  <a:r>
                    <a:rPr lang="en-US" altLang="ko-KR" sz="1000" b="1" dirty="0" err="1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cardNumber.length</a:t>
                  </a:r>
                  <a:r>
                    <a:rPr lang="en-US" altLang="ko-KR" sz="1000" b="1" dirty="0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])</a:t>
                  </a:r>
                </a:p>
                <a:p>
                  <a:pPr algn="ctr"/>
                  <a:r>
                    <a:rPr lang="en-US" altLang="ko-KR" sz="1000" b="1" dirty="0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p(</a:t>
                  </a:r>
                  <a:r>
                    <a:rPr lang="en-US" altLang="ko-KR" sz="1000" b="1" dirty="0" err="1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cardNumber</a:t>
                  </a:r>
                  <a:r>
                    <a:rPr lang="en-US" altLang="ko-KR" sz="1000" b="1" dirty="0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[</a:t>
                  </a:r>
                  <a:r>
                    <a:rPr lang="en-US" altLang="ko-KR" sz="1000" b="1" dirty="0" err="1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i%cardNumber.length</a:t>
                  </a:r>
                  <a:r>
                    <a:rPr lang="en-US" altLang="ko-KR" sz="1000" b="1" dirty="0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])</a:t>
                  </a:r>
                  <a:endParaRPr lang="ko-KR" altLang="en-US" sz="1000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49" name="순서도: 판단 48"/>
                <p:cNvSpPr/>
                <p:nvPr/>
              </p:nvSpPr>
              <p:spPr>
                <a:xfrm>
                  <a:off x="365162" y="2137581"/>
                  <a:ext cx="1977455" cy="660844"/>
                </a:xfrm>
                <a:prstGeom prst="flowChartDecisi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 err="1">
                      <a:solidFill>
                        <a:schemeClr val="tx1"/>
                      </a:solidFill>
                    </a:rPr>
                    <a:t>i</a:t>
                  </a:r>
                  <a:r>
                    <a:rPr lang="en-US" altLang="ko-KR" sz="1000" b="1" dirty="0">
                      <a:solidFill>
                        <a:schemeClr val="tx1"/>
                      </a:solidFill>
                    </a:rPr>
                    <a:t> !=-1</a:t>
                  </a:r>
                  <a:endParaRPr lang="ko-KR" altLang="en-US" sz="10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1" name="TextBox 40"/>
              <p:cNvSpPr txBox="1"/>
              <p:nvPr/>
            </p:nvSpPr>
            <p:spPr>
              <a:xfrm>
                <a:off x="1304616" y="3191289"/>
                <a:ext cx="495584" cy="263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/>
                  <a:t>YES</a:t>
                </a:r>
                <a:endParaRPr lang="ko-KR" altLang="en-US" sz="1000" b="1" dirty="0"/>
              </a:p>
            </p:txBody>
          </p:sp>
          <p:cxnSp>
            <p:nvCxnSpPr>
              <p:cNvPr id="42" name="Shape 41"/>
              <p:cNvCxnSpPr>
                <a:cxnSpLocks/>
                <a:stCxn id="53" idx="1"/>
                <a:endCxn id="56" idx="1"/>
              </p:cNvCxnSpPr>
              <p:nvPr/>
            </p:nvCxnSpPr>
            <p:spPr>
              <a:xfrm rot="10800000" flipH="1" flipV="1">
                <a:off x="648071" y="2042739"/>
                <a:ext cx="360039" cy="2405164"/>
              </a:xfrm>
              <a:prstGeom prst="bentConnector3">
                <a:avLst>
                  <a:gd name="adj1" fmla="val -116404"/>
                </a:avLst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4" name="TextBox 203"/>
            <p:cNvSpPr txBox="1"/>
            <p:nvPr/>
          </p:nvSpPr>
          <p:spPr>
            <a:xfrm>
              <a:off x="2755537" y="2494056"/>
              <a:ext cx="6115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NO</a:t>
              </a:r>
              <a:endParaRPr lang="ko-KR" altLang="en-US" sz="1000" b="1" dirty="0"/>
            </a:p>
          </p:txBody>
        </p:sp>
        <p:cxnSp>
          <p:nvCxnSpPr>
            <p:cNvPr id="59" name="직선 화살표 연결선 58">
              <a:extLst>
                <a:ext uri="{FF2B5EF4-FFF2-40B4-BE49-F238E27FC236}">
                  <a16:creationId xmlns="" xmlns:a16="http://schemas.microsoft.com/office/drawing/2014/main" id="{0100ECFA-D80B-4D56-AB77-F16F4C67EAE6}"/>
                </a:ext>
              </a:extLst>
            </p:cNvPr>
            <p:cNvCxnSpPr>
              <a:cxnSpLocks/>
              <a:stCxn id="49" idx="2"/>
              <a:endCxn id="48" idx="0"/>
            </p:cNvCxnSpPr>
            <p:nvPr/>
          </p:nvCxnSpPr>
          <p:spPr>
            <a:xfrm>
              <a:off x="1835188" y="3017057"/>
              <a:ext cx="508" cy="2300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순서도: 처리 187"/>
            <p:cNvSpPr/>
            <p:nvPr/>
          </p:nvSpPr>
          <p:spPr>
            <a:xfrm>
              <a:off x="3140312" y="1681736"/>
              <a:ext cx="845272" cy="386569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ko-KR" sz="10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++</a:t>
              </a:r>
              <a:endParaRPr lang="ko-KR" altLang="en-US" sz="1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="" xmlns:a16="http://schemas.microsoft.com/office/drawing/2014/main" id="{26DAEF6F-D2AB-4CE6-89B4-501BB33B38F4}"/>
              </a:ext>
            </a:extLst>
          </p:cNvPr>
          <p:cNvGrpSpPr/>
          <p:nvPr/>
        </p:nvGrpSpPr>
        <p:grpSpPr>
          <a:xfrm>
            <a:off x="4228634" y="2753544"/>
            <a:ext cx="4104456" cy="4059831"/>
            <a:chOff x="179512" y="377280"/>
            <a:chExt cx="4104456" cy="4059831"/>
          </a:xfrm>
        </p:grpSpPr>
        <p:grpSp>
          <p:nvGrpSpPr>
            <p:cNvPr id="65" name="그룹 21">
              <a:extLst>
                <a:ext uri="{FF2B5EF4-FFF2-40B4-BE49-F238E27FC236}">
                  <a16:creationId xmlns="" xmlns:a16="http://schemas.microsoft.com/office/drawing/2014/main" id="{A6D489D2-4C85-401A-A4AD-256929CD3C4C}"/>
                </a:ext>
              </a:extLst>
            </p:cNvPr>
            <p:cNvGrpSpPr/>
            <p:nvPr/>
          </p:nvGrpSpPr>
          <p:grpSpPr>
            <a:xfrm>
              <a:off x="179512" y="377280"/>
              <a:ext cx="4104456" cy="4059831"/>
              <a:chOff x="72008" y="368348"/>
              <a:chExt cx="4104456" cy="4352332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="" xmlns:a16="http://schemas.microsoft.com/office/drawing/2014/main" id="{613630D4-19DA-40B9-BA65-953DF32AEBFD}"/>
                  </a:ext>
                </a:extLst>
              </p:cNvPr>
              <p:cNvGrpSpPr/>
              <p:nvPr/>
            </p:nvGrpSpPr>
            <p:grpSpPr>
              <a:xfrm>
                <a:off x="72008" y="368348"/>
                <a:ext cx="4104456" cy="4352332"/>
                <a:chOff x="-330092" y="-364472"/>
                <a:chExt cx="4174626" cy="4864360"/>
              </a:xfrm>
            </p:grpSpPr>
            <p:grpSp>
              <p:nvGrpSpPr>
                <p:cNvPr id="74" name="그룹 22">
                  <a:extLst>
                    <a:ext uri="{FF2B5EF4-FFF2-40B4-BE49-F238E27FC236}">
                      <a16:creationId xmlns="" xmlns:a16="http://schemas.microsoft.com/office/drawing/2014/main" id="{04D1A6C7-68E9-432D-947B-10154D7C20E3}"/>
                    </a:ext>
                  </a:extLst>
                </p:cNvPr>
                <p:cNvGrpSpPr/>
                <p:nvPr/>
              </p:nvGrpSpPr>
              <p:grpSpPr>
                <a:xfrm>
                  <a:off x="19144" y="-278852"/>
                  <a:ext cx="2323474" cy="4692463"/>
                  <a:chOff x="235168" y="-849785"/>
                  <a:chExt cx="2323474" cy="4692463"/>
                </a:xfrm>
              </p:grpSpPr>
              <p:sp>
                <p:nvSpPr>
                  <p:cNvPr id="78" name="타원 77">
                    <a:extLst>
                      <a:ext uri="{FF2B5EF4-FFF2-40B4-BE49-F238E27FC236}">
                        <a16:creationId xmlns="" xmlns:a16="http://schemas.microsoft.com/office/drawing/2014/main" id="{91BE44A6-2472-4F1D-952C-4714070A5C01}"/>
                      </a:ext>
                    </a:extLst>
                  </p:cNvPr>
                  <p:cNvSpPr/>
                  <p:nvPr/>
                </p:nvSpPr>
                <p:spPr>
                  <a:xfrm>
                    <a:off x="1129841" y="-849785"/>
                    <a:ext cx="842888" cy="432047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00" b="1" dirty="0">
                        <a:solidFill>
                          <a:schemeClr val="tx1"/>
                        </a:solidFill>
                      </a:rPr>
                      <a:t>시작</a:t>
                    </a:r>
                  </a:p>
                </p:txBody>
              </p:sp>
              <p:cxnSp>
                <p:nvCxnSpPr>
                  <p:cNvPr id="79" name="직선 화살표 연결선 78">
                    <a:extLst>
                      <a:ext uri="{FF2B5EF4-FFF2-40B4-BE49-F238E27FC236}">
                        <a16:creationId xmlns="" xmlns:a16="http://schemas.microsoft.com/office/drawing/2014/main" id="{D33F8DFE-294E-482A-89D6-B90343EB1688}"/>
                      </a:ext>
                    </a:extLst>
                  </p:cNvPr>
                  <p:cNvCxnSpPr>
                    <a:stCxn id="78" idx="4"/>
                    <a:endCxn id="80" idx="0"/>
                  </p:cNvCxnSpPr>
                  <p:nvPr/>
                </p:nvCxnSpPr>
                <p:spPr>
                  <a:xfrm>
                    <a:off x="1551285" y="-417738"/>
                    <a:ext cx="18629" cy="981864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0" name="순서도: 판단 79">
                    <a:extLst>
                      <a:ext uri="{FF2B5EF4-FFF2-40B4-BE49-F238E27FC236}">
                        <a16:creationId xmlns="" xmlns:a16="http://schemas.microsoft.com/office/drawing/2014/main" id="{D52E91A8-46CA-4916-9AF5-BCCFD94E20AD}"/>
                      </a:ext>
                    </a:extLst>
                  </p:cNvPr>
                  <p:cNvSpPr/>
                  <p:nvPr/>
                </p:nvSpPr>
                <p:spPr>
                  <a:xfrm>
                    <a:off x="581186" y="564127"/>
                    <a:ext cx="1977456" cy="743689"/>
                  </a:xfrm>
                  <a:prstGeom prst="flowChartDecision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b="1" dirty="0" err="1">
                        <a:solidFill>
                          <a:schemeClr val="tx1"/>
                        </a:solidFill>
                      </a:rPr>
                      <a:t>i</a:t>
                    </a:r>
                    <a:endParaRPr lang="en-US" altLang="ko-KR" sz="1000" b="1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r>
                      <a:rPr lang="en-US" altLang="ko-KR" sz="1000" b="1" dirty="0">
                        <a:solidFill>
                          <a:schemeClr val="tx1"/>
                        </a:solidFill>
                      </a:rPr>
                      <a:t>&lt;</a:t>
                    </a:r>
                    <a:r>
                      <a:rPr lang="en-US" altLang="ko-KR" sz="1000" b="1" dirty="0" err="1">
                        <a:solidFill>
                          <a:schemeClr val="tx1"/>
                        </a:solidFill>
                      </a:rPr>
                      <a:t>userBIndex</a:t>
                    </a:r>
                    <a:endParaRPr lang="ko-KR" altLang="en-US" sz="10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1" name="TextBox 80">
                    <a:extLst>
                      <a:ext uri="{FF2B5EF4-FFF2-40B4-BE49-F238E27FC236}">
                        <a16:creationId xmlns="" xmlns:a16="http://schemas.microsoft.com/office/drawing/2014/main" id="{EC9D2ABC-C9FC-4C80-A373-A5BB6DC0A140}"/>
                      </a:ext>
                    </a:extLst>
                  </p:cNvPr>
                  <p:cNvSpPr txBox="1"/>
                  <p:nvPr/>
                </p:nvSpPr>
                <p:spPr>
                  <a:xfrm>
                    <a:off x="235168" y="564127"/>
                    <a:ext cx="622014" cy="2950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000" b="1" dirty="0"/>
                      <a:t>NO</a:t>
                    </a:r>
                    <a:endParaRPr lang="ko-KR" altLang="en-US" sz="1000" b="1" dirty="0"/>
                  </a:p>
                </p:txBody>
              </p:sp>
              <p:sp>
                <p:nvSpPr>
                  <p:cNvPr id="82" name="TextBox 81">
                    <a:extLst>
                      <a:ext uri="{FF2B5EF4-FFF2-40B4-BE49-F238E27FC236}">
                        <a16:creationId xmlns="" xmlns:a16="http://schemas.microsoft.com/office/drawing/2014/main" id="{4D9534B7-46D2-4F6D-9830-7AFC0188397C}"/>
                      </a:ext>
                    </a:extLst>
                  </p:cNvPr>
                  <p:cNvSpPr txBox="1"/>
                  <p:nvPr/>
                </p:nvSpPr>
                <p:spPr>
                  <a:xfrm>
                    <a:off x="1093860" y="1307815"/>
                    <a:ext cx="504057" cy="2950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000" b="1" dirty="0"/>
                      <a:t>YES</a:t>
                    </a:r>
                    <a:endParaRPr lang="ko-KR" altLang="en-US" sz="1000" b="1" dirty="0"/>
                  </a:p>
                </p:txBody>
              </p:sp>
              <p:sp>
                <p:nvSpPr>
                  <p:cNvPr id="83" name="순서도: 페이지 연결자 82">
                    <a:extLst>
                      <a:ext uri="{FF2B5EF4-FFF2-40B4-BE49-F238E27FC236}">
                        <a16:creationId xmlns="" xmlns:a16="http://schemas.microsoft.com/office/drawing/2014/main" id="{8013EE03-7706-41CE-8E83-778D2B50D991}"/>
                      </a:ext>
                    </a:extLst>
                  </p:cNvPr>
                  <p:cNvSpPr/>
                  <p:nvPr/>
                </p:nvSpPr>
                <p:spPr>
                  <a:xfrm>
                    <a:off x="967558" y="3405500"/>
                    <a:ext cx="1301343" cy="437178"/>
                  </a:xfrm>
                  <a:prstGeom prst="flowChartOffpageConnector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00" b="1" dirty="0" smtClean="0">
                        <a:solidFill>
                          <a:schemeClr val="tx1"/>
                        </a:solidFill>
                      </a:rPr>
                      <a:t>점수계산</a:t>
                    </a:r>
                    <a:endParaRPr lang="ko-KR" altLang="en-US" sz="100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84" name="직선 화살표 연결선 83">
                    <a:extLst>
                      <a:ext uri="{FF2B5EF4-FFF2-40B4-BE49-F238E27FC236}">
                        <a16:creationId xmlns="" xmlns:a16="http://schemas.microsoft.com/office/drawing/2014/main" id="{089745B7-E8AF-412C-9E0C-F5E98D15A3EE}"/>
                      </a:ext>
                    </a:extLst>
                  </p:cNvPr>
                  <p:cNvCxnSpPr>
                    <a:stCxn id="80" idx="2"/>
                    <a:endCxn id="77" idx="0"/>
                  </p:cNvCxnSpPr>
                  <p:nvPr/>
                </p:nvCxnSpPr>
                <p:spPr>
                  <a:xfrm>
                    <a:off x="1569915" y="1307815"/>
                    <a:ext cx="0" cy="258833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5" name="순서도: 처리 84">
                    <a:extLst>
                      <a:ext uri="{FF2B5EF4-FFF2-40B4-BE49-F238E27FC236}">
                        <a16:creationId xmlns="" xmlns:a16="http://schemas.microsoft.com/office/drawing/2014/main" id="{3EADD384-53A6-48DF-AC73-CE5856A67E84}"/>
                      </a:ext>
                    </a:extLst>
                  </p:cNvPr>
                  <p:cNvSpPr/>
                  <p:nvPr/>
                </p:nvSpPr>
                <p:spPr>
                  <a:xfrm>
                    <a:off x="654426" y="-245183"/>
                    <a:ext cx="1830976" cy="431387"/>
                  </a:xfrm>
                  <a:prstGeom prst="flowChartProcess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b="1" dirty="0">
                        <a:solidFill>
                          <a:schemeClr val="tx1"/>
                        </a:solidFill>
                        <a:latin typeface="Consolas" pitchFamily="49" charset="0"/>
                      </a:rPr>
                      <a:t>p(“B </a:t>
                    </a:r>
                    <a:r>
                      <a:rPr lang="en-US" altLang="ko-KR" sz="1000" b="1" dirty="0" err="1">
                        <a:solidFill>
                          <a:schemeClr val="tx1"/>
                        </a:solidFill>
                        <a:latin typeface="Consolas" pitchFamily="49" charset="0"/>
                      </a:rPr>
                      <a:t>UserCard</a:t>
                    </a:r>
                    <a:r>
                      <a:rPr lang="en-US" altLang="ko-KR" sz="1000" b="1" dirty="0">
                        <a:solidFill>
                          <a:schemeClr val="tx1"/>
                        </a:solidFill>
                        <a:latin typeface="Consolas" pitchFamily="49" charset="0"/>
                      </a:rPr>
                      <a:t>”)</a:t>
                    </a:r>
                  </a:p>
                  <a:p>
                    <a:pPr algn="ctr"/>
                    <a:r>
                      <a:rPr lang="en-US" altLang="ko-KR" sz="1000" b="1" dirty="0" err="1">
                        <a:solidFill>
                          <a:schemeClr val="tx1"/>
                        </a:solidFill>
                        <a:latin typeface="Consolas" pitchFamily="49" charset="0"/>
                      </a:rPr>
                      <a:t>i</a:t>
                    </a:r>
                    <a:r>
                      <a:rPr lang="en-US" altLang="ko-KR" sz="1000" b="1" dirty="0">
                        <a:solidFill>
                          <a:schemeClr val="tx1"/>
                        </a:solidFill>
                        <a:latin typeface="Consolas" pitchFamily="49" charset="0"/>
                      </a:rPr>
                      <a:t>=0</a:t>
                    </a:r>
                  </a:p>
                </p:txBody>
              </p:sp>
            </p:grpSp>
            <p:sp>
              <p:nvSpPr>
                <p:cNvPr id="75" name="직사각형 74">
                  <a:extLst>
                    <a:ext uri="{FF2B5EF4-FFF2-40B4-BE49-F238E27FC236}">
                      <a16:creationId xmlns="" xmlns:a16="http://schemas.microsoft.com/office/drawing/2014/main" id="{ECA7B381-3C35-4B60-99E6-57F132AA1F0D}"/>
                    </a:ext>
                  </a:extLst>
                </p:cNvPr>
                <p:cNvSpPr/>
                <p:nvPr/>
              </p:nvSpPr>
              <p:spPr>
                <a:xfrm>
                  <a:off x="-330092" y="-364472"/>
                  <a:ext cx="4174626" cy="48643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76" name="순서도: 처리 75">
                  <a:extLst>
                    <a:ext uri="{FF2B5EF4-FFF2-40B4-BE49-F238E27FC236}">
                      <a16:creationId xmlns="" xmlns:a16="http://schemas.microsoft.com/office/drawing/2014/main" id="{400A624D-B11F-416A-8F4E-AE76F571C6D1}"/>
                    </a:ext>
                  </a:extLst>
                </p:cNvPr>
                <p:cNvSpPr/>
                <p:nvPr/>
              </p:nvSpPr>
              <p:spPr>
                <a:xfrm>
                  <a:off x="238861" y="3074106"/>
                  <a:ext cx="2270411" cy="816047"/>
                </a:xfrm>
                <a:prstGeom prst="flowChartProcess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p(</a:t>
                  </a:r>
                  <a:r>
                    <a:rPr lang="en-US" altLang="ko-KR" sz="1000" b="1" dirty="0" err="1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cardShape</a:t>
                  </a:r>
                  <a:r>
                    <a:rPr lang="en-US" altLang="ko-KR" sz="1000" b="1" dirty="0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[</a:t>
                  </a:r>
                  <a:r>
                    <a:rPr lang="en-US" altLang="ko-KR" sz="1000" b="1" dirty="0" err="1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userBDeck</a:t>
                  </a:r>
                  <a:r>
                    <a:rPr lang="en-US" altLang="ko-KR" sz="1000" b="1" dirty="0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[</a:t>
                  </a:r>
                  <a:r>
                    <a:rPr lang="en-US" altLang="ko-KR" sz="1000" b="1" dirty="0" err="1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i</a:t>
                  </a:r>
                  <a:r>
                    <a:rPr lang="en-US" altLang="ko-KR" sz="1000" b="1" dirty="0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]/</a:t>
                  </a:r>
                  <a:br>
                    <a:rPr lang="en-US" altLang="ko-KR" sz="1000" b="1" dirty="0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</a:br>
                  <a:r>
                    <a:rPr lang="en-US" altLang="ko-KR" sz="1000" b="1" dirty="0" err="1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cardNumber.length</a:t>
                  </a:r>
                  <a:r>
                    <a:rPr lang="en-US" altLang="ko-KR" sz="1000" b="1" dirty="0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])</a:t>
                  </a:r>
                </a:p>
                <a:p>
                  <a:pPr algn="ctr"/>
                  <a:r>
                    <a:rPr lang="en-US" altLang="ko-KR" sz="1000" b="1" dirty="0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p(</a:t>
                  </a:r>
                  <a:r>
                    <a:rPr lang="en-US" altLang="ko-KR" sz="1000" b="1" dirty="0" err="1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cardNumber</a:t>
                  </a:r>
                  <a:r>
                    <a:rPr lang="en-US" altLang="ko-KR" sz="1000" b="1" dirty="0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[</a:t>
                  </a:r>
                  <a:r>
                    <a:rPr lang="en-US" altLang="ko-KR" sz="1000" b="1" dirty="0" err="1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userBDeck</a:t>
                  </a:r>
                  <a:r>
                    <a:rPr lang="en-US" altLang="ko-KR" sz="1000" b="1" dirty="0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[</a:t>
                  </a:r>
                  <a:r>
                    <a:rPr lang="en-US" altLang="ko-KR" sz="1000" b="1" dirty="0" err="1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i</a:t>
                  </a:r>
                  <a:r>
                    <a:rPr lang="en-US" altLang="ko-KR" sz="1000" b="1" dirty="0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]%</a:t>
                  </a:r>
                  <a:br>
                    <a:rPr lang="en-US" altLang="ko-KR" sz="1000" b="1" dirty="0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</a:br>
                  <a:r>
                    <a:rPr lang="en-US" altLang="ko-KR" sz="1000" b="1" dirty="0" err="1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cardNumber.length</a:t>
                  </a:r>
                  <a:r>
                    <a:rPr lang="en-US" altLang="ko-KR" sz="1000" b="1" dirty="0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])</a:t>
                  </a:r>
                  <a:endParaRPr lang="ko-KR" altLang="en-US" sz="1000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77" name="순서도: 판단 76">
                  <a:extLst>
                    <a:ext uri="{FF2B5EF4-FFF2-40B4-BE49-F238E27FC236}">
                      <a16:creationId xmlns="" xmlns:a16="http://schemas.microsoft.com/office/drawing/2014/main" id="{90EB3B17-887F-462D-A362-CD9D56773946}"/>
                    </a:ext>
                  </a:extLst>
                </p:cNvPr>
                <p:cNvSpPr/>
                <p:nvPr/>
              </p:nvSpPr>
              <p:spPr>
                <a:xfrm>
                  <a:off x="365162" y="2137581"/>
                  <a:ext cx="1977455" cy="660844"/>
                </a:xfrm>
                <a:prstGeom prst="flowChartDecisi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 err="1">
                      <a:solidFill>
                        <a:schemeClr val="tx1"/>
                      </a:solidFill>
                    </a:rPr>
                    <a:t>i</a:t>
                  </a:r>
                  <a:r>
                    <a:rPr lang="en-US" altLang="ko-KR" sz="1000" b="1" dirty="0">
                      <a:solidFill>
                        <a:schemeClr val="tx1"/>
                      </a:solidFill>
                    </a:rPr>
                    <a:t> !=-1</a:t>
                  </a:r>
                  <a:endParaRPr lang="ko-KR" altLang="en-US" sz="10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2" name="TextBox 71">
                <a:extLst>
                  <a:ext uri="{FF2B5EF4-FFF2-40B4-BE49-F238E27FC236}">
                    <a16:creationId xmlns="" xmlns:a16="http://schemas.microsoft.com/office/drawing/2014/main" id="{D822F249-E11F-489B-8FB7-BE1962137A6D}"/>
                  </a:ext>
                </a:extLst>
              </p:cNvPr>
              <p:cNvSpPr txBox="1"/>
              <p:nvPr/>
            </p:nvSpPr>
            <p:spPr>
              <a:xfrm>
                <a:off x="1304616" y="3191289"/>
                <a:ext cx="495584" cy="263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/>
                  <a:t>YES</a:t>
                </a:r>
                <a:endParaRPr lang="ko-KR" altLang="en-US" sz="1000" b="1" dirty="0"/>
              </a:p>
            </p:txBody>
          </p:sp>
          <p:cxnSp>
            <p:nvCxnSpPr>
              <p:cNvPr id="73" name="Shape 41">
                <a:extLst>
                  <a:ext uri="{FF2B5EF4-FFF2-40B4-BE49-F238E27FC236}">
                    <a16:creationId xmlns="" xmlns:a16="http://schemas.microsoft.com/office/drawing/2014/main" id="{75E47EBC-A879-4D5D-900B-1D8EBC259189}"/>
                  </a:ext>
                </a:extLst>
              </p:cNvPr>
              <p:cNvCxnSpPr>
                <a:stCxn id="80" idx="1"/>
                <a:endCxn id="83" idx="1"/>
              </p:cNvCxnSpPr>
              <p:nvPr/>
            </p:nvCxnSpPr>
            <p:spPr>
              <a:xfrm rot="10800000" flipH="1" flipV="1">
                <a:off x="755576" y="2042739"/>
                <a:ext cx="379878" cy="2405163"/>
              </a:xfrm>
              <a:prstGeom prst="bentConnector3">
                <a:avLst>
                  <a:gd name="adj1" fmla="val -112832"/>
                </a:avLst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906FE8A4-C08C-4C4E-A783-81A804C58359}"/>
                </a:ext>
              </a:extLst>
            </p:cNvPr>
            <p:cNvSpPr txBox="1"/>
            <p:nvPr/>
          </p:nvSpPr>
          <p:spPr>
            <a:xfrm>
              <a:off x="2755537" y="2494056"/>
              <a:ext cx="6115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NO</a:t>
              </a:r>
              <a:endParaRPr lang="ko-KR" altLang="en-US" sz="1000" b="1" dirty="0"/>
            </a:p>
          </p:txBody>
        </p:sp>
        <p:cxnSp>
          <p:nvCxnSpPr>
            <p:cNvPr id="67" name="직선 화살표 연결선 66">
              <a:extLst>
                <a:ext uri="{FF2B5EF4-FFF2-40B4-BE49-F238E27FC236}">
                  <a16:creationId xmlns="" xmlns:a16="http://schemas.microsoft.com/office/drawing/2014/main" id="{5951DDEB-5301-410D-904F-B178DDD764B2}"/>
                </a:ext>
              </a:extLst>
            </p:cNvPr>
            <p:cNvCxnSpPr>
              <a:cxnSpLocks/>
              <a:stCxn id="77" idx="2"/>
              <a:endCxn id="76" idx="0"/>
            </p:cNvCxnSpPr>
            <p:nvPr/>
          </p:nvCxnSpPr>
          <p:spPr>
            <a:xfrm>
              <a:off x="1835189" y="3017057"/>
              <a:ext cx="19837" cy="2300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순서도: 처리 69">
              <a:extLst>
                <a:ext uri="{FF2B5EF4-FFF2-40B4-BE49-F238E27FC236}">
                  <a16:creationId xmlns="" xmlns:a16="http://schemas.microsoft.com/office/drawing/2014/main" id="{DF090412-1675-4F6C-9EC6-C11241924D19}"/>
                </a:ext>
              </a:extLst>
            </p:cNvPr>
            <p:cNvSpPr/>
            <p:nvPr/>
          </p:nvSpPr>
          <p:spPr>
            <a:xfrm>
              <a:off x="3140312" y="1681736"/>
              <a:ext cx="936104" cy="386569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ko-KR" sz="10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++</a:t>
              </a:r>
              <a:endParaRPr lang="ko-KR" altLang="en-US" sz="1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107" name="Shape 106"/>
          <p:cNvCxnSpPr>
            <a:stCxn id="188" idx="0"/>
          </p:cNvCxnSpPr>
          <p:nvPr/>
        </p:nvCxnSpPr>
        <p:spPr>
          <a:xfrm rot="16200000" flipV="1">
            <a:off x="2420826" y="3059895"/>
            <a:ext cx="268961" cy="1727252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hape 108"/>
          <p:cNvCxnSpPr>
            <a:stCxn id="49" idx="3"/>
            <a:endCxn id="188" idx="2"/>
          </p:cNvCxnSpPr>
          <p:nvPr/>
        </p:nvCxnSpPr>
        <p:spPr>
          <a:xfrm flipV="1">
            <a:off x="2663281" y="4444570"/>
            <a:ext cx="755651" cy="672980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hape 110"/>
          <p:cNvCxnSpPr>
            <a:stCxn id="48" idx="3"/>
            <a:endCxn id="188" idx="2"/>
          </p:cNvCxnSpPr>
          <p:nvPr/>
        </p:nvCxnSpPr>
        <p:spPr>
          <a:xfrm flipV="1">
            <a:off x="2987824" y="4444570"/>
            <a:ext cx="431108" cy="1430867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hape 118"/>
          <p:cNvCxnSpPr>
            <a:stCxn id="70" idx="0"/>
          </p:cNvCxnSpPr>
          <p:nvPr/>
        </p:nvCxnSpPr>
        <p:spPr>
          <a:xfrm rot="16200000" flipV="1">
            <a:off x="6628335" y="3028849"/>
            <a:ext cx="268960" cy="1789342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hape 120"/>
          <p:cNvCxnSpPr>
            <a:stCxn id="77" idx="3"/>
            <a:endCxn id="70" idx="2"/>
          </p:cNvCxnSpPr>
          <p:nvPr/>
        </p:nvCxnSpPr>
        <p:spPr>
          <a:xfrm flipV="1">
            <a:off x="6856419" y="4444569"/>
            <a:ext cx="801067" cy="672980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hape 122"/>
          <p:cNvCxnSpPr>
            <a:stCxn id="76" idx="3"/>
            <a:endCxn id="70" idx="2"/>
          </p:cNvCxnSpPr>
          <p:nvPr/>
        </p:nvCxnSpPr>
        <p:spPr>
          <a:xfrm flipV="1">
            <a:off x="7020272" y="4444569"/>
            <a:ext cx="637214" cy="1519378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C82885EC-F29A-4B1D-B04E-801CF9FCB14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39752" y="-1548"/>
            <a:ext cx="6690139" cy="27086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카드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장 받기</a:t>
            </a:r>
            <a:endParaRPr lang="ko-KR" altLang="en-US" sz="2400" dirty="0"/>
          </a:p>
        </p:txBody>
      </p:sp>
      <p:sp>
        <p:nvSpPr>
          <p:cNvPr id="51" name="타원 50"/>
          <p:cNvSpPr/>
          <p:nvPr/>
        </p:nvSpPr>
        <p:spPr>
          <a:xfrm>
            <a:off x="3283710" y="219120"/>
            <a:ext cx="90539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시작</a:t>
            </a:r>
          </a:p>
        </p:txBody>
      </p:sp>
      <p:cxnSp>
        <p:nvCxnSpPr>
          <p:cNvPr id="52" name="직선 화살표 연결선 51"/>
          <p:cNvCxnSpPr>
            <a:cxnSpLocks/>
            <a:stCxn id="51" idx="4"/>
            <a:endCxn id="53" idx="0"/>
          </p:cNvCxnSpPr>
          <p:nvPr/>
        </p:nvCxnSpPr>
        <p:spPr>
          <a:xfrm>
            <a:off x="3736405" y="579160"/>
            <a:ext cx="23985" cy="11700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순서도: 판단 52"/>
          <p:cNvSpPr/>
          <p:nvPr/>
        </p:nvSpPr>
        <p:spPr>
          <a:xfrm>
            <a:off x="2717515" y="1749199"/>
            <a:ext cx="2085749" cy="45566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p1Flag==true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11760" y="1754148"/>
            <a:ext cx="843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NO</a:t>
            </a:r>
            <a:endParaRPr lang="ko-KR" altLang="en-US" sz="105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298716" y="2204864"/>
            <a:ext cx="6835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YES</a:t>
            </a:r>
            <a:endParaRPr lang="ko-KR" altLang="en-US" sz="1050" b="1" dirty="0"/>
          </a:p>
        </p:txBody>
      </p:sp>
      <p:cxnSp>
        <p:nvCxnSpPr>
          <p:cNvPr id="57" name="직선 화살표 연결선 56"/>
          <p:cNvCxnSpPr>
            <a:cxnSpLocks/>
            <a:stCxn id="53" idx="2"/>
            <a:endCxn id="49" idx="0"/>
          </p:cNvCxnSpPr>
          <p:nvPr/>
        </p:nvCxnSpPr>
        <p:spPr>
          <a:xfrm>
            <a:off x="3760390" y="2204864"/>
            <a:ext cx="7457" cy="21602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순서도: 처리 57"/>
          <p:cNvSpPr/>
          <p:nvPr/>
        </p:nvSpPr>
        <p:spPr>
          <a:xfrm>
            <a:off x="2434011" y="707371"/>
            <a:ext cx="2630233" cy="864096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b="1" dirty="0" smtClean="0">
                <a:solidFill>
                  <a:schemeClr val="tx1"/>
                </a:solidFill>
              </a:rPr>
              <a:t>deck[] ={}</a:t>
            </a:r>
          </a:p>
          <a:p>
            <a:r>
              <a:rPr lang="en-US" altLang="ko-KR" sz="1050" b="1" dirty="0" err="1" smtClean="0">
                <a:solidFill>
                  <a:schemeClr val="tx1"/>
                </a:solidFill>
              </a:rPr>
              <a:t>deckIndex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=0</a:t>
            </a:r>
            <a:endParaRPr lang="en-US" altLang="ko-KR" sz="1050" b="1" dirty="0" smtClean="0">
              <a:solidFill>
                <a:schemeClr val="tx1"/>
              </a:solidFill>
            </a:endParaRPr>
          </a:p>
          <a:p>
            <a:r>
              <a:rPr lang="en-US" altLang="ko-KR" sz="1050" b="1" dirty="0" smtClean="0">
                <a:solidFill>
                  <a:schemeClr val="tx1"/>
                </a:solidFill>
              </a:rPr>
              <a:t>p1Deck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[]= {-1,-1,-1,-1,-1,-1,-1,-1,-1,-1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}</a:t>
            </a:r>
            <a:endParaRPr lang="en-US" altLang="ko-KR" sz="1050" b="1" dirty="0" smtClean="0">
              <a:solidFill>
                <a:schemeClr val="tx1"/>
              </a:solidFill>
            </a:endParaRPr>
          </a:p>
          <a:p>
            <a:r>
              <a:rPr lang="en-US" altLang="ko-KR" sz="1050" b="1" dirty="0" smtClean="0">
                <a:solidFill>
                  <a:schemeClr val="tx1"/>
                </a:solidFill>
              </a:rPr>
              <a:t>Index=0,p1Flag=true</a:t>
            </a:r>
            <a:endParaRPr lang="en-US" altLang="ko-KR" sz="1050" b="1" dirty="0" smtClean="0">
              <a:solidFill>
                <a:schemeClr val="tx1"/>
              </a:solidFill>
            </a:endParaRPr>
          </a:p>
        </p:txBody>
      </p:sp>
      <p:sp>
        <p:nvSpPr>
          <p:cNvPr id="49" name="순서도: 판단 48"/>
          <p:cNvSpPr/>
          <p:nvPr/>
        </p:nvSpPr>
        <p:spPr>
          <a:xfrm>
            <a:off x="2819677" y="2420888"/>
            <a:ext cx="1896339" cy="45023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입력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==0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75856" y="3376394"/>
            <a:ext cx="6835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YES</a:t>
            </a:r>
            <a:endParaRPr lang="ko-KR" altLang="en-US" sz="1050" b="1" dirty="0"/>
          </a:p>
        </p:txBody>
      </p:sp>
      <p:sp>
        <p:nvSpPr>
          <p:cNvPr id="204" name="TextBox 203"/>
          <p:cNvSpPr txBox="1"/>
          <p:nvPr/>
        </p:nvSpPr>
        <p:spPr>
          <a:xfrm>
            <a:off x="4664574" y="2440290"/>
            <a:ext cx="843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NO</a:t>
            </a:r>
            <a:endParaRPr lang="ko-KR" altLang="en-US" sz="1050" b="1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="" xmlns:a16="http://schemas.microsoft.com/office/drawing/2014/main" id="{0100ECFA-D80B-4D56-AB77-F16F4C67EAE6}"/>
              </a:ext>
            </a:extLst>
          </p:cNvPr>
          <p:cNvCxnSpPr>
            <a:cxnSpLocks/>
            <a:stCxn id="49" idx="2"/>
            <a:endCxn id="124" idx="0"/>
          </p:cNvCxnSpPr>
          <p:nvPr/>
        </p:nvCxnSpPr>
        <p:spPr>
          <a:xfrm flipH="1">
            <a:off x="3751411" y="2871118"/>
            <a:ext cx="16436" cy="17820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순서도: 판단 116"/>
          <p:cNvSpPr/>
          <p:nvPr/>
        </p:nvSpPr>
        <p:spPr>
          <a:xfrm>
            <a:off x="2699792" y="2996953"/>
            <a:ext cx="2085749" cy="43204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p1Flag==true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24" name="타원 123"/>
          <p:cNvSpPr/>
          <p:nvPr/>
        </p:nvSpPr>
        <p:spPr>
          <a:xfrm>
            <a:off x="3298716" y="4653136"/>
            <a:ext cx="90539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48" name="순서도: 처리 47"/>
          <p:cNvSpPr/>
          <p:nvPr/>
        </p:nvSpPr>
        <p:spPr>
          <a:xfrm>
            <a:off x="2627784" y="3573016"/>
            <a:ext cx="2376264" cy="69734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chemeClr val="tx1"/>
                </a:solidFill>
              </a:rPr>
              <a:t>p1Deck[p1Index]=deck[</a:t>
            </a:r>
            <a:r>
              <a:rPr lang="en-US" altLang="ko-KR" sz="1000" b="1" dirty="0" err="1" smtClean="0">
                <a:solidFill>
                  <a:schemeClr val="tx1"/>
                </a:solidFill>
              </a:rPr>
              <a:t>deckIndex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];</a:t>
            </a:r>
          </a:p>
          <a:p>
            <a:r>
              <a:rPr lang="en-US" altLang="ko-KR" sz="1000" b="1" dirty="0" err="1" smtClean="0">
                <a:solidFill>
                  <a:schemeClr val="tx1"/>
                </a:solidFill>
              </a:rPr>
              <a:t>deckIndex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++;</a:t>
            </a:r>
          </a:p>
          <a:p>
            <a:r>
              <a:rPr lang="en-US" altLang="ko-KR" sz="1000" b="1" dirty="0" smtClean="0">
                <a:solidFill>
                  <a:schemeClr val="tx1"/>
                </a:solidFill>
              </a:rPr>
              <a:t>p1Index++;</a:t>
            </a:r>
            <a:endParaRPr lang="ko-KR" altLang="en-US" sz="10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8" name="Shape 41"/>
          <p:cNvCxnSpPr>
            <a:cxnSpLocks/>
            <a:stCxn id="49" idx="3"/>
            <a:endCxn id="117" idx="3"/>
          </p:cNvCxnSpPr>
          <p:nvPr/>
        </p:nvCxnSpPr>
        <p:spPr>
          <a:xfrm>
            <a:off x="4716016" y="2646003"/>
            <a:ext cx="69525" cy="566974"/>
          </a:xfrm>
          <a:prstGeom prst="bentConnector3">
            <a:avLst>
              <a:gd name="adj1" fmla="val 428803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순서도: 처리 187"/>
          <p:cNvSpPr/>
          <p:nvPr/>
        </p:nvSpPr>
        <p:spPr>
          <a:xfrm>
            <a:off x="4756383" y="2716540"/>
            <a:ext cx="1028705" cy="36840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p1Flag=false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cxnSp>
        <p:nvCxnSpPr>
          <p:cNvPr id="160" name="Shape 41"/>
          <p:cNvCxnSpPr>
            <a:cxnSpLocks/>
            <a:stCxn id="53" idx="1"/>
          </p:cNvCxnSpPr>
          <p:nvPr/>
        </p:nvCxnSpPr>
        <p:spPr>
          <a:xfrm rot="10800000" flipH="1" flipV="1">
            <a:off x="2717514" y="1977032"/>
            <a:ext cx="1062397" cy="2460080"/>
          </a:xfrm>
          <a:prstGeom prst="bentConnector4">
            <a:avLst>
              <a:gd name="adj1" fmla="val -21517"/>
              <a:gd name="adj2" fmla="val 100164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/>
          <p:cNvCxnSpPr>
            <a:stCxn id="117" idx="1"/>
          </p:cNvCxnSpPr>
          <p:nvPr/>
        </p:nvCxnSpPr>
        <p:spPr>
          <a:xfrm flipH="1" flipV="1">
            <a:off x="2483768" y="3212976"/>
            <a:ext cx="216024" cy="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2453288" y="3027432"/>
            <a:ext cx="843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NO</a:t>
            </a:r>
            <a:endParaRPr lang="ko-KR" altLang="en-US" sz="105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그룹 255"/>
          <p:cNvGrpSpPr/>
          <p:nvPr/>
        </p:nvGrpSpPr>
        <p:grpSpPr>
          <a:xfrm>
            <a:off x="0" y="0"/>
            <a:ext cx="9144000" cy="6842664"/>
            <a:chOff x="0" y="0"/>
            <a:chExt cx="9144000" cy="6842664"/>
          </a:xfrm>
        </p:grpSpPr>
        <p:grpSp>
          <p:nvGrpSpPr>
            <p:cNvPr id="15" name="그룹 14">
              <a:extLst>
                <a:ext uri="{FF2B5EF4-FFF2-40B4-BE49-F238E27FC236}">
                  <a16:creationId xmlns="" xmlns:a16="http://schemas.microsoft.com/office/drawing/2014/main" id="{394DF37F-EA32-460A-BB6B-BBDCAC89B9E4}"/>
                </a:ext>
              </a:extLst>
            </p:cNvPr>
            <p:cNvGrpSpPr/>
            <p:nvPr/>
          </p:nvGrpSpPr>
          <p:grpSpPr>
            <a:xfrm>
              <a:off x="0" y="0"/>
              <a:ext cx="9144000" cy="6842664"/>
              <a:chOff x="35496" y="-28161"/>
              <a:chExt cx="9144000" cy="6842664"/>
            </a:xfrm>
          </p:grpSpPr>
          <p:grpSp>
            <p:nvGrpSpPr>
              <p:cNvPr id="33" name="그룹 32">
                <a:extLst>
                  <a:ext uri="{FF2B5EF4-FFF2-40B4-BE49-F238E27FC236}">
                    <a16:creationId xmlns="" xmlns:a16="http://schemas.microsoft.com/office/drawing/2014/main" id="{7FD87F8A-D10D-4C29-BA69-E17459FF6E0A}"/>
                  </a:ext>
                </a:extLst>
              </p:cNvPr>
              <p:cNvGrpSpPr/>
              <p:nvPr/>
            </p:nvGrpSpPr>
            <p:grpSpPr>
              <a:xfrm>
                <a:off x="35496" y="-28161"/>
                <a:ext cx="9144000" cy="6842664"/>
                <a:chOff x="179512" y="-2304839"/>
                <a:chExt cx="9144000" cy="6743061"/>
              </a:xfrm>
            </p:grpSpPr>
            <p:grpSp>
              <p:nvGrpSpPr>
                <p:cNvPr id="37" name="그룹 21"/>
                <p:cNvGrpSpPr/>
                <p:nvPr/>
              </p:nvGrpSpPr>
              <p:grpSpPr>
                <a:xfrm>
                  <a:off x="179512" y="-2304839"/>
                  <a:ext cx="9144000" cy="6743061"/>
                  <a:chOff x="72008" y="-2507010"/>
                  <a:chExt cx="9144000" cy="7228882"/>
                </a:xfrm>
              </p:grpSpPr>
              <p:grpSp>
                <p:nvGrpSpPr>
                  <p:cNvPr id="40" name="그룹 39"/>
                  <p:cNvGrpSpPr/>
                  <p:nvPr/>
                </p:nvGrpSpPr>
                <p:grpSpPr>
                  <a:xfrm>
                    <a:off x="72008" y="-2507010"/>
                    <a:ext cx="9144000" cy="7228882"/>
                    <a:chOff x="-330092" y="-3578100"/>
                    <a:chExt cx="9300327" cy="8079320"/>
                  </a:xfrm>
                </p:grpSpPr>
                <p:grpSp>
                  <p:nvGrpSpPr>
                    <p:cNvPr id="46" name="그룹 22"/>
                    <p:cNvGrpSpPr/>
                    <p:nvPr/>
                  </p:nvGrpSpPr>
                  <p:grpSpPr>
                    <a:xfrm>
                      <a:off x="72206" y="-3100303"/>
                      <a:ext cx="2197170" cy="3060786"/>
                      <a:chOff x="288230" y="-3671236"/>
                      <a:chExt cx="2197170" cy="3060786"/>
                    </a:xfrm>
                  </p:grpSpPr>
                  <p:sp>
                    <p:nvSpPr>
                      <p:cNvPr id="51" name="타원 50"/>
                      <p:cNvSpPr/>
                      <p:nvPr/>
                    </p:nvSpPr>
                    <p:spPr>
                      <a:xfrm>
                        <a:off x="1129842" y="-3671236"/>
                        <a:ext cx="842888" cy="340087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800" b="1" dirty="0">
                            <a:solidFill>
                              <a:schemeClr val="tx1"/>
                            </a:solidFill>
                          </a:rPr>
                          <a:t>시작</a:t>
                        </a:r>
                      </a:p>
                    </p:txBody>
                  </p:sp>
                  <p:cxnSp>
                    <p:nvCxnSpPr>
                      <p:cNvPr id="52" name="직선 화살표 연결선 51"/>
                      <p:cNvCxnSpPr>
                        <a:cxnSpLocks/>
                        <a:stCxn id="51" idx="4"/>
                        <a:endCxn id="53" idx="0"/>
                      </p:cNvCxnSpPr>
                      <p:nvPr/>
                    </p:nvCxnSpPr>
                    <p:spPr>
                      <a:xfrm>
                        <a:off x="1551286" y="-3331149"/>
                        <a:ext cx="10148" cy="1105283"/>
                      </a:xfrm>
                      <a:prstGeom prst="straightConnector1">
                        <a:avLst/>
                      </a:prstGeom>
                      <a:ln w="2540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3" name="순서도: 판단 52"/>
                      <p:cNvSpPr/>
                      <p:nvPr/>
                    </p:nvSpPr>
                    <p:spPr>
                      <a:xfrm>
                        <a:off x="637463" y="-2225865"/>
                        <a:ext cx="1847937" cy="645688"/>
                      </a:xfrm>
                      <a:prstGeom prst="flowChartDecision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800" b="1" dirty="0" err="1">
                            <a:solidFill>
                              <a:schemeClr val="tx1"/>
                            </a:solidFill>
                          </a:rPr>
                          <a:t>i</a:t>
                        </a:r>
                        <a:r>
                          <a:rPr lang="en-US" altLang="ko-KR" sz="800" b="1" dirty="0">
                            <a:solidFill>
                              <a:schemeClr val="tx1"/>
                            </a:solidFill>
                          </a:rPr>
                          <a:t>&lt;</a:t>
                        </a:r>
                        <a:r>
                          <a:rPr lang="en-US" altLang="ko-KR" sz="800" b="1" dirty="0" err="1">
                            <a:solidFill>
                              <a:schemeClr val="tx1"/>
                            </a:solidFill>
                          </a:rPr>
                          <a:t>userAIndex</a:t>
                        </a:r>
                        <a:endParaRPr lang="en-US" altLang="ko-KR" sz="8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54" name="TextBox 53"/>
                      <p:cNvSpPr txBox="1"/>
                      <p:nvPr/>
                    </p:nvSpPr>
                    <p:spPr>
                      <a:xfrm>
                        <a:off x="288230" y="-2140843"/>
                        <a:ext cx="622014" cy="290720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z="1000" b="1" dirty="0"/>
                          <a:t>NO</a:t>
                        </a:r>
                        <a:endParaRPr lang="ko-KR" altLang="en-US" sz="1000" b="1" dirty="0"/>
                      </a:p>
                    </p:txBody>
                  </p:sp>
                  <p:sp>
                    <p:nvSpPr>
                      <p:cNvPr id="55" name="TextBox 54"/>
                      <p:cNvSpPr txBox="1"/>
                      <p:nvPr/>
                    </p:nvSpPr>
                    <p:spPr>
                      <a:xfrm>
                        <a:off x="1167099" y="-1630712"/>
                        <a:ext cx="504057" cy="290720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z="1000" b="1" dirty="0"/>
                          <a:t>YES</a:t>
                        </a:r>
                        <a:endParaRPr lang="ko-KR" altLang="en-US" sz="1000" b="1" dirty="0"/>
                      </a:p>
                    </p:txBody>
                  </p:sp>
                  <p:cxnSp>
                    <p:nvCxnSpPr>
                      <p:cNvPr id="57" name="직선 화살표 연결선 56"/>
                      <p:cNvCxnSpPr>
                        <a:cxnSpLocks/>
                        <a:stCxn id="53" idx="2"/>
                        <a:endCxn id="49" idx="0"/>
                      </p:cNvCxnSpPr>
                      <p:nvPr/>
                    </p:nvCxnSpPr>
                    <p:spPr>
                      <a:xfrm>
                        <a:off x="1561433" y="-1580177"/>
                        <a:ext cx="8481" cy="969727"/>
                      </a:xfrm>
                      <a:prstGeom prst="straightConnector1">
                        <a:avLst/>
                      </a:prstGeom>
                      <a:ln w="2540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8" name="순서도: 처리 57"/>
                      <p:cNvSpPr/>
                      <p:nvPr/>
                    </p:nvSpPr>
                    <p:spPr>
                      <a:xfrm>
                        <a:off x="947382" y="-3161105"/>
                        <a:ext cx="1208961" cy="583942"/>
                      </a:xfrm>
                      <a:prstGeom prst="flowChartProcess">
                        <a:avLst/>
                      </a:prstGeom>
                      <a:solidFill>
                        <a:schemeClr val="bg1"/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800" b="1" dirty="0" err="1" smtClean="0">
                            <a:solidFill>
                              <a:schemeClr val="tx1"/>
                            </a:solidFill>
                            <a:latin typeface="Consolas" pitchFamily="49" charset="0"/>
                          </a:rPr>
                          <a:t>scoreA</a:t>
                        </a:r>
                        <a:r>
                          <a:rPr lang="en-US" altLang="ko-KR" sz="800" b="1" dirty="0" smtClean="0">
                            <a:solidFill>
                              <a:schemeClr val="tx1"/>
                            </a:solidFill>
                            <a:latin typeface="Consolas" pitchFamily="49" charset="0"/>
                          </a:rPr>
                          <a:t>=0</a:t>
                        </a:r>
                      </a:p>
                      <a:p>
                        <a:pPr algn="ctr"/>
                        <a:r>
                          <a:rPr lang="en-US" altLang="ko-KR" sz="800" b="1" dirty="0" err="1" smtClean="0">
                            <a:solidFill>
                              <a:schemeClr val="tx1"/>
                            </a:solidFill>
                            <a:latin typeface="Consolas" pitchFamily="49" charset="0"/>
                          </a:rPr>
                          <a:t>scoreASum</a:t>
                        </a:r>
                        <a:r>
                          <a:rPr lang="en-US" altLang="ko-KR" sz="800" b="1" dirty="0" smtClean="0">
                            <a:solidFill>
                              <a:schemeClr val="tx1"/>
                            </a:solidFill>
                            <a:latin typeface="Consolas" pitchFamily="49" charset="0"/>
                          </a:rPr>
                          <a:t>=0</a:t>
                        </a:r>
                        <a:endParaRPr lang="en-US" altLang="ko-KR" sz="800" b="1" dirty="0">
                          <a:solidFill>
                            <a:schemeClr val="tx1"/>
                          </a:solidFill>
                          <a:latin typeface="Consolas" pitchFamily="49" charset="0"/>
                        </a:endParaRPr>
                      </a:p>
                      <a:p>
                        <a:pPr algn="ctr"/>
                        <a:r>
                          <a:rPr lang="en-US" altLang="ko-KR" sz="800" b="1" dirty="0" err="1">
                            <a:solidFill>
                              <a:schemeClr val="tx1"/>
                            </a:solidFill>
                            <a:latin typeface="Consolas" pitchFamily="49" charset="0"/>
                          </a:rPr>
                          <a:t>i</a:t>
                        </a:r>
                        <a:r>
                          <a:rPr lang="en-US" altLang="ko-KR" sz="800" b="1" dirty="0">
                            <a:solidFill>
                              <a:schemeClr val="tx1"/>
                            </a:solidFill>
                            <a:latin typeface="Consolas" pitchFamily="49" charset="0"/>
                          </a:rPr>
                          <a:t>=0</a:t>
                        </a:r>
                      </a:p>
                    </p:txBody>
                  </p:sp>
                </p:grpSp>
                <p:sp>
                  <p:nvSpPr>
                    <p:cNvPr id="47" name="직사각형 46"/>
                    <p:cNvSpPr/>
                    <p:nvPr/>
                  </p:nvSpPr>
                  <p:spPr>
                    <a:xfrm>
                      <a:off x="-330092" y="-3578100"/>
                      <a:ext cx="9300327" cy="8079320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800"/>
                    </a:p>
                  </p:txBody>
                </p:sp>
                <p:sp>
                  <p:nvSpPr>
                    <p:cNvPr id="49" name="순서도: 판단 48"/>
                    <p:cNvSpPr/>
                    <p:nvPr/>
                  </p:nvSpPr>
                  <p:spPr>
                    <a:xfrm>
                      <a:off x="365162" y="-39517"/>
                      <a:ext cx="1977455" cy="660844"/>
                    </a:xfrm>
                    <a:prstGeom prst="flowChartDecision">
                      <a:avLst/>
                    </a:prstGeom>
                    <a:solidFill>
                      <a:schemeClr val="bg1"/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800" b="1" dirty="0" err="1">
                          <a:solidFill>
                            <a:schemeClr val="tx1"/>
                          </a:solidFill>
                        </a:rPr>
                        <a:t>scoreA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&gt;10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1331640" y="1191604"/>
                    <a:ext cx="495584" cy="260118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000" b="1" dirty="0"/>
                      <a:t>YES</a:t>
                    </a:r>
                    <a:endParaRPr lang="ko-KR" altLang="en-US" sz="1000" b="1" dirty="0"/>
                  </a:p>
                </p:txBody>
              </p:sp>
              <p:cxnSp>
                <p:nvCxnSpPr>
                  <p:cNvPr id="42" name="Shape 41"/>
                  <p:cNvCxnSpPr>
                    <a:cxnSpLocks/>
                    <a:stCxn id="53" idx="1"/>
                    <a:endCxn id="86" idx="0"/>
                  </p:cNvCxnSpPr>
                  <p:nvPr/>
                </p:nvCxnSpPr>
                <p:spPr>
                  <a:xfrm rot="10800000" flipH="1" flipV="1">
                    <a:off x="810906" y="-497415"/>
                    <a:ext cx="916777" cy="2830104"/>
                  </a:xfrm>
                  <a:prstGeom prst="bentConnector4">
                    <a:avLst>
                      <a:gd name="adj1" fmla="val -46753"/>
                      <a:gd name="adj2" fmla="val 89592"/>
                    </a:avLst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4" name="TextBox 203"/>
                <p:cNvSpPr txBox="1"/>
                <p:nvPr/>
              </p:nvSpPr>
              <p:spPr>
                <a:xfrm>
                  <a:off x="2735288" y="648489"/>
                  <a:ext cx="611559" cy="242637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b="1" dirty="0"/>
                    <a:t>NO</a:t>
                  </a:r>
                  <a:endParaRPr lang="ko-KR" altLang="en-US" sz="1000" b="1" dirty="0"/>
                </a:p>
              </p:txBody>
            </p:sp>
            <p:cxnSp>
              <p:nvCxnSpPr>
                <p:cNvPr id="59" name="직선 화살표 연결선 58">
                  <a:extLst>
                    <a:ext uri="{FF2B5EF4-FFF2-40B4-BE49-F238E27FC236}">
                      <a16:creationId xmlns="" xmlns:a16="http://schemas.microsoft.com/office/drawing/2014/main" id="{0100ECFA-D80B-4D56-AB77-F16F4C67EAE6}"/>
                    </a:ext>
                  </a:extLst>
                </p:cNvPr>
                <p:cNvCxnSpPr>
                  <a:cxnSpLocks/>
                  <a:stCxn id="49" idx="2"/>
                  <a:endCxn id="61" idx="0"/>
                </p:cNvCxnSpPr>
                <p:nvPr/>
              </p:nvCxnSpPr>
              <p:spPr>
                <a:xfrm>
                  <a:off x="1835188" y="1200034"/>
                  <a:ext cx="0" cy="229013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순서도: 처리 187"/>
                <p:cNvSpPr/>
                <p:nvPr/>
              </p:nvSpPr>
              <p:spPr>
                <a:xfrm>
                  <a:off x="3762407" y="-415909"/>
                  <a:ext cx="629065" cy="283839"/>
                </a:xfrm>
                <a:prstGeom prst="flowChartProcess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 err="1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i</a:t>
                  </a:r>
                  <a:r>
                    <a:rPr lang="en-US" altLang="ko-KR" sz="800" b="1" dirty="0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++</a:t>
                  </a:r>
                  <a:endParaRPr lang="ko-KR" altLang="en-US" sz="800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sp>
            <p:nvSpPr>
              <p:cNvPr id="60" name="순서도: 처리 59">
                <a:extLst>
                  <a:ext uri="{FF2B5EF4-FFF2-40B4-BE49-F238E27FC236}">
                    <a16:creationId xmlns="" xmlns:a16="http://schemas.microsoft.com/office/drawing/2014/main" id="{22F6112B-9726-4BC9-9969-57F4B5F6DF07}"/>
                  </a:ext>
                </a:extLst>
              </p:cNvPr>
              <p:cNvSpPr/>
              <p:nvPr/>
            </p:nvSpPr>
            <p:spPr>
              <a:xfrm>
                <a:off x="823608" y="2392727"/>
                <a:ext cx="1695656" cy="344606"/>
              </a:xfrm>
              <a:prstGeom prst="flowChartProcess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err="1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scoreA</a:t>
                </a:r>
                <a:r>
                  <a:rPr lang="en-US" altLang="ko-KR" sz="800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=</a:t>
                </a:r>
                <a:r>
                  <a:rPr lang="en-US" altLang="ko-KR" sz="800" b="1" dirty="0" err="1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userADeck</a:t>
                </a:r>
                <a:r>
                  <a:rPr lang="en-US" altLang="ko-KR" sz="800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[</a:t>
                </a:r>
                <a:r>
                  <a:rPr lang="en-US" altLang="ko-KR" sz="800" b="1" dirty="0" err="1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i</a:t>
                </a:r>
                <a:r>
                  <a:rPr lang="en-US" altLang="ko-KR" sz="800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]%13+1</a:t>
                </a:r>
                <a:endParaRPr lang="ko-KR" altLang="en-US" sz="8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1" name="순서도: 처리 60">
                <a:extLst>
                  <a:ext uri="{FF2B5EF4-FFF2-40B4-BE49-F238E27FC236}">
                    <a16:creationId xmlns="" xmlns:a16="http://schemas.microsoft.com/office/drawing/2014/main" id="{A7AB6334-0374-452E-9B47-7D74B2287308}"/>
                  </a:ext>
                </a:extLst>
              </p:cNvPr>
              <p:cNvSpPr/>
              <p:nvPr/>
            </p:nvSpPr>
            <p:spPr>
              <a:xfrm>
                <a:off x="863080" y="3760879"/>
                <a:ext cx="1656184" cy="344606"/>
              </a:xfrm>
              <a:prstGeom prst="flowChartProcess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err="1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scoreA</a:t>
                </a:r>
                <a:r>
                  <a:rPr lang="en-US" altLang="ko-KR" sz="800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=10</a:t>
                </a:r>
                <a:endParaRPr lang="ko-KR" altLang="en-US" sz="8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2" name="순서도: 처리 61">
                <a:extLst>
                  <a:ext uri="{FF2B5EF4-FFF2-40B4-BE49-F238E27FC236}">
                    <a16:creationId xmlns="" xmlns:a16="http://schemas.microsoft.com/office/drawing/2014/main" id="{9F6E1EF0-4223-43B7-8A0E-1C6E8B0B9EE9}"/>
                  </a:ext>
                </a:extLst>
              </p:cNvPr>
              <p:cNvSpPr/>
              <p:nvPr/>
            </p:nvSpPr>
            <p:spPr>
              <a:xfrm>
                <a:off x="3034260" y="2392727"/>
                <a:ext cx="1789260" cy="344606"/>
              </a:xfrm>
              <a:prstGeom prst="flowChartProcess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err="1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scoreASum</a:t>
                </a:r>
                <a:r>
                  <a:rPr lang="en-US" altLang="ko-KR" sz="800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=</a:t>
                </a:r>
                <a:r>
                  <a:rPr lang="en-US" altLang="ko-KR" sz="800" b="1" dirty="0" err="1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scoreASum+scoreA</a:t>
                </a:r>
                <a:endParaRPr lang="ko-KR" altLang="en-US" sz="8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0" y="0"/>
              <a:ext cx="4283968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점수계산</a:t>
              </a:r>
              <a:r>
                <a:rPr lang="en-US" altLang="ko-KR" dirty="0" err="1" smtClean="0"/>
                <a:t>scoreA</a:t>
              </a:r>
              <a:endParaRPr lang="ko-KR" altLang="en-US" dirty="0"/>
            </a:p>
          </p:txBody>
        </p:sp>
        <p:sp>
          <p:nvSpPr>
            <p:cNvPr id="86" name="순서도: 판단 85">
              <a:extLst>
                <a:ext uri="{FF2B5EF4-FFF2-40B4-BE49-F238E27FC236}">
                  <a16:creationId xmlns="" xmlns:a16="http://schemas.microsoft.com/office/drawing/2014/main" id="{61B4B45B-B2C9-49E0-A7DF-1D7E62B37B96}"/>
                </a:ext>
              </a:extLst>
            </p:cNvPr>
            <p:cNvSpPr/>
            <p:nvPr/>
          </p:nvSpPr>
          <p:spPr>
            <a:xfrm>
              <a:off x="683568" y="4581128"/>
              <a:ext cx="1944216" cy="546856"/>
            </a:xfrm>
            <a:prstGeom prst="flowChartDecision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i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&lt;</a:t>
              </a:r>
              <a:r>
                <a:rPr lang="en-US" altLang="ko-KR" sz="800" b="1" dirty="0" err="1">
                  <a:solidFill>
                    <a:schemeClr val="tx1"/>
                  </a:solidFill>
                </a:rPr>
                <a:t>userAIndex</a:t>
              </a:r>
              <a:endParaRPr lang="en-US" altLang="ko-KR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9" name="순서도: 판단 88">
              <a:extLst>
                <a:ext uri="{FF2B5EF4-FFF2-40B4-BE49-F238E27FC236}">
                  <a16:creationId xmlns="" xmlns:a16="http://schemas.microsoft.com/office/drawing/2014/main" id="{18A51B7C-BA03-4C6B-AB38-6E9D3BE528D3}"/>
                </a:ext>
              </a:extLst>
            </p:cNvPr>
            <p:cNvSpPr/>
            <p:nvPr/>
          </p:nvSpPr>
          <p:spPr>
            <a:xfrm>
              <a:off x="683568" y="5373216"/>
              <a:ext cx="1944216" cy="628846"/>
            </a:xfrm>
            <a:prstGeom prst="flowChartDecision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i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&lt;</a:t>
              </a:r>
              <a:r>
                <a:rPr lang="en-US" altLang="ko-KR" sz="800" b="1" dirty="0" err="1">
                  <a:solidFill>
                    <a:schemeClr val="tx1"/>
                  </a:solidFill>
                </a:rPr>
                <a:t>userAIndex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/>
              </a:r>
              <a:br>
                <a:rPr lang="en-US" altLang="ko-KR" sz="800" b="1" dirty="0">
                  <a:solidFill>
                    <a:schemeClr val="tx1"/>
                  </a:solidFill>
                </a:rPr>
              </a:br>
              <a:r>
                <a:rPr lang="en-US" altLang="ko-KR" sz="800" b="1" dirty="0">
                  <a:solidFill>
                    <a:schemeClr val="tx1"/>
                  </a:solidFill>
                </a:rPr>
                <a:t>[</a:t>
              </a:r>
              <a:r>
                <a:rPr lang="en-US" altLang="ko-KR" sz="800" b="1" dirty="0" err="1">
                  <a:solidFill>
                    <a:schemeClr val="tx1"/>
                  </a:solidFill>
                </a:rPr>
                <a:t>i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]%13==0</a:t>
              </a:r>
            </a:p>
          </p:txBody>
        </p:sp>
        <p:sp>
          <p:nvSpPr>
            <p:cNvPr id="90" name="순서도: 판단 89">
              <a:extLst>
                <a:ext uri="{FF2B5EF4-FFF2-40B4-BE49-F238E27FC236}">
                  <a16:creationId xmlns="" xmlns:a16="http://schemas.microsoft.com/office/drawing/2014/main" id="{FAD5DA74-34CE-4CE5-B7DA-C0A4FBA556D0}"/>
                </a:ext>
              </a:extLst>
            </p:cNvPr>
            <p:cNvSpPr/>
            <p:nvPr/>
          </p:nvSpPr>
          <p:spPr>
            <a:xfrm>
              <a:off x="5508104" y="3645024"/>
              <a:ext cx="1944216" cy="576064"/>
            </a:xfrm>
            <a:prstGeom prst="flowChartDecision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scoreASum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&lt;=21</a:t>
              </a:r>
            </a:p>
          </p:txBody>
        </p:sp>
        <p:sp>
          <p:nvSpPr>
            <p:cNvPr id="91" name="순서도: 처리 90">
              <a:extLst>
                <a:ext uri="{FF2B5EF4-FFF2-40B4-BE49-F238E27FC236}">
                  <a16:creationId xmlns="" xmlns:a16="http://schemas.microsoft.com/office/drawing/2014/main" id="{AD5EC5FA-A174-44FB-B0BE-FE68F08B3F1C}"/>
                </a:ext>
              </a:extLst>
            </p:cNvPr>
            <p:cNvSpPr/>
            <p:nvPr/>
          </p:nvSpPr>
          <p:spPr>
            <a:xfrm>
              <a:off x="5508104" y="4509120"/>
              <a:ext cx="1944216" cy="344606"/>
            </a:xfrm>
            <a:prstGeom prst="flowChartProcess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scoreASum</a:t>
              </a:r>
              <a:r>
                <a:rPr lang="en-US" altLang="ko-KR" sz="8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=scoreASum+10</a:t>
              </a:r>
              <a:endParaRPr lang="ko-KR" altLang="en-US" sz="8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" name="순서도: 처리 91">
              <a:extLst>
                <a:ext uri="{FF2B5EF4-FFF2-40B4-BE49-F238E27FC236}">
                  <a16:creationId xmlns="" xmlns:a16="http://schemas.microsoft.com/office/drawing/2014/main" id="{944823A3-0425-48A1-BA6B-F9BB45FEEF0D}"/>
                </a:ext>
              </a:extLst>
            </p:cNvPr>
            <p:cNvSpPr/>
            <p:nvPr/>
          </p:nvSpPr>
          <p:spPr>
            <a:xfrm>
              <a:off x="5508104" y="5085184"/>
              <a:ext cx="1944216" cy="344606"/>
            </a:xfrm>
            <a:prstGeom prst="flowChartProcess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p(“total A User:”+</a:t>
              </a:r>
              <a:r>
                <a:rPr lang="en-US" altLang="ko-KR" sz="800" b="1" dirty="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scoreASum</a:t>
              </a:r>
              <a:r>
                <a:rPr lang="en-US" altLang="ko-KR" sz="8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ko-KR" altLang="en-US" sz="8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44ECDC14-74F5-43B5-9CAC-A464373E28DC}"/>
                </a:ext>
              </a:extLst>
            </p:cNvPr>
            <p:cNvSpPr txBox="1"/>
            <p:nvPr/>
          </p:nvSpPr>
          <p:spPr>
            <a:xfrm>
              <a:off x="1187624" y="5157192"/>
              <a:ext cx="495584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YES</a:t>
              </a:r>
              <a:endParaRPr lang="ko-KR" altLang="en-US" sz="1000" b="1" dirty="0"/>
            </a:p>
          </p:txBody>
        </p:sp>
        <p:cxnSp>
          <p:nvCxnSpPr>
            <p:cNvPr id="103" name="직선 화살표 연결선 102">
              <a:extLst>
                <a:ext uri="{FF2B5EF4-FFF2-40B4-BE49-F238E27FC236}">
                  <a16:creationId xmlns="" xmlns:a16="http://schemas.microsoft.com/office/drawing/2014/main" id="{40BCF7B7-CA10-4DD0-A233-18D9F4585147}"/>
                </a:ext>
              </a:extLst>
            </p:cNvPr>
            <p:cNvCxnSpPr>
              <a:cxnSpLocks/>
              <a:stCxn id="90" idx="2"/>
              <a:endCxn id="91" idx="0"/>
            </p:cNvCxnSpPr>
            <p:nvPr/>
          </p:nvCxnSpPr>
          <p:spPr>
            <a:xfrm>
              <a:off x="6480212" y="4221088"/>
              <a:ext cx="0" cy="2880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="" xmlns:a16="http://schemas.microsoft.com/office/drawing/2014/main" id="{474BCE88-560A-4C1F-B806-5557BAF95D68}"/>
                </a:ext>
              </a:extLst>
            </p:cNvPr>
            <p:cNvSpPr txBox="1"/>
            <p:nvPr/>
          </p:nvSpPr>
          <p:spPr>
            <a:xfrm>
              <a:off x="6084168" y="4221088"/>
              <a:ext cx="495584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YES</a:t>
              </a:r>
              <a:endParaRPr lang="ko-KR" altLang="en-US" sz="1000" b="1" dirty="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="" xmlns:a16="http://schemas.microsoft.com/office/drawing/2014/main" id="{3BCAA1AB-EA37-4643-BC80-DF0027250A82}"/>
                </a:ext>
              </a:extLst>
            </p:cNvPr>
            <p:cNvSpPr txBox="1"/>
            <p:nvPr/>
          </p:nvSpPr>
          <p:spPr>
            <a:xfrm>
              <a:off x="395536" y="4581128"/>
              <a:ext cx="611559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NO</a:t>
              </a:r>
              <a:endParaRPr lang="ko-KR" altLang="en-US" sz="1000" b="1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="" xmlns:a16="http://schemas.microsoft.com/office/drawing/2014/main" id="{26A693EF-0B8A-4AB2-AB1D-AFB634541D91}"/>
                </a:ext>
              </a:extLst>
            </p:cNvPr>
            <p:cNvSpPr txBox="1"/>
            <p:nvPr/>
          </p:nvSpPr>
          <p:spPr>
            <a:xfrm>
              <a:off x="1187624" y="6021288"/>
              <a:ext cx="495584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YES</a:t>
              </a:r>
              <a:endParaRPr lang="ko-KR" altLang="en-US" sz="1000" b="1" dirty="0"/>
            </a:p>
          </p:txBody>
        </p:sp>
        <p:sp>
          <p:nvSpPr>
            <p:cNvPr id="121" name="순서도: 처리 120">
              <a:extLst>
                <a:ext uri="{FF2B5EF4-FFF2-40B4-BE49-F238E27FC236}">
                  <a16:creationId xmlns="" xmlns:a16="http://schemas.microsoft.com/office/drawing/2014/main" id="{E505C92A-B921-421A-AC25-D30EC380B79C}"/>
                </a:ext>
              </a:extLst>
            </p:cNvPr>
            <p:cNvSpPr/>
            <p:nvPr/>
          </p:nvSpPr>
          <p:spPr>
            <a:xfrm>
              <a:off x="7956376" y="3501008"/>
              <a:ext cx="679178" cy="288033"/>
            </a:xfrm>
            <a:prstGeom prst="flowChartProcess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ko-KR" sz="8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++</a:t>
              </a:r>
              <a:endParaRPr lang="ko-KR" altLang="en-US" sz="8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24" name="연결선: 꺾임 123">
              <a:extLst>
                <a:ext uri="{FF2B5EF4-FFF2-40B4-BE49-F238E27FC236}">
                  <a16:creationId xmlns="" xmlns:a16="http://schemas.microsoft.com/office/drawing/2014/main" id="{687C3B85-60F7-4F2E-AF9D-5C8290EAD0B6}"/>
                </a:ext>
              </a:extLst>
            </p:cNvPr>
            <p:cNvCxnSpPr>
              <a:stCxn id="121" idx="0"/>
            </p:cNvCxnSpPr>
            <p:nvPr/>
          </p:nvCxnSpPr>
          <p:spPr>
            <a:xfrm rot="16200000" flipH="1" flipV="1">
              <a:off x="4525771" y="594909"/>
              <a:ext cx="864096" cy="6676293"/>
            </a:xfrm>
            <a:prstGeom prst="bentConnector4">
              <a:avLst>
                <a:gd name="adj1" fmla="val -26455"/>
                <a:gd name="adj2" fmla="val 52543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순서도: 페이지 연결자 148">
              <a:extLst>
                <a:ext uri="{FF2B5EF4-FFF2-40B4-BE49-F238E27FC236}">
                  <a16:creationId xmlns="" xmlns:a16="http://schemas.microsoft.com/office/drawing/2014/main" id="{9EFA3978-6046-447F-B198-154ED29F784F}"/>
                </a:ext>
              </a:extLst>
            </p:cNvPr>
            <p:cNvSpPr/>
            <p:nvPr/>
          </p:nvSpPr>
          <p:spPr>
            <a:xfrm>
              <a:off x="7884368" y="6453336"/>
              <a:ext cx="864095" cy="360040"/>
            </a:xfrm>
            <a:prstGeom prst="flowChartOffpageConnector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smtClean="0">
                  <a:solidFill>
                    <a:schemeClr val="tx1"/>
                  </a:solidFill>
                </a:rPr>
                <a:t>승패결정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="" xmlns:a16="http://schemas.microsoft.com/office/drawing/2014/main" id="{ABA1B896-A30F-46F4-A427-A636993A7979}"/>
                </a:ext>
              </a:extLst>
            </p:cNvPr>
            <p:cNvSpPr txBox="1"/>
            <p:nvPr/>
          </p:nvSpPr>
          <p:spPr>
            <a:xfrm>
              <a:off x="7380312" y="3717032"/>
              <a:ext cx="611559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/>
                <a:t>NO</a:t>
              </a:r>
              <a:endParaRPr lang="ko-KR" altLang="en-US" sz="1000" b="1" dirty="0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="" xmlns:a16="http://schemas.microsoft.com/office/drawing/2014/main" id="{A93954F8-9C44-4E99-B7CD-A36200B69906}"/>
                </a:ext>
              </a:extLst>
            </p:cNvPr>
            <p:cNvSpPr txBox="1"/>
            <p:nvPr/>
          </p:nvSpPr>
          <p:spPr>
            <a:xfrm>
              <a:off x="2627784" y="5445224"/>
              <a:ext cx="611559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NO</a:t>
              </a:r>
              <a:endParaRPr lang="ko-KR" altLang="en-US" sz="1000" b="1" dirty="0"/>
            </a:p>
          </p:txBody>
        </p:sp>
        <p:cxnSp>
          <p:nvCxnSpPr>
            <p:cNvPr id="94" name="Shape 93"/>
            <p:cNvCxnSpPr>
              <a:stCxn id="188" idx="0"/>
            </p:cNvCxnSpPr>
            <p:nvPr/>
          </p:nvCxnSpPr>
          <p:spPr>
            <a:xfrm rot="16200000" flipV="1">
              <a:off x="2506522" y="525926"/>
              <a:ext cx="504056" cy="22777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hape 95"/>
            <p:cNvCxnSpPr>
              <a:stCxn id="49" idx="3"/>
              <a:endCxn id="62" idx="2"/>
            </p:cNvCxnSpPr>
            <p:nvPr/>
          </p:nvCxnSpPr>
          <p:spPr>
            <a:xfrm flipV="1">
              <a:off x="2627784" y="2765494"/>
              <a:ext cx="1265610" cy="511304"/>
            </a:xfrm>
            <a:prstGeom prst="bentConnector2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>
              <a:stCxn id="62" idx="0"/>
              <a:endCxn id="188" idx="2"/>
            </p:cNvCxnSpPr>
            <p:nvPr/>
          </p:nvCxnSpPr>
          <p:spPr>
            <a:xfrm flipV="1">
              <a:off x="3893394" y="2204864"/>
              <a:ext cx="4034" cy="2160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화살표 연결선 174">
              <a:extLst>
                <a:ext uri="{FF2B5EF4-FFF2-40B4-BE49-F238E27FC236}">
                  <a16:creationId xmlns="" xmlns:a16="http://schemas.microsoft.com/office/drawing/2014/main" id="{0100ECFA-D80B-4D56-AB77-F16F4C67EAE6}"/>
                </a:ext>
              </a:extLst>
            </p:cNvPr>
            <p:cNvCxnSpPr>
              <a:cxnSpLocks/>
              <a:stCxn id="86" idx="2"/>
              <a:endCxn id="89" idx="0"/>
            </p:cNvCxnSpPr>
            <p:nvPr/>
          </p:nvCxnSpPr>
          <p:spPr>
            <a:xfrm>
              <a:off x="1655676" y="5127984"/>
              <a:ext cx="0" cy="2452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hape 181"/>
            <p:cNvCxnSpPr>
              <a:stCxn id="89" idx="2"/>
              <a:endCxn id="90" idx="0"/>
            </p:cNvCxnSpPr>
            <p:nvPr/>
          </p:nvCxnSpPr>
          <p:spPr>
            <a:xfrm rot="5400000" flipH="1" flipV="1">
              <a:off x="2889425" y="2411275"/>
              <a:ext cx="2357038" cy="4824536"/>
            </a:xfrm>
            <a:prstGeom prst="bentConnector5">
              <a:avLst>
                <a:gd name="adj1" fmla="val -9699"/>
                <a:gd name="adj2" fmla="val 70335"/>
                <a:gd name="adj3" fmla="val 109699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hape 208"/>
            <p:cNvCxnSpPr>
              <a:stCxn id="89" idx="3"/>
            </p:cNvCxnSpPr>
            <p:nvPr/>
          </p:nvCxnSpPr>
          <p:spPr>
            <a:xfrm flipV="1">
              <a:off x="2627784" y="4365104"/>
              <a:ext cx="648072" cy="1322535"/>
            </a:xfrm>
            <a:prstGeom prst="bentConnector2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hape 210"/>
            <p:cNvCxnSpPr>
              <a:stCxn id="90" idx="3"/>
              <a:endCxn id="121" idx="2"/>
            </p:cNvCxnSpPr>
            <p:nvPr/>
          </p:nvCxnSpPr>
          <p:spPr>
            <a:xfrm flipV="1">
              <a:off x="7452320" y="3789041"/>
              <a:ext cx="843645" cy="144015"/>
            </a:xfrm>
            <a:prstGeom prst="bentConnector2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hape 212"/>
            <p:cNvCxnSpPr>
              <a:stCxn id="91" idx="3"/>
              <a:endCxn id="121" idx="2"/>
            </p:cNvCxnSpPr>
            <p:nvPr/>
          </p:nvCxnSpPr>
          <p:spPr>
            <a:xfrm flipV="1">
              <a:off x="7452320" y="3789041"/>
              <a:ext cx="843645" cy="892382"/>
            </a:xfrm>
            <a:prstGeom prst="bentConnector2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순서도: 판단 219">
              <a:extLst>
                <a:ext uri="{FF2B5EF4-FFF2-40B4-BE49-F238E27FC236}">
                  <a16:creationId xmlns="" xmlns:a16="http://schemas.microsoft.com/office/drawing/2014/main" id="{61B4B45B-B2C9-49E0-A7DF-1D7E62B37B96}"/>
                </a:ext>
              </a:extLst>
            </p:cNvPr>
            <p:cNvSpPr/>
            <p:nvPr/>
          </p:nvSpPr>
          <p:spPr>
            <a:xfrm>
              <a:off x="5508104" y="5661248"/>
              <a:ext cx="1944216" cy="546856"/>
            </a:xfrm>
            <a:prstGeom prst="flowChartDecision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 smtClean="0">
                  <a:solidFill>
                    <a:schemeClr val="tx1"/>
                  </a:solidFill>
                </a:rPr>
                <a:t>scoreASum</a:t>
              </a:r>
              <a:r>
                <a:rPr lang="en-US" altLang="ko-KR" sz="800" b="1" dirty="0" smtClean="0">
                  <a:solidFill>
                    <a:schemeClr val="tx1"/>
                  </a:solidFill>
                </a:rPr>
                <a:t>&gt;21</a:t>
              </a:r>
              <a:endParaRPr lang="en-US" altLang="ko-KR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1" name="순서도: 처리 220">
              <a:extLst>
                <a:ext uri="{FF2B5EF4-FFF2-40B4-BE49-F238E27FC236}">
                  <a16:creationId xmlns="" xmlns:a16="http://schemas.microsoft.com/office/drawing/2014/main" id="{944823A3-0425-48A1-BA6B-F9BB45FEEF0D}"/>
                </a:ext>
              </a:extLst>
            </p:cNvPr>
            <p:cNvSpPr/>
            <p:nvPr/>
          </p:nvSpPr>
          <p:spPr>
            <a:xfrm>
              <a:off x="5508105" y="6453336"/>
              <a:ext cx="1944216" cy="344606"/>
            </a:xfrm>
            <a:prstGeom prst="flowChartProcess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ko-KR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(“21</a:t>
              </a:r>
              <a:r>
                <a:rPr lang="ko-KR" altLang="en-US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을 초과</a:t>
              </a:r>
              <a:r>
                <a:rPr lang="en-US" altLang="ko-KR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”)</a:t>
              </a:r>
              <a:endParaRPr lang="ko-KR" altLang="en-US" sz="8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35" name="직선 화살표 연결선 234"/>
            <p:cNvCxnSpPr>
              <a:stCxn id="221" idx="3"/>
              <a:endCxn id="149" idx="1"/>
            </p:cNvCxnSpPr>
            <p:nvPr/>
          </p:nvCxnSpPr>
          <p:spPr>
            <a:xfrm>
              <a:off x="7452321" y="6625639"/>
              <a:ext cx="432047" cy="771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직선 화살표 연결선 241"/>
            <p:cNvCxnSpPr>
              <a:stCxn id="220" idx="2"/>
              <a:endCxn id="221" idx="0"/>
            </p:cNvCxnSpPr>
            <p:nvPr/>
          </p:nvCxnSpPr>
          <p:spPr>
            <a:xfrm>
              <a:off x="6480212" y="6208104"/>
              <a:ext cx="1" cy="2452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순서도: 페이지 연결자 242"/>
            <p:cNvSpPr/>
            <p:nvPr/>
          </p:nvSpPr>
          <p:spPr>
            <a:xfrm>
              <a:off x="7884368" y="5733256"/>
              <a:ext cx="864096" cy="360040"/>
            </a:xfrm>
            <a:prstGeom prst="flowChartOffpageConnector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>
                  <a:solidFill>
                    <a:sysClr val="windowText" lastClr="000000"/>
                  </a:solidFill>
                </a:rPr>
                <a:t>scoreB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="" xmlns:a16="http://schemas.microsoft.com/office/drawing/2014/main" id="{474BCE88-560A-4C1F-B806-5557BAF95D68}"/>
                </a:ext>
              </a:extLst>
            </p:cNvPr>
            <p:cNvSpPr txBox="1"/>
            <p:nvPr/>
          </p:nvSpPr>
          <p:spPr>
            <a:xfrm>
              <a:off x="6084168" y="6165304"/>
              <a:ext cx="495584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YES</a:t>
              </a:r>
              <a:endParaRPr lang="ko-KR" altLang="en-US" sz="1000" b="1" dirty="0"/>
            </a:p>
          </p:txBody>
        </p:sp>
        <p:cxnSp>
          <p:nvCxnSpPr>
            <p:cNvPr id="247" name="직선 화살표 연결선 246"/>
            <p:cNvCxnSpPr>
              <a:stCxn id="220" idx="3"/>
              <a:endCxn id="243" idx="1"/>
            </p:cNvCxnSpPr>
            <p:nvPr/>
          </p:nvCxnSpPr>
          <p:spPr>
            <a:xfrm flipV="1">
              <a:off x="7452320" y="5913276"/>
              <a:ext cx="432048" cy="214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화살표 연결선 249"/>
            <p:cNvCxnSpPr>
              <a:stCxn id="92" idx="2"/>
              <a:endCxn id="220" idx="0"/>
            </p:cNvCxnSpPr>
            <p:nvPr/>
          </p:nvCxnSpPr>
          <p:spPr>
            <a:xfrm>
              <a:off x="6480212" y="5429790"/>
              <a:ext cx="0" cy="231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그룹 279"/>
          <p:cNvGrpSpPr/>
          <p:nvPr/>
        </p:nvGrpSpPr>
        <p:grpSpPr>
          <a:xfrm>
            <a:off x="323528" y="4854556"/>
            <a:ext cx="5184576" cy="1742796"/>
            <a:chOff x="323528" y="4854556"/>
            <a:chExt cx="5184576" cy="1742796"/>
          </a:xfrm>
        </p:grpSpPr>
        <p:cxnSp>
          <p:nvCxnSpPr>
            <p:cNvPr id="274" name="직선 연결선 273"/>
            <p:cNvCxnSpPr>
              <a:stCxn id="86" idx="1"/>
            </p:cNvCxnSpPr>
            <p:nvPr/>
          </p:nvCxnSpPr>
          <p:spPr>
            <a:xfrm flipH="1">
              <a:off x="323528" y="4854556"/>
              <a:ext cx="360040" cy="1460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 275"/>
            <p:cNvCxnSpPr/>
            <p:nvPr/>
          </p:nvCxnSpPr>
          <p:spPr>
            <a:xfrm>
              <a:off x="323528" y="4869160"/>
              <a:ext cx="0" cy="172819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꺾인 연결선 277"/>
            <p:cNvCxnSpPr>
              <a:endCxn id="92" idx="1"/>
            </p:cNvCxnSpPr>
            <p:nvPr/>
          </p:nvCxnSpPr>
          <p:spPr>
            <a:xfrm flipV="1">
              <a:off x="323528" y="5257487"/>
              <a:ext cx="5184576" cy="1339865"/>
            </a:xfrm>
            <a:prstGeom prst="bentConnector3">
              <a:avLst>
                <a:gd name="adj1" fmla="val 94644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1" name="TextBox 280">
            <a:extLst>
              <a:ext uri="{FF2B5EF4-FFF2-40B4-BE49-F238E27FC236}">
                <a16:creationId xmlns="" xmlns:a16="http://schemas.microsoft.com/office/drawing/2014/main" id="{ABA1B896-A30F-46F4-A427-A636993A7979}"/>
              </a:ext>
            </a:extLst>
          </p:cNvPr>
          <p:cNvSpPr txBox="1"/>
          <p:nvPr/>
        </p:nvSpPr>
        <p:spPr>
          <a:xfrm>
            <a:off x="7380313" y="5703059"/>
            <a:ext cx="432048" cy="24622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NO</a:t>
            </a:r>
            <a:endParaRPr lang="ko-KR" altLang="en-US" sz="1000" b="1" dirty="0"/>
          </a:p>
        </p:txBody>
      </p:sp>
      <p:cxnSp>
        <p:nvCxnSpPr>
          <p:cNvPr id="283" name="Shape 282"/>
          <p:cNvCxnSpPr>
            <a:stCxn id="61" idx="3"/>
            <a:endCxn id="62" idx="2"/>
          </p:cNvCxnSpPr>
          <p:nvPr/>
        </p:nvCxnSpPr>
        <p:spPr>
          <a:xfrm flipV="1">
            <a:off x="2483768" y="2765494"/>
            <a:ext cx="1409626" cy="1195849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 l="14765" t="20607" r="50979" b="34294"/>
          <a:stretch>
            <a:fillRect/>
          </a:stretch>
        </p:blipFill>
        <p:spPr bwMode="auto">
          <a:xfrm>
            <a:off x="6012160" y="89248"/>
            <a:ext cx="2965895" cy="312372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1961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8940" t="35895" r="37395" b="19071"/>
          <a:stretch>
            <a:fillRect/>
          </a:stretch>
        </p:blipFill>
        <p:spPr bwMode="auto">
          <a:xfrm>
            <a:off x="5976664" y="-23192"/>
            <a:ext cx="3131840" cy="3351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255"/>
          <p:cNvGrpSpPr/>
          <p:nvPr/>
        </p:nvGrpSpPr>
        <p:grpSpPr>
          <a:xfrm>
            <a:off x="0" y="0"/>
            <a:ext cx="9144000" cy="6842664"/>
            <a:chOff x="0" y="0"/>
            <a:chExt cx="9144000" cy="6842664"/>
          </a:xfrm>
        </p:grpSpPr>
        <p:grpSp>
          <p:nvGrpSpPr>
            <p:cNvPr id="3" name="그룹 14">
              <a:extLst>
                <a:ext uri="{FF2B5EF4-FFF2-40B4-BE49-F238E27FC236}">
                  <a16:creationId xmlns="" xmlns:a16="http://schemas.microsoft.com/office/drawing/2014/main" id="{394DF37F-EA32-460A-BB6B-BBDCAC89B9E4}"/>
                </a:ext>
              </a:extLst>
            </p:cNvPr>
            <p:cNvGrpSpPr/>
            <p:nvPr/>
          </p:nvGrpSpPr>
          <p:grpSpPr>
            <a:xfrm>
              <a:off x="0" y="0"/>
              <a:ext cx="9144000" cy="6842664"/>
              <a:chOff x="35496" y="-28161"/>
              <a:chExt cx="9144000" cy="6842664"/>
            </a:xfrm>
          </p:grpSpPr>
          <p:grpSp>
            <p:nvGrpSpPr>
              <p:cNvPr id="5" name="그룹 32">
                <a:extLst>
                  <a:ext uri="{FF2B5EF4-FFF2-40B4-BE49-F238E27FC236}">
                    <a16:creationId xmlns="" xmlns:a16="http://schemas.microsoft.com/office/drawing/2014/main" id="{7FD87F8A-D10D-4C29-BA69-E17459FF6E0A}"/>
                  </a:ext>
                </a:extLst>
              </p:cNvPr>
              <p:cNvGrpSpPr/>
              <p:nvPr/>
            </p:nvGrpSpPr>
            <p:grpSpPr>
              <a:xfrm>
                <a:off x="35496" y="-28161"/>
                <a:ext cx="9144000" cy="6842664"/>
                <a:chOff x="179512" y="-2304839"/>
                <a:chExt cx="9144000" cy="6743061"/>
              </a:xfrm>
            </p:grpSpPr>
            <p:grpSp>
              <p:nvGrpSpPr>
                <p:cNvPr id="6" name="그룹 21"/>
                <p:cNvGrpSpPr/>
                <p:nvPr/>
              </p:nvGrpSpPr>
              <p:grpSpPr>
                <a:xfrm>
                  <a:off x="179512" y="-2304839"/>
                  <a:ext cx="9144000" cy="6743061"/>
                  <a:chOff x="72008" y="-2507010"/>
                  <a:chExt cx="9144000" cy="7228882"/>
                </a:xfrm>
              </p:grpSpPr>
              <p:grpSp>
                <p:nvGrpSpPr>
                  <p:cNvPr id="7" name="그룹 39"/>
                  <p:cNvGrpSpPr/>
                  <p:nvPr/>
                </p:nvGrpSpPr>
                <p:grpSpPr>
                  <a:xfrm>
                    <a:off x="72008" y="-2507010"/>
                    <a:ext cx="9144000" cy="7228882"/>
                    <a:chOff x="-330092" y="-3578100"/>
                    <a:chExt cx="9300327" cy="8079320"/>
                  </a:xfrm>
                </p:grpSpPr>
                <p:grpSp>
                  <p:nvGrpSpPr>
                    <p:cNvPr id="8" name="그룹 22"/>
                    <p:cNvGrpSpPr/>
                    <p:nvPr/>
                  </p:nvGrpSpPr>
                  <p:grpSpPr>
                    <a:xfrm>
                      <a:off x="72206" y="-3100303"/>
                      <a:ext cx="2197170" cy="3060786"/>
                      <a:chOff x="288230" y="-3671236"/>
                      <a:chExt cx="2197170" cy="3060786"/>
                    </a:xfrm>
                  </p:grpSpPr>
                  <p:sp>
                    <p:nvSpPr>
                      <p:cNvPr id="51" name="타원 50"/>
                      <p:cNvSpPr/>
                      <p:nvPr/>
                    </p:nvSpPr>
                    <p:spPr>
                      <a:xfrm>
                        <a:off x="1129842" y="-3671236"/>
                        <a:ext cx="842888" cy="340087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800" b="1" dirty="0">
                            <a:solidFill>
                              <a:schemeClr val="tx1"/>
                            </a:solidFill>
                          </a:rPr>
                          <a:t>시작</a:t>
                        </a:r>
                      </a:p>
                    </p:txBody>
                  </p:sp>
                  <p:cxnSp>
                    <p:nvCxnSpPr>
                      <p:cNvPr id="52" name="직선 화살표 연결선 51"/>
                      <p:cNvCxnSpPr>
                        <a:cxnSpLocks/>
                        <a:stCxn id="51" idx="4"/>
                        <a:endCxn id="53" idx="0"/>
                      </p:cNvCxnSpPr>
                      <p:nvPr/>
                    </p:nvCxnSpPr>
                    <p:spPr>
                      <a:xfrm>
                        <a:off x="1551286" y="-3331149"/>
                        <a:ext cx="10148" cy="1105283"/>
                      </a:xfrm>
                      <a:prstGeom prst="straightConnector1">
                        <a:avLst/>
                      </a:prstGeom>
                      <a:ln w="2540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3" name="순서도: 판단 52"/>
                      <p:cNvSpPr/>
                      <p:nvPr/>
                    </p:nvSpPr>
                    <p:spPr>
                      <a:xfrm>
                        <a:off x="637463" y="-2225865"/>
                        <a:ext cx="1847937" cy="645688"/>
                      </a:xfrm>
                      <a:prstGeom prst="flowChartDecision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800" b="1" dirty="0" err="1" smtClean="0">
                            <a:solidFill>
                              <a:schemeClr val="tx1"/>
                            </a:solidFill>
                          </a:rPr>
                          <a:t>i</a:t>
                        </a:r>
                        <a:r>
                          <a:rPr lang="en-US" altLang="ko-KR" sz="800" b="1" dirty="0" smtClean="0">
                            <a:solidFill>
                              <a:schemeClr val="tx1"/>
                            </a:solidFill>
                          </a:rPr>
                          <a:t>&lt;</a:t>
                        </a:r>
                        <a:r>
                          <a:rPr lang="en-US" altLang="ko-KR" sz="800" b="1" dirty="0" err="1" smtClean="0">
                            <a:solidFill>
                              <a:schemeClr val="tx1"/>
                            </a:solidFill>
                          </a:rPr>
                          <a:t>userBIndex</a:t>
                        </a:r>
                        <a:endParaRPr lang="en-US" altLang="ko-KR" sz="8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54" name="TextBox 53"/>
                      <p:cNvSpPr txBox="1"/>
                      <p:nvPr/>
                    </p:nvSpPr>
                    <p:spPr>
                      <a:xfrm>
                        <a:off x="288230" y="-2140843"/>
                        <a:ext cx="622014" cy="290720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z="1000" b="1" dirty="0"/>
                          <a:t>NO</a:t>
                        </a:r>
                        <a:endParaRPr lang="ko-KR" altLang="en-US" sz="1000" b="1" dirty="0"/>
                      </a:p>
                    </p:txBody>
                  </p:sp>
                  <p:sp>
                    <p:nvSpPr>
                      <p:cNvPr id="55" name="TextBox 54"/>
                      <p:cNvSpPr txBox="1"/>
                      <p:nvPr/>
                    </p:nvSpPr>
                    <p:spPr>
                      <a:xfrm>
                        <a:off x="1167099" y="-1630712"/>
                        <a:ext cx="504057" cy="290720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z="1000" b="1" dirty="0"/>
                          <a:t>YES</a:t>
                        </a:r>
                        <a:endParaRPr lang="ko-KR" altLang="en-US" sz="1000" b="1" dirty="0"/>
                      </a:p>
                    </p:txBody>
                  </p:sp>
                  <p:cxnSp>
                    <p:nvCxnSpPr>
                      <p:cNvPr id="57" name="직선 화살표 연결선 56"/>
                      <p:cNvCxnSpPr>
                        <a:cxnSpLocks/>
                        <a:stCxn id="53" idx="2"/>
                        <a:endCxn id="49" idx="0"/>
                      </p:cNvCxnSpPr>
                      <p:nvPr/>
                    </p:nvCxnSpPr>
                    <p:spPr>
                      <a:xfrm>
                        <a:off x="1561433" y="-1580177"/>
                        <a:ext cx="8481" cy="969727"/>
                      </a:xfrm>
                      <a:prstGeom prst="straightConnector1">
                        <a:avLst/>
                      </a:prstGeom>
                      <a:ln w="2540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8" name="순서도: 처리 57"/>
                      <p:cNvSpPr/>
                      <p:nvPr/>
                    </p:nvSpPr>
                    <p:spPr>
                      <a:xfrm>
                        <a:off x="947382" y="-3161105"/>
                        <a:ext cx="1208961" cy="583942"/>
                      </a:xfrm>
                      <a:prstGeom prst="flowChartProcess">
                        <a:avLst/>
                      </a:prstGeom>
                      <a:solidFill>
                        <a:schemeClr val="bg1"/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800" b="1" dirty="0" err="1" smtClean="0">
                            <a:solidFill>
                              <a:schemeClr val="tx1"/>
                            </a:solidFill>
                            <a:latin typeface="Consolas" pitchFamily="49" charset="0"/>
                          </a:rPr>
                          <a:t>scoreB</a:t>
                        </a:r>
                        <a:r>
                          <a:rPr lang="en-US" altLang="ko-KR" sz="800" b="1" dirty="0" smtClean="0">
                            <a:solidFill>
                              <a:schemeClr val="tx1"/>
                            </a:solidFill>
                            <a:latin typeface="Consolas" pitchFamily="49" charset="0"/>
                          </a:rPr>
                          <a:t>=0</a:t>
                        </a:r>
                      </a:p>
                      <a:p>
                        <a:pPr algn="ctr"/>
                        <a:r>
                          <a:rPr lang="en-US" altLang="ko-KR" sz="800" b="1" dirty="0" err="1" smtClean="0">
                            <a:solidFill>
                              <a:schemeClr val="tx1"/>
                            </a:solidFill>
                            <a:latin typeface="Consolas" pitchFamily="49" charset="0"/>
                          </a:rPr>
                          <a:t>scoreBSum</a:t>
                        </a:r>
                        <a:r>
                          <a:rPr lang="en-US" altLang="ko-KR" sz="800" b="1" dirty="0" smtClean="0">
                            <a:solidFill>
                              <a:schemeClr val="tx1"/>
                            </a:solidFill>
                            <a:latin typeface="Consolas" pitchFamily="49" charset="0"/>
                          </a:rPr>
                          <a:t>=0</a:t>
                        </a:r>
                        <a:endParaRPr lang="en-US" altLang="ko-KR" sz="800" b="1" dirty="0">
                          <a:solidFill>
                            <a:schemeClr val="tx1"/>
                          </a:solidFill>
                          <a:latin typeface="Consolas" pitchFamily="49" charset="0"/>
                        </a:endParaRPr>
                      </a:p>
                      <a:p>
                        <a:pPr algn="ctr"/>
                        <a:r>
                          <a:rPr lang="en-US" altLang="ko-KR" sz="800" b="1" dirty="0" err="1">
                            <a:solidFill>
                              <a:schemeClr val="tx1"/>
                            </a:solidFill>
                            <a:latin typeface="Consolas" pitchFamily="49" charset="0"/>
                          </a:rPr>
                          <a:t>i</a:t>
                        </a:r>
                        <a:r>
                          <a:rPr lang="en-US" altLang="ko-KR" sz="800" b="1" dirty="0">
                            <a:solidFill>
                              <a:schemeClr val="tx1"/>
                            </a:solidFill>
                            <a:latin typeface="Consolas" pitchFamily="49" charset="0"/>
                          </a:rPr>
                          <a:t>=0</a:t>
                        </a:r>
                      </a:p>
                    </p:txBody>
                  </p:sp>
                </p:grpSp>
                <p:sp>
                  <p:nvSpPr>
                    <p:cNvPr id="47" name="직사각형 46"/>
                    <p:cNvSpPr/>
                    <p:nvPr/>
                  </p:nvSpPr>
                  <p:spPr>
                    <a:xfrm>
                      <a:off x="-330092" y="-3578100"/>
                      <a:ext cx="9300327" cy="8079320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800"/>
                    </a:p>
                  </p:txBody>
                </p:sp>
                <p:sp>
                  <p:nvSpPr>
                    <p:cNvPr id="49" name="순서도: 판단 48"/>
                    <p:cNvSpPr/>
                    <p:nvPr/>
                  </p:nvSpPr>
                  <p:spPr>
                    <a:xfrm>
                      <a:off x="365162" y="-39517"/>
                      <a:ext cx="1977455" cy="660844"/>
                    </a:xfrm>
                    <a:prstGeom prst="flowChartDecision">
                      <a:avLst/>
                    </a:prstGeom>
                    <a:solidFill>
                      <a:schemeClr val="bg1"/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800" b="1" dirty="0" err="1" smtClean="0">
                          <a:solidFill>
                            <a:schemeClr val="tx1"/>
                          </a:solidFill>
                        </a:rPr>
                        <a:t>scoreB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&gt;10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1331640" y="1191604"/>
                    <a:ext cx="495584" cy="260118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000" b="1" dirty="0"/>
                      <a:t>YES</a:t>
                    </a:r>
                    <a:endParaRPr lang="ko-KR" altLang="en-US" sz="1000" b="1" dirty="0"/>
                  </a:p>
                </p:txBody>
              </p:sp>
              <p:cxnSp>
                <p:nvCxnSpPr>
                  <p:cNvPr id="42" name="Shape 41"/>
                  <p:cNvCxnSpPr>
                    <a:cxnSpLocks/>
                    <a:stCxn id="53" idx="1"/>
                    <a:endCxn id="86" idx="0"/>
                  </p:cNvCxnSpPr>
                  <p:nvPr/>
                </p:nvCxnSpPr>
                <p:spPr>
                  <a:xfrm rot="10800000" flipH="1" flipV="1">
                    <a:off x="810906" y="-497415"/>
                    <a:ext cx="916777" cy="2830104"/>
                  </a:xfrm>
                  <a:prstGeom prst="bentConnector4">
                    <a:avLst>
                      <a:gd name="adj1" fmla="val -46753"/>
                      <a:gd name="adj2" fmla="val 89592"/>
                    </a:avLst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4" name="TextBox 203"/>
                <p:cNvSpPr txBox="1"/>
                <p:nvPr/>
              </p:nvSpPr>
              <p:spPr>
                <a:xfrm>
                  <a:off x="2735288" y="648489"/>
                  <a:ext cx="611559" cy="242637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b="1" dirty="0"/>
                    <a:t>NO</a:t>
                  </a:r>
                  <a:endParaRPr lang="ko-KR" altLang="en-US" sz="1000" b="1" dirty="0"/>
                </a:p>
              </p:txBody>
            </p:sp>
            <p:cxnSp>
              <p:nvCxnSpPr>
                <p:cNvPr id="59" name="직선 화살표 연결선 58">
                  <a:extLst>
                    <a:ext uri="{FF2B5EF4-FFF2-40B4-BE49-F238E27FC236}">
                      <a16:creationId xmlns="" xmlns:a16="http://schemas.microsoft.com/office/drawing/2014/main" id="{0100ECFA-D80B-4D56-AB77-F16F4C67EAE6}"/>
                    </a:ext>
                  </a:extLst>
                </p:cNvPr>
                <p:cNvCxnSpPr>
                  <a:cxnSpLocks/>
                  <a:stCxn id="49" idx="2"/>
                  <a:endCxn id="61" idx="0"/>
                </p:cNvCxnSpPr>
                <p:nvPr/>
              </p:nvCxnSpPr>
              <p:spPr>
                <a:xfrm>
                  <a:off x="1835188" y="1200034"/>
                  <a:ext cx="0" cy="229013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순서도: 처리 187"/>
                <p:cNvSpPr/>
                <p:nvPr/>
              </p:nvSpPr>
              <p:spPr>
                <a:xfrm>
                  <a:off x="3762407" y="-415909"/>
                  <a:ext cx="629065" cy="283839"/>
                </a:xfrm>
                <a:prstGeom prst="flowChartProcess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 err="1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i</a:t>
                  </a:r>
                  <a:r>
                    <a:rPr lang="en-US" altLang="ko-KR" sz="800" b="1" dirty="0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++</a:t>
                  </a:r>
                  <a:endParaRPr lang="ko-KR" altLang="en-US" sz="800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sp>
            <p:nvSpPr>
              <p:cNvPr id="60" name="순서도: 처리 59">
                <a:extLst>
                  <a:ext uri="{FF2B5EF4-FFF2-40B4-BE49-F238E27FC236}">
                    <a16:creationId xmlns="" xmlns:a16="http://schemas.microsoft.com/office/drawing/2014/main" id="{22F6112B-9726-4BC9-9969-57F4B5F6DF07}"/>
                  </a:ext>
                </a:extLst>
              </p:cNvPr>
              <p:cNvSpPr/>
              <p:nvPr/>
            </p:nvSpPr>
            <p:spPr>
              <a:xfrm>
                <a:off x="823608" y="2392727"/>
                <a:ext cx="1695656" cy="344606"/>
              </a:xfrm>
              <a:prstGeom prst="flowChartProcess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err="1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scoreB</a:t>
                </a:r>
                <a:r>
                  <a:rPr lang="en-US" altLang="ko-KR" sz="800" b="1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=</a:t>
                </a:r>
                <a:r>
                  <a:rPr lang="en-US" altLang="ko-KR" sz="800" b="1" dirty="0" err="1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userBDeck</a:t>
                </a:r>
                <a:r>
                  <a:rPr lang="en-US" altLang="ko-KR" sz="800" b="1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[</a:t>
                </a:r>
                <a:r>
                  <a:rPr lang="en-US" altLang="ko-KR" sz="800" b="1" dirty="0" err="1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i</a:t>
                </a:r>
                <a:r>
                  <a:rPr lang="en-US" altLang="ko-KR" sz="800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]%13+1</a:t>
                </a:r>
                <a:endParaRPr lang="ko-KR" altLang="en-US" sz="8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1" name="순서도: 처리 60">
                <a:extLst>
                  <a:ext uri="{FF2B5EF4-FFF2-40B4-BE49-F238E27FC236}">
                    <a16:creationId xmlns="" xmlns:a16="http://schemas.microsoft.com/office/drawing/2014/main" id="{A7AB6334-0374-452E-9B47-7D74B2287308}"/>
                  </a:ext>
                </a:extLst>
              </p:cNvPr>
              <p:cNvSpPr/>
              <p:nvPr/>
            </p:nvSpPr>
            <p:spPr>
              <a:xfrm>
                <a:off x="863080" y="3760879"/>
                <a:ext cx="1656184" cy="344606"/>
              </a:xfrm>
              <a:prstGeom prst="flowChartProcess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err="1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scoreB</a:t>
                </a:r>
                <a:r>
                  <a:rPr lang="en-US" altLang="ko-KR" sz="800" b="1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=10</a:t>
                </a:r>
                <a:endParaRPr lang="ko-KR" altLang="en-US" sz="8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2" name="순서도: 처리 61">
                <a:extLst>
                  <a:ext uri="{FF2B5EF4-FFF2-40B4-BE49-F238E27FC236}">
                    <a16:creationId xmlns="" xmlns:a16="http://schemas.microsoft.com/office/drawing/2014/main" id="{9F6E1EF0-4223-43B7-8A0E-1C6E8B0B9EE9}"/>
                  </a:ext>
                </a:extLst>
              </p:cNvPr>
              <p:cNvSpPr/>
              <p:nvPr/>
            </p:nvSpPr>
            <p:spPr>
              <a:xfrm>
                <a:off x="3034260" y="2392727"/>
                <a:ext cx="1789260" cy="344606"/>
              </a:xfrm>
              <a:prstGeom prst="flowChartProcess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err="1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scoreBSum</a:t>
                </a:r>
                <a:r>
                  <a:rPr lang="en-US" altLang="ko-KR" sz="800" b="1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=</a:t>
                </a:r>
                <a:r>
                  <a:rPr lang="en-US" altLang="ko-KR" sz="800" b="1" dirty="0" err="1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scoreBSum+scoreB</a:t>
                </a:r>
                <a:endParaRPr lang="ko-KR" altLang="en-US" sz="8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0" y="0"/>
              <a:ext cx="4283968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점수계산</a:t>
              </a:r>
              <a:r>
                <a:rPr lang="en-US" altLang="ko-KR" dirty="0" err="1" smtClean="0"/>
                <a:t>scoreB</a:t>
              </a:r>
              <a:endParaRPr lang="ko-KR" altLang="en-US" dirty="0"/>
            </a:p>
          </p:txBody>
        </p:sp>
        <p:sp>
          <p:nvSpPr>
            <p:cNvPr id="86" name="순서도: 판단 85">
              <a:extLst>
                <a:ext uri="{FF2B5EF4-FFF2-40B4-BE49-F238E27FC236}">
                  <a16:creationId xmlns="" xmlns:a16="http://schemas.microsoft.com/office/drawing/2014/main" id="{61B4B45B-B2C9-49E0-A7DF-1D7E62B37B96}"/>
                </a:ext>
              </a:extLst>
            </p:cNvPr>
            <p:cNvSpPr/>
            <p:nvPr/>
          </p:nvSpPr>
          <p:spPr>
            <a:xfrm>
              <a:off x="683568" y="4581128"/>
              <a:ext cx="1944216" cy="546856"/>
            </a:xfrm>
            <a:prstGeom prst="flowChartDecision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800" b="1" dirty="0" smtClean="0">
                  <a:solidFill>
                    <a:schemeClr val="tx1"/>
                  </a:solidFill>
                </a:rPr>
                <a:t>&lt;</a:t>
              </a:r>
              <a:r>
                <a:rPr lang="en-US" altLang="ko-KR" sz="800" b="1" dirty="0" err="1" smtClean="0">
                  <a:solidFill>
                    <a:schemeClr val="tx1"/>
                  </a:solidFill>
                </a:rPr>
                <a:t>userBIndex</a:t>
              </a:r>
              <a:endParaRPr lang="en-US" altLang="ko-KR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9" name="순서도: 판단 88">
              <a:extLst>
                <a:ext uri="{FF2B5EF4-FFF2-40B4-BE49-F238E27FC236}">
                  <a16:creationId xmlns="" xmlns:a16="http://schemas.microsoft.com/office/drawing/2014/main" id="{18A51B7C-BA03-4C6B-AB38-6E9D3BE528D3}"/>
                </a:ext>
              </a:extLst>
            </p:cNvPr>
            <p:cNvSpPr/>
            <p:nvPr/>
          </p:nvSpPr>
          <p:spPr>
            <a:xfrm>
              <a:off x="683568" y="5373216"/>
              <a:ext cx="1944216" cy="628846"/>
            </a:xfrm>
            <a:prstGeom prst="flowChartDecision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800" b="1" dirty="0" smtClean="0">
                  <a:solidFill>
                    <a:schemeClr val="tx1"/>
                  </a:solidFill>
                </a:rPr>
                <a:t>&lt;</a:t>
              </a:r>
              <a:r>
                <a:rPr lang="en-US" altLang="ko-KR" sz="800" b="1" dirty="0" err="1" smtClean="0">
                  <a:solidFill>
                    <a:schemeClr val="tx1"/>
                  </a:solidFill>
                </a:rPr>
                <a:t>userBIndex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/>
              </a:r>
              <a:br>
                <a:rPr lang="en-US" altLang="ko-KR" sz="800" b="1" dirty="0">
                  <a:solidFill>
                    <a:schemeClr val="tx1"/>
                  </a:solidFill>
                </a:rPr>
              </a:br>
              <a:r>
                <a:rPr lang="en-US" altLang="ko-KR" sz="800" b="1" dirty="0">
                  <a:solidFill>
                    <a:schemeClr val="tx1"/>
                  </a:solidFill>
                </a:rPr>
                <a:t>[</a:t>
              </a:r>
              <a:r>
                <a:rPr lang="en-US" altLang="ko-KR" sz="800" b="1" dirty="0" err="1">
                  <a:solidFill>
                    <a:schemeClr val="tx1"/>
                  </a:solidFill>
                </a:rPr>
                <a:t>i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]%13==0</a:t>
              </a:r>
            </a:p>
          </p:txBody>
        </p:sp>
        <p:sp>
          <p:nvSpPr>
            <p:cNvPr id="90" name="순서도: 판단 89">
              <a:extLst>
                <a:ext uri="{FF2B5EF4-FFF2-40B4-BE49-F238E27FC236}">
                  <a16:creationId xmlns="" xmlns:a16="http://schemas.microsoft.com/office/drawing/2014/main" id="{FAD5DA74-34CE-4CE5-B7DA-C0A4FBA556D0}"/>
                </a:ext>
              </a:extLst>
            </p:cNvPr>
            <p:cNvSpPr/>
            <p:nvPr/>
          </p:nvSpPr>
          <p:spPr>
            <a:xfrm>
              <a:off x="5004048" y="3645024"/>
              <a:ext cx="2016224" cy="576064"/>
            </a:xfrm>
            <a:prstGeom prst="flowChartDecision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 smtClean="0">
                  <a:solidFill>
                    <a:schemeClr val="tx1"/>
                  </a:solidFill>
                </a:rPr>
                <a:t>scoreBSum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&lt;=21</a:t>
              </a:r>
            </a:p>
          </p:txBody>
        </p:sp>
        <p:sp>
          <p:nvSpPr>
            <p:cNvPr id="91" name="순서도: 처리 90">
              <a:extLst>
                <a:ext uri="{FF2B5EF4-FFF2-40B4-BE49-F238E27FC236}">
                  <a16:creationId xmlns="" xmlns:a16="http://schemas.microsoft.com/office/drawing/2014/main" id="{AD5EC5FA-A174-44FB-B0BE-FE68F08B3F1C}"/>
                </a:ext>
              </a:extLst>
            </p:cNvPr>
            <p:cNvSpPr/>
            <p:nvPr/>
          </p:nvSpPr>
          <p:spPr>
            <a:xfrm>
              <a:off x="5076056" y="4509120"/>
              <a:ext cx="1944216" cy="344606"/>
            </a:xfrm>
            <a:prstGeom prst="flowChartProcess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scoreBSum</a:t>
              </a:r>
              <a:r>
                <a:rPr lang="en-US" altLang="ko-KR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=scoreBSum+10</a:t>
              </a:r>
              <a:endParaRPr lang="ko-KR" altLang="en-US" sz="8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" name="순서도: 처리 91">
              <a:extLst>
                <a:ext uri="{FF2B5EF4-FFF2-40B4-BE49-F238E27FC236}">
                  <a16:creationId xmlns="" xmlns:a16="http://schemas.microsoft.com/office/drawing/2014/main" id="{944823A3-0425-48A1-BA6B-F9BB45FEEF0D}"/>
                </a:ext>
              </a:extLst>
            </p:cNvPr>
            <p:cNvSpPr/>
            <p:nvPr/>
          </p:nvSpPr>
          <p:spPr>
            <a:xfrm>
              <a:off x="5076056" y="5085184"/>
              <a:ext cx="1944216" cy="344606"/>
            </a:xfrm>
            <a:prstGeom prst="flowChartProcess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p(“total A User:”+</a:t>
              </a:r>
              <a:r>
                <a:rPr lang="en-US" altLang="ko-KR" sz="800" b="1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scoreBSum</a:t>
              </a:r>
              <a:r>
                <a:rPr lang="en-US" altLang="ko-KR" sz="8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ko-KR" altLang="en-US" sz="8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44ECDC14-74F5-43B5-9CAC-A464373E28DC}"/>
                </a:ext>
              </a:extLst>
            </p:cNvPr>
            <p:cNvSpPr txBox="1"/>
            <p:nvPr/>
          </p:nvSpPr>
          <p:spPr>
            <a:xfrm>
              <a:off x="1187624" y="5157192"/>
              <a:ext cx="495584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YES</a:t>
              </a:r>
              <a:endParaRPr lang="ko-KR" altLang="en-US" sz="1000" b="1" dirty="0"/>
            </a:p>
          </p:txBody>
        </p:sp>
        <p:cxnSp>
          <p:nvCxnSpPr>
            <p:cNvPr id="103" name="직선 화살표 연결선 102">
              <a:extLst>
                <a:ext uri="{FF2B5EF4-FFF2-40B4-BE49-F238E27FC236}">
                  <a16:creationId xmlns="" xmlns:a16="http://schemas.microsoft.com/office/drawing/2014/main" id="{40BCF7B7-CA10-4DD0-A233-18D9F4585147}"/>
                </a:ext>
              </a:extLst>
            </p:cNvPr>
            <p:cNvCxnSpPr>
              <a:cxnSpLocks/>
              <a:stCxn id="90" idx="2"/>
              <a:endCxn id="91" idx="0"/>
            </p:cNvCxnSpPr>
            <p:nvPr/>
          </p:nvCxnSpPr>
          <p:spPr>
            <a:xfrm>
              <a:off x="6012160" y="4221088"/>
              <a:ext cx="36004" cy="2880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="" xmlns:a16="http://schemas.microsoft.com/office/drawing/2014/main" id="{474BCE88-560A-4C1F-B806-5557BAF95D68}"/>
                </a:ext>
              </a:extLst>
            </p:cNvPr>
            <p:cNvSpPr txBox="1"/>
            <p:nvPr/>
          </p:nvSpPr>
          <p:spPr>
            <a:xfrm>
              <a:off x="5580112" y="4221088"/>
              <a:ext cx="495584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YES</a:t>
              </a:r>
              <a:endParaRPr lang="ko-KR" altLang="en-US" sz="1000" b="1" dirty="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="" xmlns:a16="http://schemas.microsoft.com/office/drawing/2014/main" id="{3BCAA1AB-EA37-4643-BC80-DF0027250A82}"/>
                </a:ext>
              </a:extLst>
            </p:cNvPr>
            <p:cNvSpPr txBox="1"/>
            <p:nvPr/>
          </p:nvSpPr>
          <p:spPr>
            <a:xfrm>
              <a:off x="395536" y="4581128"/>
              <a:ext cx="611559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NO</a:t>
              </a:r>
              <a:endParaRPr lang="ko-KR" altLang="en-US" sz="1000" b="1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="" xmlns:a16="http://schemas.microsoft.com/office/drawing/2014/main" id="{26A693EF-0B8A-4AB2-AB1D-AFB634541D91}"/>
                </a:ext>
              </a:extLst>
            </p:cNvPr>
            <p:cNvSpPr txBox="1"/>
            <p:nvPr/>
          </p:nvSpPr>
          <p:spPr>
            <a:xfrm>
              <a:off x="1187624" y="6021288"/>
              <a:ext cx="495584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YES</a:t>
              </a:r>
              <a:endParaRPr lang="ko-KR" altLang="en-US" sz="1000" b="1" dirty="0"/>
            </a:p>
          </p:txBody>
        </p:sp>
        <p:sp>
          <p:nvSpPr>
            <p:cNvPr id="121" name="순서도: 처리 120">
              <a:extLst>
                <a:ext uri="{FF2B5EF4-FFF2-40B4-BE49-F238E27FC236}">
                  <a16:creationId xmlns="" xmlns:a16="http://schemas.microsoft.com/office/drawing/2014/main" id="{E505C92A-B921-421A-AC25-D30EC380B79C}"/>
                </a:ext>
              </a:extLst>
            </p:cNvPr>
            <p:cNvSpPr/>
            <p:nvPr/>
          </p:nvSpPr>
          <p:spPr>
            <a:xfrm>
              <a:off x="7956376" y="3501008"/>
              <a:ext cx="679178" cy="288033"/>
            </a:xfrm>
            <a:prstGeom prst="flowChartProcess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ko-KR" sz="8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++</a:t>
              </a:r>
              <a:endParaRPr lang="ko-KR" altLang="en-US" sz="8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24" name="연결선: 꺾임 123">
              <a:extLst>
                <a:ext uri="{FF2B5EF4-FFF2-40B4-BE49-F238E27FC236}">
                  <a16:creationId xmlns="" xmlns:a16="http://schemas.microsoft.com/office/drawing/2014/main" id="{687C3B85-60F7-4F2E-AF9D-5C8290EAD0B6}"/>
                </a:ext>
              </a:extLst>
            </p:cNvPr>
            <p:cNvCxnSpPr>
              <a:stCxn id="121" idx="0"/>
            </p:cNvCxnSpPr>
            <p:nvPr/>
          </p:nvCxnSpPr>
          <p:spPr>
            <a:xfrm rot="16200000" flipH="1" flipV="1">
              <a:off x="4525771" y="594909"/>
              <a:ext cx="864096" cy="6676293"/>
            </a:xfrm>
            <a:prstGeom prst="bentConnector4">
              <a:avLst>
                <a:gd name="adj1" fmla="val -26455"/>
                <a:gd name="adj2" fmla="val 58392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순서도: 페이지 연결자 148">
              <a:extLst>
                <a:ext uri="{FF2B5EF4-FFF2-40B4-BE49-F238E27FC236}">
                  <a16:creationId xmlns="" xmlns:a16="http://schemas.microsoft.com/office/drawing/2014/main" id="{9EFA3978-6046-447F-B198-154ED29F784F}"/>
                </a:ext>
              </a:extLst>
            </p:cNvPr>
            <p:cNvSpPr/>
            <p:nvPr/>
          </p:nvSpPr>
          <p:spPr>
            <a:xfrm>
              <a:off x="7380312" y="6453336"/>
              <a:ext cx="864095" cy="360040"/>
            </a:xfrm>
            <a:prstGeom prst="flowChartOffpageConnector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</a:rPr>
                <a:t>승패결정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="" xmlns:a16="http://schemas.microsoft.com/office/drawing/2014/main" id="{ABA1B896-A30F-46F4-A427-A636993A7979}"/>
                </a:ext>
              </a:extLst>
            </p:cNvPr>
            <p:cNvSpPr txBox="1"/>
            <p:nvPr/>
          </p:nvSpPr>
          <p:spPr>
            <a:xfrm>
              <a:off x="7380312" y="3717032"/>
              <a:ext cx="611559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/>
                <a:t>NO</a:t>
              </a:r>
              <a:endParaRPr lang="ko-KR" altLang="en-US" sz="1000" b="1" dirty="0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="" xmlns:a16="http://schemas.microsoft.com/office/drawing/2014/main" id="{A93954F8-9C44-4E99-B7CD-A36200B69906}"/>
                </a:ext>
              </a:extLst>
            </p:cNvPr>
            <p:cNvSpPr txBox="1"/>
            <p:nvPr/>
          </p:nvSpPr>
          <p:spPr>
            <a:xfrm>
              <a:off x="2627784" y="5445224"/>
              <a:ext cx="611559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NO</a:t>
              </a:r>
              <a:endParaRPr lang="ko-KR" altLang="en-US" sz="1000" b="1" dirty="0"/>
            </a:p>
          </p:txBody>
        </p:sp>
        <p:cxnSp>
          <p:nvCxnSpPr>
            <p:cNvPr id="94" name="Shape 93"/>
            <p:cNvCxnSpPr>
              <a:stCxn id="188" idx="0"/>
            </p:cNvCxnSpPr>
            <p:nvPr/>
          </p:nvCxnSpPr>
          <p:spPr>
            <a:xfrm rot="16200000" flipV="1">
              <a:off x="2506522" y="525926"/>
              <a:ext cx="504056" cy="22777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hape 95"/>
            <p:cNvCxnSpPr>
              <a:stCxn id="49" idx="3"/>
              <a:endCxn id="62" idx="2"/>
            </p:cNvCxnSpPr>
            <p:nvPr/>
          </p:nvCxnSpPr>
          <p:spPr>
            <a:xfrm flipV="1">
              <a:off x="2627784" y="2765494"/>
              <a:ext cx="1265610" cy="511304"/>
            </a:xfrm>
            <a:prstGeom prst="bentConnector2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>
              <a:stCxn id="62" idx="0"/>
              <a:endCxn id="188" idx="2"/>
            </p:cNvCxnSpPr>
            <p:nvPr/>
          </p:nvCxnSpPr>
          <p:spPr>
            <a:xfrm flipV="1">
              <a:off x="3893394" y="2204864"/>
              <a:ext cx="4034" cy="2160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화살표 연결선 174">
              <a:extLst>
                <a:ext uri="{FF2B5EF4-FFF2-40B4-BE49-F238E27FC236}">
                  <a16:creationId xmlns="" xmlns:a16="http://schemas.microsoft.com/office/drawing/2014/main" id="{0100ECFA-D80B-4D56-AB77-F16F4C67EAE6}"/>
                </a:ext>
              </a:extLst>
            </p:cNvPr>
            <p:cNvCxnSpPr>
              <a:cxnSpLocks/>
              <a:stCxn id="86" idx="2"/>
              <a:endCxn id="89" idx="0"/>
            </p:cNvCxnSpPr>
            <p:nvPr/>
          </p:nvCxnSpPr>
          <p:spPr>
            <a:xfrm>
              <a:off x="1655676" y="5127984"/>
              <a:ext cx="0" cy="2452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hape 181"/>
            <p:cNvCxnSpPr>
              <a:stCxn id="89" idx="2"/>
              <a:endCxn id="90" idx="0"/>
            </p:cNvCxnSpPr>
            <p:nvPr/>
          </p:nvCxnSpPr>
          <p:spPr>
            <a:xfrm rot="5400000" flipH="1" flipV="1">
              <a:off x="2655399" y="2645301"/>
              <a:ext cx="2357038" cy="4356484"/>
            </a:xfrm>
            <a:prstGeom prst="bentConnector5">
              <a:avLst>
                <a:gd name="adj1" fmla="val -9699"/>
                <a:gd name="adj2" fmla="val 67516"/>
                <a:gd name="adj3" fmla="val 109699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hape 208"/>
            <p:cNvCxnSpPr>
              <a:stCxn id="89" idx="3"/>
            </p:cNvCxnSpPr>
            <p:nvPr/>
          </p:nvCxnSpPr>
          <p:spPr>
            <a:xfrm flipV="1">
              <a:off x="2627784" y="4365104"/>
              <a:ext cx="648072" cy="1322535"/>
            </a:xfrm>
            <a:prstGeom prst="bentConnector2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hape 210"/>
            <p:cNvCxnSpPr>
              <a:stCxn id="90" idx="3"/>
              <a:endCxn id="121" idx="2"/>
            </p:cNvCxnSpPr>
            <p:nvPr/>
          </p:nvCxnSpPr>
          <p:spPr>
            <a:xfrm flipV="1">
              <a:off x="7020272" y="3789041"/>
              <a:ext cx="1275693" cy="144015"/>
            </a:xfrm>
            <a:prstGeom prst="bentConnector2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hape 212"/>
            <p:cNvCxnSpPr>
              <a:stCxn id="91" idx="3"/>
              <a:endCxn id="121" idx="2"/>
            </p:cNvCxnSpPr>
            <p:nvPr/>
          </p:nvCxnSpPr>
          <p:spPr>
            <a:xfrm flipV="1">
              <a:off x="7020272" y="3789041"/>
              <a:ext cx="1275693" cy="892382"/>
            </a:xfrm>
            <a:prstGeom prst="bentConnector2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순서도: 판단 219">
              <a:extLst>
                <a:ext uri="{FF2B5EF4-FFF2-40B4-BE49-F238E27FC236}">
                  <a16:creationId xmlns="" xmlns:a16="http://schemas.microsoft.com/office/drawing/2014/main" id="{61B4B45B-B2C9-49E0-A7DF-1D7E62B37B96}"/>
                </a:ext>
              </a:extLst>
            </p:cNvPr>
            <p:cNvSpPr/>
            <p:nvPr/>
          </p:nvSpPr>
          <p:spPr>
            <a:xfrm>
              <a:off x="5076056" y="5661248"/>
              <a:ext cx="1944216" cy="546856"/>
            </a:xfrm>
            <a:prstGeom prst="flowChartDecision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 smtClean="0">
                  <a:solidFill>
                    <a:schemeClr val="tx1"/>
                  </a:solidFill>
                </a:rPr>
                <a:t>scoreBSum</a:t>
              </a:r>
              <a:r>
                <a:rPr lang="en-US" altLang="ko-KR" sz="800" b="1" dirty="0" smtClean="0">
                  <a:solidFill>
                    <a:schemeClr val="tx1"/>
                  </a:solidFill>
                </a:rPr>
                <a:t>&gt;21</a:t>
              </a:r>
              <a:endParaRPr lang="en-US" altLang="ko-KR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1" name="순서도: 처리 220">
              <a:extLst>
                <a:ext uri="{FF2B5EF4-FFF2-40B4-BE49-F238E27FC236}">
                  <a16:creationId xmlns="" xmlns:a16="http://schemas.microsoft.com/office/drawing/2014/main" id="{944823A3-0425-48A1-BA6B-F9BB45FEEF0D}"/>
                </a:ext>
              </a:extLst>
            </p:cNvPr>
            <p:cNvSpPr/>
            <p:nvPr/>
          </p:nvSpPr>
          <p:spPr>
            <a:xfrm>
              <a:off x="5076056" y="6453336"/>
              <a:ext cx="1944216" cy="344606"/>
            </a:xfrm>
            <a:prstGeom prst="flowChartProcess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ko-KR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(“21</a:t>
              </a:r>
              <a:r>
                <a:rPr lang="ko-KR" altLang="en-US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을 초과</a:t>
              </a:r>
              <a:r>
                <a:rPr lang="en-US" altLang="ko-KR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”)</a:t>
              </a:r>
              <a:endParaRPr lang="ko-KR" altLang="en-US" sz="8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35" name="직선 화살표 연결선 234"/>
            <p:cNvCxnSpPr>
              <a:stCxn id="221" idx="3"/>
              <a:endCxn id="149" idx="1"/>
            </p:cNvCxnSpPr>
            <p:nvPr/>
          </p:nvCxnSpPr>
          <p:spPr>
            <a:xfrm>
              <a:off x="7020272" y="6625639"/>
              <a:ext cx="360040" cy="771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직선 화살표 연결선 241"/>
            <p:cNvCxnSpPr>
              <a:stCxn id="220" idx="2"/>
              <a:endCxn id="221" idx="0"/>
            </p:cNvCxnSpPr>
            <p:nvPr/>
          </p:nvCxnSpPr>
          <p:spPr>
            <a:xfrm>
              <a:off x="6048164" y="6208104"/>
              <a:ext cx="0" cy="2452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순서도: 페이지 연결자 242"/>
            <p:cNvSpPr/>
            <p:nvPr/>
          </p:nvSpPr>
          <p:spPr>
            <a:xfrm>
              <a:off x="8244408" y="5733256"/>
              <a:ext cx="864096" cy="360040"/>
            </a:xfrm>
            <a:prstGeom prst="flowChartOffpageConnector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ysClr val="windowText" lastClr="000000"/>
                  </a:solidFill>
                  <a:latin typeface="Consolas" pitchFamily="49" charset="0"/>
                  <a:cs typeface="Consolas" pitchFamily="49" charset="0"/>
                </a:rPr>
                <a:t>게임진행</a:t>
              </a:r>
              <a:endParaRPr lang="ko-KR" altLang="en-US" sz="800" b="1" dirty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="" xmlns:a16="http://schemas.microsoft.com/office/drawing/2014/main" id="{474BCE88-560A-4C1F-B806-5557BAF95D68}"/>
                </a:ext>
              </a:extLst>
            </p:cNvPr>
            <p:cNvSpPr txBox="1"/>
            <p:nvPr/>
          </p:nvSpPr>
          <p:spPr>
            <a:xfrm>
              <a:off x="5508104" y="6165304"/>
              <a:ext cx="495584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YES</a:t>
              </a:r>
              <a:endParaRPr lang="ko-KR" altLang="en-US" sz="1000" b="1" dirty="0"/>
            </a:p>
          </p:txBody>
        </p:sp>
        <p:cxnSp>
          <p:nvCxnSpPr>
            <p:cNvPr id="247" name="직선 화살표 연결선 246"/>
            <p:cNvCxnSpPr>
              <a:stCxn id="220" idx="3"/>
              <a:endCxn id="243" idx="1"/>
            </p:cNvCxnSpPr>
            <p:nvPr/>
          </p:nvCxnSpPr>
          <p:spPr>
            <a:xfrm flipV="1">
              <a:off x="7020272" y="5913276"/>
              <a:ext cx="1224136" cy="214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화살표 연결선 249"/>
            <p:cNvCxnSpPr>
              <a:stCxn id="92" idx="2"/>
              <a:endCxn id="220" idx="0"/>
            </p:cNvCxnSpPr>
            <p:nvPr/>
          </p:nvCxnSpPr>
          <p:spPr>
            <a:xfrm>
              <a:off x="6048164" y="5429790"/>
              <a:ext cx="0" cy="231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279"/>
          <p:cNvGrpSpPr/>
          <p:nvPr/>
        </p:nvGrpSpPr>
        <p:grpSpPr>
          <a:xfrm>
            <a:off x="323528" y="4854556"/>
            <a:ext cx="4752528" cy="1742796"/>
            <a:chOff x="323528" y="4854556"/>
            <a:chExt cx="4752528" cy="1742796"/>
          </a:xfrm>
        </p:grpSpPr>
        <p:cxnSp>
          <p:nvCxnSpPr>
            <p:cNvPr id="274" name="직선 연결선 273"/>
            <p:cNvCxnSpPr>
              <a:stCxn id="86" idx="1"/>
            </p:cNvCxnSpPr>
            <p:nvPr/>
          </p:nvCxnSpPr>
          <p:spPr>
            <a:xfrm flipH="1">
              <a:off x="323528" y="4854556"/>
              <a:ext cx="360040" cy="1460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 275"/>
            <p:cNvCxnSpPr/>
            <p:nvPr/>
          </p:nvCxnSpPr>
          <p:spPr>
            <a:xfrm>
              <a:off x="323528" y="4869160"/>
              <a:ext cx="0" cy="172819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꺾인 연결선 277"/>
            <p:cNvCxnSpPr>
              <a:endCxn id="92" idx="1"/>
            </p:cNvCxnSpPr>
            <p:nvPr/>
          </p:nvCxnSpPr>
          <p:spPr>
            <a:xfrm flipV="1">
              <a:off x="323528" y="5257487"/>
              <a:ext cx="4752528" cy="1339865"/>
            </a:xfrm>
            <a:prstGeom prst="bentConnector3">
              <a:avLst>
                <a:gd name="adj1" fmla="val 94493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1" name="TextBox 280">
            <a:extLst>
              <a:ext uri="{FF2B5EF4-FFF2-40B4-BE49-F238E27FC236}">
                <a16:creationId xmlns="" xmlns:a16="http://schemas.microsoft.com/office/drawing/2014/main" id="{ABA1B896-A30F-46F4-A427-A636993A7979}"/>
              </a:ext>
            </a:extLst>
          </p:cNvPr>
          <p:cNvSpPr txBox="1"/>
          <p:nvPr/>
        </p:nvSpPr>
        <p:spPr>
          <a:xfrm>
            <a:off x="6876256" y="5661248"/>
            <a:ext cx="432048" cy="24622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NO</a:t>
            </a:r>
            <a:endParaRPr lang="ko-KR" altLang="en-US" sz="1000" b="1" dirty="0"/>
          </a:p>
        </p:txBody>
      </p:sp>
      <p:cxnSp>
        <p:nvCxnSpPr>
          <p:cNvPr id="283" name="Shape 282"/>
          <p:cNvCxnSpPr>
            <a:stCxn id="61" idx="3"/>
            <a:endCxn id="62" idx="2"/>
          </p:cNvCxnSpPr>
          <p:nvPr/>
        </p:nvCxnSpPr>
        <p:spPr>
          <a:xfrm flipV="1">
            <a:off x="2483768" y="2765494"/>
            <a:ext cx="1409626" cy="1195849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순서도: 처리 66">
            <a:extLst>
              <a:ext uri="{FF2B5EF4-FFF2-40B4-BE49-F238E27FC236}">
                <a16:creationId xmlns="" xmlns:a16="http://schemas.microsoft.com/office/drawing/2014/main" id="{E505C92A-B921-421A-AC25-D30EC380B79C}"/>
              </a:ext>
            </a:extLst>
          </p:cNvPr>
          <p:cNvSpPr/>
          <p:nvPr/>
        </p:nvSpPr>
        <p:spPr>
          <a:xfrm>
            <a:off x="7308304" y="5805264"/>
            <a:ext cx="679178" cy="288032"/>
          </a:xfrm>
          <a:prstGeom prst="flowChartProcess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j++</a:t>
            </a:r>
            <a:endParaRPr lang="ko-KR" altLang="en-US" sz="8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19614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타원 50"/>
          <p:cNvSpPr/>
          <p:nvPr/>
        </p:nvSpPr>
        <p:spPr>
          <a:xfrm>
            <a:off x="790953" y="764704"/>
            <a:ext cx="828720" cy="3605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시작</a:t>
            </a:r>
          </a:p>
        </p:txBody>
      </p:sp>
      <p:cxnSp>
        <p:nvCxnSpPr>
          <p:cNvPr id="52" name="직선 화살표 연결선 51"/>
          <p:cNvCxnSpPr>
            <a:cxnSpLocks/>
            <a:stCxn id="51" idx="4"/>
            <a:endCxn id="53" idx="0"/>
          </p:cNvCxnSpPr>
          <p:nvPr/>
        </p:nvCxnSpPr>
        <p:spPr>
          <a:xfrm>
            <a:off x="1205313" y="1125295"/>
            <a:ext cx="18316" cy="7915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순서도: 판단 52"/>
          <p:cNvSpPr/>
          <p:nvPr/>
        </p:nvSpPr>
        <p:spPr>
          <a:xfrm>
            <a:off x="107504" y="1916833"/>
            <a:ext cx="2232248" cy="57606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scoreASum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&gt;21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27584" y="2492897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NO</a:t>
            </a:r>
            <a:endParaRPr lang="ko-KR" altLang="en-US" sz="10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267744" y="2780928"/>
            <a:ext cx="4955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YES</a:t>
            </a:r>
            <a:endParaRPr lang="ko-KR" altLang="en-US" sz="1000" b="1" dirty="0"/>
          </a:p>
        </p:txBody>
      </p:sp>
      <p:sp>
        <p:nvSpPr>
          <p:cNvPr id="56" name="타원 55"/>
          <p:cNvSpPr/>
          <p:nvPr/>
        </p:nvSpPr>
        <p:spPr>
          <a:xfrm>
            <a:off x="4858679" y="6376496"/>
            <a:ext cx="775288" cy="3648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종료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5496" y="548680"/>
            <a:ext cx="9001000" cy="6309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9" name="순서도: 판단 48"/>
          <p:cNvSpPr/>
          <p:nvPr/>
        </p:nvSpPr>
        <p:spPr>
          <a:xfrm>
            <a:off x="107504" y="2780929"/>
            <a:ext cx="2232248" cy="57606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scoreBSum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&gt;21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="" xmlns:a16="http://schemas.microsoft.com/office/drawing/2014/main" id="{0100ECFA-D80B-4D56-AB77-F16F4C67EAE6}"/>
              </a:ext>
            </a:extLst>
          </p:cNvPr>
          <p:cNvCxnSpPr>
            <a:cxnSpLocks/>
            <a:stCxn id="49" idx="2"/>
            <a:endCxn id="86" idx="0"/>
          </p:cNvCxnSpPr>
          <p:nvPr/>
        </p:nvCxnSpPr>
        <p:spPr>
          <a:xfrm>
            <a:off x="1223628" y="3356993"/>
            <a:ext cx="4720" cy="2880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순서도: 판단 85">
            <a:extLst>
              <a:ext uri="{FF2B5EF4-FFF2-40B4-BE49-F238E27FC236}">
                <a16:creationId xmlns="" xmlns:a16="http://schemas.microsoft.com/office/drawing/2014/main" id="{CBC630E4-59C4-4169-8179-8491FF9ED8C6}"/>
              </a:ext>
            </a:extLst>
          </p:cNvPr>
          <p:cNvSpPr/>
          <p:nvPr/>
        </p:nvSpPr>
        <p:spPr>
          <a:xfrm>
            <a:off x="179512" y="3645025"/>
            <a:ext cx="2097671" cy="72008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scoreASum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&gt;</a:t>
            </a:r>
            <a:br>
              <a:rPr lang="en-US" altLang="ko-KR" sz="1000" b="1" dirty="0" smtClean="0">
                <a:solidFill>
                  <a:schemeClr val="tx1"/>
                </a:solidFill>
              </a:rPr>
            </a:br>
            <a:r>
              <a:rPr lang="en-US" altLang="ko-KR" sz="1000" b="1" dirty="0" err="1" smtClean="0">
                <a:solidFill>
                  <a:schemeClr val="tx1"/>
                </a:solidFill>
              </a:rPr>
              <a:t>scoreBSum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73CCAC60-0656-4A00-9301-D6DA22229A2E}"/>
              </a:ext>
            </a:extLst>
          </p:cNvPr>
          <p:cNvSpPr txBox="1"/>
          <p:nvPr/>
        </p:nvSpPr>
        <p:spPr>
          <a:xfrm>
            <a:off x="2267744" y="1916833"/>
            <a:ext cx="4955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YES</a:t>
            </a:r>
            <a:endParaRPr lang="ko-KR" altLang="en-US" sz="1000" b="1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="" xmlns:a16="http://schemas.microsoft.com/office/drawing/2014/main" id="{29A2B317-6CBB-4959-84F4-9951681AF1E7}"/>
              </a:ext>
            </a:extLst>
          </p:cNvPr>
          <p:cNvCxnSpPr>
            <a:cxnSpLocks/>
            <a:stCxn id="49" idx="3"/>
            <a:endCxn id="105" idx="1"/>
          </p:cNvCxnSpPr>
          <p:nvPr/>
        </p:nvCxnSpPr>
        <p:spPr>
          <a:xfrm>
            <a:off x="2339752" y="3068961"/>
            <a:ext cx="360040" cy="1207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="" xmlns:a16="http://schemas.microsoft.com/office/drawing/2014/main" id="{41F60DC2-8E33-4509-929B-DD0C1D9585A2}"/>
              </a:ext>
            </a:extLst>
          </p:cNvPr>
          <p:cNvCxnSpPr>
            <a:cxnSpLocks/>
            <a:stCxn id="86" idx="2"/>
            <a:endCxn id="132" idx="0"/>
          </p:cNvCxnSpPr>
          <p:nvPr/>
        </p:nvCxnSpPr>
        <p:spPr>
          <a:xfrm>
            <a:off x="1228348" y="4365105"/>
            <a:ext cx="0" cy="2880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73AD75C9-1A24-406E-99AA-DFD79E67BD62}"/>
              </a:ext>
            </a:extLst>
          </p:cNvPr>
          <p:cNvSpPr txBox="1"/>
          <p:nvPr/>
        </p:nvSpPr>
        <p:spPr>
          <a:xfrm>
            <a:off x="2267744" y="3717033"/>
            <a:ext cx="4955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YES</a:t>
            </a:r>
            <a:endParaRPr lang="ko-KR" altLang="en-US" sz="1000" b="1" dirty="0"/>
          </a:p>
        </p:txBody>
      </p:sp>
      <p:sp>
        <p:nvSpPr>
          <p:cNvPr id="94" name="순서도: 처리 93">
            <a:extLst>
              <a:ext uri="{FF2B5EF4-FFF2-40B4-BE49-F238E27FC236}">
                <a16:creationId xmlns="" xmlns:a16="http://schemas.microsoft.com/office/drawing/2014/main" id="{44E10499-E19F-4D05-8FAC-587EB8F87185}"/>
              </a:ext>
            </a:extLst>
          </p:cNvPr>
          <p:cNvSpPr/>
          <p:nvPr/>
        </p:nvSpPr>
        <p:spPr>
          <a:xfrm>
            <a:off x="4337823" y="5733256"/>
            <a:ext cx="1818353" cy="3121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p(</a:t>
            </a:r>
            <a:r>
              <a:rPr lang="en-US" altLang="ko-KR" sz="1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playState</a:t>
            </a:r>
            <a:r>
              <a:rPr lang="en-US" altLang="ko-KR" sz="1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ko-KR" altLang="en-US" sz="10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="" xmlns:a16="http://schemas.microsoft.com/office/drawing/2014/main" id="{592A23E3-4218-4557-B47F-B6346C889067}"/>
              </a:ext>
            </a:extLst>
          </p:cNvPr>
          <p:cNvCxnSpPr>
            <a:cxnSpLocks/>
            <a:stCxn id="86" idx="3"/>
            <a:endCxn id="121" idx="1"/>
          </p:cNvCxnSpPr>
          <p:nvPr/>
        </p:nvCxnSpPr>
        <p:spPr>
          <a:xfrm>
            <a:off x="2277183" y="4005065"/>
            <a:ext cx="422609" cy="1207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="" xmlns:a16="http://schemas.microsoft.com/office/drawing/2014/main" id="{E536A04A-C2BE-418E-B29C-767D80B906F2}"/>
              </a:ext>
            </a:extLst>
          </p:cNvPr>
          <p:cNvCxnSpPr>
            <a:cxnSpLocks/>
            <a:stCxn id="132" idx="2"/>
            <a:endCxn id="107" idx="0"/>
          </p:cNvCxnSpPr>
          <p:nvPr/>
        </p:nvCxnSpPr>
        <p:spPr>
          <a:xfrm>
            <a:off x="1228348" y="5373217"/>
            <a:ext cx="4357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순서도: 처리 106">
            <a:extLst>
              <a:ext uri="{FF2B5EF4-FFF2-40B4-BE49-F238E27FC236}">
                <a16:creationId xmlns="" xmlns:a16="http://schemas.microsoft.com/office/drawing/2014/main" id="{274B0653-A0E0-4E7D-AE5A-251388F3B3F8}"/>
              </a:ext>
            </a:extLst>
          </p:cNvPr>
          <p:cNvSpPr/>
          <p:nvPr/>
        </p:nvSpPr>
        <p:spPr>
          <a:xfrm>
            <a:off x="323528" y="5733257"/>
            <a:ext cx="1818353" cy="3121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playState</a:t>
            </a:r>
            <a:r>
              <a:rPr lang="en-US" altLang="ko-KR" sz="1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=“B</a:t>
            </a:r>
            <a:r>
              <a:rPr lang="ko-KR" altLang="en-US" sz="1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승리</a:t>
            </a:r>
            <a:r>
              <a:rPr lang="en-US" altLang="ko-KR" sz="1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</a:t>
            </a:r>
            <a:endParaRPr lang="ko-KR" altLang="en-US" sz="10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FD1F1362-853F-46CB-9972-977889AAD84C}"/>
              </a:ext>
            </a:extLst>
          </p:cNvPr>
          <p:cNvSpPr txBox="1"/>
          <p:nvPr/>
        </p:nvSpPr>
        <p:spPr>
          <a:xfrm>
            <a:off x="827584" y="5373217"/>
            <a:ext cx="611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NO</a:t>
            </a:r>
            <a:endParaRPr lang="ko-KR" altLang="en-US" sz="1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승패</a:t>
            </a: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="" xmlns:a16="http://schemas.microsoft.com/office/drawing/2014/main" id="{AFB470BD-D177-4CF1-BAAD-77774E2D1222}"/>
              </a:ext>
            </a:extLst>
          </p:cNvPr>
          <p:cNvCxnSpPr>
            <a:cxnSpLocks/>
            <a:stCxn id="94" idx="2"/>
            <a:endCxn id="56" idx="0"/>
          </p:cNvCxnSpPr>
          <p:nvPr/>
        </p:nvCxnSpPr>
        <p:spPr>
          <a:xfrm flipH="1">
            <a:off x="5246323" y="6045430"/>
            <a:ext cx="677" cy="3310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순서도: 처리 44">
            <a:extLst>
              <a:ext uri="{FF2B5EF4-FFF2-40B4-BE49-F238E27FC236}">
                <a16:creationId xmlns="" xmlns:a16="http://schemas.microsoft.com/office/drawing/2014/main" id="{B7A7C259-4532-4F23-915E-AF3BA24BF151}"/>
              </a:ext>
            </a:extLst>
          </p:cNvPr>
          <p:cNvSpPr/>
          <p:nvPr/>
        </p:nvSpPr>
        <p:spPr>
          <a:xfrm>
            <a:off x="305375" y="1316627"/>
            <a:ext cx="1818353" cy="3121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playState</a:t>
            </a:r>
            <a:r>
              <a:rPr lang="en-US" altLang="ko-KR" sz="1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=“</a:t>
            </a:r>
            <a:r>
              <a:rPr lang="ko-KR" altLang="en-US" sz="1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계속</a:t>
            </a:r>
            <a:r>
              <a:rPr lang="en-US" altLang="ko-KR" sz="1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</a:t>
            </a:r>
            <a:endParaRPr lang="ko-KR" altLang="en-US" sz="10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="" xmlns:a16="http://schemas.microsoft.com/office/drawing/2014/main" id="{B7A7C259-4532-4F23-915E-AF3BA24BF151}"/>
              </a:ext>
            </a:extLst>
          </p:cNvPr>
          <p:cNvSpPr/>
          <p:nvPr/>
        </p:nvSpPr>
        <p:spPr>
          <a:xfrm>
            <a:off x="2699793" y="2060849"/>
            <a:ext cx="1584176" cy="3121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playState</a:t>
            </a:r>
            <a:r>
              <a:rPr lang="en-US" altLang="ko-KR" sz="1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=“B</a:t>
            </a:r>
            <a:r>
              <a:rPr lang="ko-KR" altLang="en-US" sz="1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승리</a:t>
            </a:r>
            <a:r>
              <a:rPr lang="en-US" altLang="ko-KR" sz="1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</a:t>
            </a:r>
            <a:endParaRPr lang="ko-KR" altLang="en-US" sz="10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="" xmlns:a16="http://schemas.microsoft.com/office/drawing/2014/main" id="{0100ECFA-D80B-4D56-AB77-F16F4C67EAE6}"/>
              </a:ext>
            </a:extLst>
          </p:cNvPr>
          <p:cNvCxnSpPr>
            <a:cxnSpLocks/>
            <a:stCxn id="53" idx="2"/>
            <a:endCxn id="49" idx="0"/>
          </p:cNvCxnSpPr>
          <p:nvPr/>
        </p:nvCxnSpPr>
        <p:spPr>
          <a:xfrm>
            <a:off x="1223628" y="2492898"/>
            <a:ext cx="0" cy="28803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="" xmlns:a16="http://schemas.microsoft.com/office/drawing/2014/main" id="{0100ECFA-D80B-4D56-AB77-F16F4C67EAE6}"/>
              </a:ext>
            </a:extLst>
          </p:cNvPr>
          <p:cNvCxnSpPr>
            <a:cxnSpLocks/>
            <a:stCxn id="53" idx="3"/>
            <a:endCxn id="66" idx="1"/>
          </p:cNvCxnSpPr>
          <p:nvPr/>
        </p:nvCxnSpPr>
        <p:spPr>
          <a:xfrm>
            <a:off x="2339752" y="2204866"/>
            <a:ext cx="360041" cy="1207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순서도: 처리 104">
            <a:extLst>
              <a:ext uri="{FF2B5EF4-FFF2-40B4-BE49-F238E27FC236}">
                <a16:creationId xmlns="" xmlns:a16="http://schemas.microsoft.com/office/drawing/2014/main" id="{B7A7C259-4532-4F23-915E-AF3BA24BF151}"/>
              </a:ext>
            </a:extLst>
          </p:cNvPr>
          <p:cNvSpPr/>
          <p:nvPr/>
        </p:nvSpPr>
        <p:spPr>
          <a:xfrm>
            <a:off x="2699792" y="2924945"/>
            <a:ext cx="1584176" cy="3121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playState</a:t>
            </a:r>
            <a:r>
              <a:rPr lang="en-US" altLang="ko-KR" sz="1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=“A</a:t>
            </a:r>
            <a:r>
              <a:rPr lang="ko-KR" altLang="en-US" sz="1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승리</a:t>
            </a:r>
            <a:r>
              <a:rPr lang="en-US" altLang="ko-KR" sz="1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</a:t>
            </a:r>
            <a:endParaRPr lang="ko-KR" altLang="en-US" sz="10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27584" y="3356993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NO</a:t>
            </a:r>
            <a:endParaRPr lang="ko-KR" altLang="en-US" sz="1000" b="1" dirty="0"/>
          </a:p>
        </p:txBody>
      </p:sp>
      <p:sp>
        <p:nvSpPr>
          <p:cNvPr id="121" name="순서도: 처리 120">
            <a:extLst>
              <a:ext uri="{FF2B5EF4-FFF2-40B4-BE49-F238E27FC236}">
                <a16:creationId xmlns="" xmlns:a16="http://schemas.microsoft.com/office/drawing/2014/main" id="{B7A7C259-4532-4F23-915E-AF3BA24BF151}"/>
              </a:ext>
            </a:extLst>
          </p:cNvPr>
          <p:cNvSpPr/>
          <p:nvPr/>
        </p:nvSpPr>
        <p:spPr>
          <a:xfrm>
            <a:off x="2699792" y="3861049"/>
            <a:ext cx="1584176" cy="3121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playState</a:t>
            </a:r>
            <a:r>
              <a:rPr lang="en-US" altLang="ko-KR" sz="1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=“A</a:t>
            </a:r>
            <a:r>
              <a:rPr lang="ko-KR" altLang="en-US" sz="1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승리</a:t>
            </a:r>
            <a:r>
              <a:rPr lang="en-US" altLang="ko-KR" sz="1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</a:t>
            </a:r>
            <a:endParaRPr lang="ko-KR" altLang="en-US" sz="10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2" name="순서도: 판단 131">
            <a:extLst>
              <a:ext uri="{FF2B5EF4-FFF2-40B4-BE49-F238E27FC236}">
                <a16:creationId xmlns="" xmlns:a16="http://schemas.microsoft.com/office/drawing/2014/main" id="{CBC630E4-59C4-4169-8179-8491FF9ED8C6}"/>
              </a:ext>
            </a:extLst>
          </p:cNvPr>
          <p:cNvSpPr/>
          <p:nvPr/>
        </p:nvSpPr>
        <p:spPr>
          <a:xfrm>
            <a:off x="179512" y="4653137"/>
            <a:ext cx="2097671" cy="72008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scoreASum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==</a:t>
            </a:r>
            <a:br>
              <a:rPr lang="en-US" altLang="ko-KR" sz="1000" b="1" dirty="0" smtClean="0">
                <a:solidFill>
                  <a:schemeClr val="tx1"/>
                </a:solidFill>
              </a:rPr>
            </a:br>
            <a:r>
              <a:rPr lang="en-US" altLang="ko-KR" sz="1000" b="1" dirty="0" err="1" smtClean="0">
                <a:solidFill>
                  <a:schemeClr val="tx1"/>
                </a:solidFill>
              </a:rPr>
              <a:t>scoreBSum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34" name="순서도: 처리 133">
            <a:extLst>
              <a:ext uri="{FF2B5EF4-FFF2-40B4-BE49-F238E27FC236}">
                <a16:creationId xmlns="" xmlns:a16="http://schemas.microsoft.com/office/drawing/2014/main" id="{B7A7C259-4532-4F23-915E-AF3BA24BF151}"/>
              </a:ext>
            </a:extLst>
          </p:cNvPr>
          <p:cNvSpPr/>
          <p:nvPr/>
        </p:nvSpPr>
        <p:spPr>
          <a:xfrm>
            <a:off x="2699792" y="4845019"/>
            <a:ext cx="1584176" cy="3121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playState</a:t>
            </a:r>
            <a:r>
              <a:rPr lang="en-US" altLang="ko-KR" sz="1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=“</a:t>
            </a:r>
            <a:r>
              <a:rPr lang="ko-KR" altLang="en-US" sz="1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무승부</a:t>
            </a:r>
            <a:r>
              <a:rPr lang="en-US" altLang="ko-KR" sz="1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</a:t>
            </a:r>
            <a:endParaRPr lang="ko-KR" altLang="en-US" sz="10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="" xmlns:a16="http://schemas.microsoft.com/office/drawing/2014/main" id="{592A23E3-4218-4557-B47F-B6346C889067}"/>
              </a:ext>
            </a:extLst>
          </p:cNvPr>
          <p:cNvCxnSpPr>
            <a:cxnSpLocks/>
            <a:stCxn id="132" idx="3"/>
            <a:endCxn id="134" idx="1"/>
          </p:cNvCxnSpPr>
          <p:nvPr/>
        </p:nvCxnSpPr>
        <p:spPr>
          <a:xfrm flipV="1">
            <a:off x="2277183" y="5001106"/>
            <a:ext cx="422609" cy="1207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="" xmlns:a16="http://schemas.microsoft.com/office/drawing/2014/main" id="{73AD75C9-1A24-406E-99AA-DFD79E67BD62}"/>
              </a:ext>
            </a:extLst>
          </p:cNvPr>
          <p:cNvSpPr txBox="1"/>
          <p:nvPr/>
        </p:nvSpPr>
        <p:spPr>
          <a:xfrm>
            <a:off x="2195736" y="4725145"/>
            <a:ext cx="4955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YES</a:t>
            </a:r>
            <a:endParaRPr lang="ko-KR" altLang="en-US" sz="1000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827584" y="4334908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NO</a:t>
            </a:r>
            <a:endParaRPr lang="ko-KR" altLang="en-US" sz="1000" b="1" dirty="0"/>
          </a:p>
        </p:txBody>
      </p:sp>
      <p:cxnSp>
        <p:nvCxnSpPr>
          <p:cNvPr id="144" name="Shape 143"/>
          <p:cNvCxnSpPr>
            <a:stCxn id="66" idx="3"/>
            <a:endCxn id="94" idx="0"/>
          </p:cNvCxnSpPr>
          <p:nvPr/>
        </p:nvCxnSpPr>
        <p:spPr>
          <a:xfrm>
            <a:off x="4283969" y="2216936"/>
            <a:ext cx="963031" cy="3516320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hape 145"/>
          <p:cNvCxnSpPr>
            <a:stCxn id="105" idx="3"/>
            <a:endCxn id="94" idx="0"/>
          </p:cNvCxnSpPr>
          <p:nvPr/>
        </p:nvCxnSpPr>
        <p:spPr>
          <a:xfrm>
            <a:off x="4283968" y="3081032"/>
            <a:ext cx="963032" cy="2652224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hape 147"/>
          <p:cNvCxnSpPr>
            <a:stCxn id="121" idx="3"/>
            <a:endCxn id="94" idx="0"/>
          </p:cNvCxnSpPr>
          <p:nvPr/>
        </p:nvCxnSpPr>
        <p:spPr>
          <a:xfrm>
            <a:off x="4283968" y="4017136"/>
            <a:ext cx="963032" cy="1716120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hape 149"/>
          <p:cNvCxnSpPr>
            <a:stCxn id="134" idx="3"/>
            <a:endCxn id="94" idx="0"/>
          </p:cNvCxnSpPr>
          <p:nvPr/>
        </p:nvCxnSpPr>
        <p:spPr>
          <a:xfrm>
            <a:off x="4283968" y="5001106"/>
            <a:ext cx="963032" cy="732150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꺾인 연결선 151"/>
          <p:cNvCxnSpPr>
            <a:stCxn id="107" idx="3"/>
          </p:cNvCxnSpPr>
          <p:nvPr/>
        </p:nvCxnSpPr>
        <p:spPr>
          <a:xfrm flipV="1">
            <a:off x="2141881" y="5445224"/>
            <a:ext cx="3078191" cy="44412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2" cstate="print"/>
          <a:srcRect l="11812" t="37652" r="56885" b="30602"/>
          <a:stretch>
            <a:fillRect/>
          </a:stretch>
        </p:blipFill>
        <p:spPr bwMode="auto">
          <a:xfrm>
            <a:off x="5327576" y="0"/>
            <a:ext cx="3816424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143831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482</Words>
  <Application>Microsoft Office PowerPoint</Application>
  <PresentationFormat>화면 슬라이드 쇼(4:3)</PresentationFormat>
  <Paragraphs>234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HUu-11</dc:creator>
  <cp:lastModifiedBy>cloud2019</cp:lastModifiedBy>
  <cp:revision>67</cp:revision>
  <dcterms:created xsi:type="dcterms:W3CDTF">2020-03-16T07:33:09Z</dcterms:created>
  <dcterms:modified xsi:type="dcterms:W3CDTF">2020-03-18T15:33:47Z</dcterms:modified>
</cp:coreProperties>
</file>