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AC00074C-BADF-4249-8D74-478A7BB86D26}"/>
              </a:ext>
            </a:extLst>
          </p:cNvPr>
          <p:cNvSpPr/>
          <p:nvPr/>
        </p:nvSpPr>
        <p:spPr>
          <a:xfrm>
            <a:off x="2359277" y="-40096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AA5D23-808C-4686-AC10-DBAAD111EF0B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92830" y="-25972"/>
            <a:ext cx="4924" cy="2142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3CF60DC-A51A-49BB-AE7C-9B8A96F8DB5A}"/>
              </a:ext>
            </a:extLst>
          </p:cNvPr>
          <p:cNvSpPr/>
          <p:nvPr/>
        </p:nvSpPr>
        <p:spPr>
          <a:xfrm>
            <a:off x="1740397" y="135415"/>
            <a:ext cx="3088243" cy="375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컴퓨터를 킨다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0F91E3-5E38-44AC-B254-99705EF7FEF3}"/>
              </a:ext>
            </a:extLst>
          </p:cNvPr>
          <p:cNvCxnSpPr>
            <a:cxnSpLocks/>
          </p:cNvCxnSpPr>
          <p:nvPr/>
        </p:nvCxnSpPr>
        <p:spPr>
          <a:xfrm rot="5400000">
            <a:off x="3174934" y="612152"/>
            <a:ext cx="191424" cy="2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FEC5B7B-F1CD-4B5C-B9E8-16910D48227D}"/>
              </a:ext>
            </a:extLst>
          </p:cNvPr>
          <p:cNvSpPr/>
          <p:nvPr/>
        </p:nvSpPr>
        <p:spPr>
          <a:xfrm>
            <a:off x="2259042" y="6474851"/>
            <a:ext cx="1914454" cy="384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4320CA1-76FE-478C-8E37-1F98A5E7F73D}"/>
              </a:ext>
            </a:extLst>
          </p:cNvPr>
          <p:cNvSpPr/>
          <p:nvPr/>
        </p:nvSpPr>
        <p:spPr>
          <a:xfrm>
            <a:off x="1711770" y="1934999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수업에 입실한다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F6E179-70A3-4EEE-AC59-32DFF77D606B}"/>
              </a:ext>
            </a:extLst>
          </p:cNvPr>
          <p:cNvCxnSpPr>
            <a:cxnSpLocks/>
            <a:stCxn id="53" idx="2"/>
            <a:endCxn id="31" idx="0"/>
          </p:cNvCxnSpPr>
          <p:nvPr/>
        </p:nvCxnSpPr>
        <p:spPr>
          <a:xfrm flipH="1">
            <a:off x="3225295" y="2847658"/>
            <a:ext cx="18572" cy="1809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1196C5-B1B0-46A0-A37D-5448C6023813}"/>
              </a:ext>
            </a:extLst>
          </p:cNvPr>
          <p:cNvSpPr/>
          <p:nvPr/>
        </p:nvSpPr>
        <p:spPr>
          <a:xfrm>
            <a:off x="1686544" y="3028575"/>
            <a:ext cx="3077502" cy="6272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식사시간이 안됨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CEFEA-FB67-4C72-BC4A-3CF9079BFC02}"/>
              </a:ext>
            </a:extLst>
          </p:cNvPr>
          <p:cNvSpPr txBox="1"/>
          <p:nvPr/>
        </p:nvSpPr>
        <p:spPr>
          <a:xfrm>
            <a:off x="4909461" y="3064510"/>
            <a:ext cx="739713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15D04B-A7A1-45A8-8088-8C0B4AC191A3}"/>
              </a:ext>
            </a:extLst>
          </p:cNvPr>
          <p:cNvSpPr txBox="1"/>
          <p:nvPr/>
        </p:nvSpPr>
        <p:spPr>
          <a:xfrm>
            <a:off x="2569113" y="3575893"/>
            <a:ext cx="728641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ABE8575-AC82-419A-8BBA-663BC99F339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225295" y="3655841"/>
            <a:ext cx="15335" cy="225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252FFFB-0578-4722-A416-483A7649DEF2}"/>
              </a:ext>
            </a:extLst>
          </p:cNvPr>
          <p:cNvSpPr/>
          <p:nvPr/>
        </p:nvSpPr>
        <p:spPr>
          <a:xfrm>
            <a:off x="1681552" y="3933522"/>
            <a:ext cx="3087485" cy="49056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쉬는시간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쉰다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56">
            <a:extLst>
              <a:ext uri="{FF2B5EF4-FFF2-40B4-BE49-F238E27FC236}">
                <a16:creationId xmlns:a16="http://schemas.microsoft.com/office/drawing/2014/main" id="{014E7B19-2C1D-45A2-8A0A-DB5B4CE9CE50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 flipH="1">
            <a:off x="2441927" y="3640716"/>
            <a:ext cx="1499605" cy="67131"/>
          </a:xfrm>
          <a:prstGeom prst="bentConnector5">
            <a:avLst>
              <a:gd name="adj1" fmla="val -15244"/>
              <a:gd name="adj2" fmla="val 3477387"/>
              <a:gd name="adj3" fmla="val 9992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DDB0C896-0429-456A-9CF7-620B186CF7C2}"/>
              </a:ext>
            </a:extLst>
          </p:cNvPr>
          <p:cNvSpPr/>
          <p:nvPr/>
        </p:nvSpPr>
        <p:spPr>
          <a:xfrm>
            <a:off x="1699745" y="2472357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수업을 듣는다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D14634B-CD0E-46E6-8202-D13335209788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243867" y="2291440"/>
            <a:ext cx="1" cy="1809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7FCCEC7D-5857-4825-BEFF-083221A8C85B}"/>
              </a:ext>
            </a:extLst>
          </p:cNvPr>
          <p:cNvSpPr/>
          <p:nvPr/>
        </p:nvSpPr>
        <p:spPr>
          <a:xfrm>
            <a:off x="1655183" y="5225112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밥을 먹는다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3FA6D4D-C54C-4A6B-818D-CE184464E603}"/>
              </a:ext>
            </a:extLst>
          </p:cNvPr>
          <p:cNvCxnSpPr>
            <a:cxnSpLocks/>
          </p:cNvCxnSpPr>
          <p:nvPr/>
        </p:nvCxnSpPr>
        <p:spPr>
          <a:xfrm flipH="1">
            <a:off x="3228023" y="5632728"/>
            <a:ext cx="9878" cy="225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C69C521-218A-420E-8B23-61EBA36B3BDF}"/>
              </a:ext>
            </a:extLst>
          </p:cNvPr>
          <p:cNvCxnSpPr>
            <a:cxnSpLocks/>
          </p:cNvCxnSpPr>
          <p:nvPr/>
        </p:nvCxnSpPr>
        <p:spPr>
          <a:xfrm rot="5400000">
            <a:off x="3136280" y="184180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56">
            <a:extLst>
              <a:ext uri="{FF2B5EF4-FFF2-40B4-BE49-F238E27FC236}">
                <a16:creationId xmlns:a16="http://schemas.microsoft.com/office/drawing/2014/main" id="{09148410-15F0-4651-884F-424AC1CA12D5}"/>
              </a:ext>
            </a:extLst>
          </p:cNvPr>
          <p:cNvCxnSpPr/>
          <p:nvPr/>
        </p:nvCxnSpPr>
        <p:spPr>
          <a:xfrm rot="16200000" flipH="1">
            <a:off x="3111650" y="1311358"/>
            <a:ext cx="267141" cy="270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41ACE6C-7CD0-46BD-A90E-0A336D69DC00}"/>
              </a:ext>
            </a:extLst>
          </p:cNvPr>
          <p:cNvSpPr/>
          <p:nvPr/>
        </p:nvSpPr>
        <p:spPr>
          <a:xfrm>
            <a:off x="1710485" y="725969"/>
            <a:ext cx="3064301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일찍 일어났는가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2929DF-C8CD-4BAD-97F1-DE60F4A5D7BB}"/>
              </a:ext>
            </a:extLst>
          </p:cNvPr>
          <p:cNvSpPr txBox="1"/>
          <p:nvPr/>
        </p:nvSpPr>
        <p:spPr>
          <a:xfrm>
            <a:off x="2398847" y="1064614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102" name="꺾인 연결선 56">
            <a:extLst>
              <a:ext uri="{FF2B5EF4-FFF2-40B4-BE49-F238E27FC236}">
                <a16:creationId xmlns:a16="http://schemas.microsoft.com/office/drawing/2014/main" id="{5958EF1B-C00B-40B9-8C16-3BB63C45AB13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3308495" y="940283"/>
            <a:ext cx="1466291" cy="889892"/>
          </a:xfrm>
          <a:prstGeom prst="bentConnector3">
            <a:avLst>
              <a:gd name="adj1" fmla="val -155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1ACD893-8D63-47B4-A3D5-680735F7840E}"/>
              </a:ext>
            </a:extLst>
          </p:cNvPr>
          <p:cNvSpPr txBox="1"/>
          <p:nvPr/>
        </p:nvSpPr>
        <p:spPr>
          <a:xfrm>
            <a:off x="5008376" y="1150163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C95254DE-0036-4B91-819B-95C51FB8F24C}"/>
              </a:ext>
            </a:extLst>
          </p:cNvPr>
          <p:cNvSpPr/>
          <p:nvPr/>
        </p:nvSpPr>
        <p:spPr>
          <a:xfrm>
            <a:off x="1740397" y="1288663"/>
            <a:ext cx="3047591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아침을 먹는다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F8123-4744-4FEB-98F0-E36244E24905}"/>
              </a:ext>
            </a:extLst>
          </p:cNvPr>
          <p:cNvSpPr txBox="1"/>
          <p:nvPr/>
        </p:nvSpPr>
        <p:spPr>
          <a:xfrm>
            <a:off x="7062150" y="2047722"/>
            <a:ext cx="2802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</a:t>
            </a:r>
            <a:endParaRPr lang="en-US" altLang="ko-KR" sz="1400" dirty="0"/>
          </a:p>
          <a:p>
            <a:r>
              <a:rPr lang="ko-KR" altLang="en-US" sz="1400" dirty="0"/>
              <a:t>컴퓨터를 킨다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ko-KR" altLang="en-US" sz="1400" dirty="0"/>
              <a:t>일찍 일어났는가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아침을 먹는다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입실</a:t>
            </a:r>
            <a:endParaRPr lang="en-US" altLang="ko-KR" sz="1400" dirty="0"/>
          </a:p>
          <a:p>
            <a:r>
              <a:rPr lang="ko-KR" altLang="en-US" sz="1400" dirty="0"/>
              <a:t>수업을 듣는다</a:t>
            </a:r>
            <a:endParaRPr lang="en-US" altLang="ko-KR" sz="1400" dirty="0"/>
          </a:p>
          <a:p>
            <a:r>
              <a:rPr lang="en-US" altLang="ko-KR" sz="1400" dirty="0"/>
              <a:t>while(</a:t>
            </a:r>
            <a:r>
              <a:rPr lang="ko-KR" altLang="en-US" sz="1400" dirty="0"/>
              <a:t>식사시간 안됨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쉰다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수업을 더 듣는다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 err="1"/>
              <a:t>밥을먹는다</a:t>
            </a:r>
            <a:endParaRPr lang="en-US" altLang="ko-KR" sz="1400" dirty="0"/>
          </a:p>
          <a:p>
            <a:r>
              <a:rPr lang="ko-KR" altLang="en-US" sz="1400" dirty="0"/>
              <a:t>퇴실</a:t>
            </a:r>
            <a:endParaRPr lang="en-US" altLang="ko-KR" sz="1400" dirty="0"/>
          </a:p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F77EA7-25E0-4882-9315-A572FBB15903}"/>
              </a:ext>
            </a:extLst>
          </p:cNvPr>
          <p:cNvCxnSpPr/>
          <p:nvPr/>
        </p:nvCxnSpPr>
        <p:spPr>
          <a:xfrm rot="5400000">
            <a:off x="3139898" y="6363588"/>
            <a:ext cx="177419" cy="2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C90F56D-F0D8-430E-8573-A84963B5CBD7}"/>
              </a:ext>
            </a:extLst>
          </p:cNvPr>
          <p:cNvSpPr/>
          <p:nvPr/>
        </p:nvSpPr>
        <p:spPr>
          <a:xfrm>
            <a:off x="1665062" y="5879585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퇴실</a:t>
            </a:r>
          </a:p>
        </p:txBody>
      </p:sp>
      <p:cxnSp>
        <p:nvCxnSpPr>
          <p:cNvPr id="52" name="꺾인 연결선 56">
            <a:extLst>
              <a:ext uri="{FF2B5EF4-FFF2-40B4-BE49-F238E27FC236}">
                <a16:creationId xmlns:a16="http://schemas.microsoft.com/office/drawing/2014/main" id="{77A07BD1-E5FC-455C-B854-23F66A81A187}"/>
              </a:ext>
            </a:extLst>
          </p:cNvPr>
          <p:cNvCxnSpPr>
            <a:cxnSpLocks/>
            <a:stCxn id="31" idx="3"/>
            <a:endCxn id="75" idx="0"/>
          </p:cNvCxnSpPr>
          <p:nvPr/>
        </p:nvCxnSpPr>
        <p:spPr>
          <a:xfrm flipH="1">
            <a:off x="3199305" y="3342208"/>
            <a:ext cx="1564741" cy="1882904"/>
          </a:xfrm>
          <a:prstGeom prst="bentConnector4">
            <a:avLst>
              <a:gd name="adj1" fmla="val -14609"/>
              <a:gd name="adj2" fmla="val 8298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DFF5CDA5-B42C-44D8-9463-90519B0D21DD}"/>
              </a:ext>
            </a:extLst>
          </p:cNvPr>
          <p:cNvSpPr/>
          <p:nvPr/>
        </p:nvSpPr>
        <p:spPr>
          <a:xfrm>
            <a:off x="522811" y="3254928"/>
            <a:ext cx="726212" cy="7589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더 듣는다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3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9</cp:revision>
  <dcterms:created xsi:type="dcterms:W3CDTF">2020-09-15T01:43:58Z</dcterms:created>
  <dcterms:modified xsi:type="dcterms:W3CDTF">2020-09-15T02:46:26Z</dcterms:modified>
</cp:coreProperties>
</file>