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4FB56-D2A9-4CD5-A3A4-3E421042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55B796-FF4F-435C-8E0C-940F253C3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6E1DD-E52C-4BA3-86AE-F71E7B7B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A10FD-1290-4836-AB3A-3C330A11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0003CC-BD4B-45A6-B20D-ED760966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4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B5792-C71B-4806-83CD-D8AB3A37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8D3702-02A6-49E8-8CB1-C81481CE2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1D85C3-96D4-4CB9-BABA-CB4C71DE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DE556-9F41-413B-A04D-B2921B6B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EE27F-B410-4037-8269-3121B68A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60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A7B72F-4BCC-4542-91F5-92D6039E6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86AB43-34D5-4792-B59F-673E249CE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647A7-7329-41A0-8469-79F3928F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D1E3F-BA0D-42BF-92F0-ED7F844C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F4A5E-9D75-47D2-9432-D9CE68CE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60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585D8-5AAD-4034-931A-85C7DE1E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3D3979-B38B-47F9-8199-1E17B2791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2B5D4-2AED-4942-BD26-EDA19BA7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6B6E7-06BD-4C1C-831C-7AD09E8D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648AC-34CD-41A4-81F3-2A9ED547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70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21C6E-0DC0-42A6-B0A3-760984A7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606296-38F8-405E-8C40-AEAB026F7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7F2AFB-7090-4C20-8BED-88E37AE8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2AFAA-3FD1-4EFA-AD7E-5E00252E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842AC-4A4E-43CE-BA08-ADA0CC4C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59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4626C-DF75-4B38-97C8-8DBABEAC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943E0-3725-4F61-AB33-F74CA7994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43AEAD-D933-4257-A6DD-F3FAB8C2B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98A710-5BD0-4A25-AA07-816DCEB1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CEA76-C4D0-4BD6-BE4A-EE1D0457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D8724E-9A5C-43FD-8F5F-3607F7C40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34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0D6C-E4A9-4923-A27F-E6F4A677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ED79B-36F8-4253-93FD-7595C2C4A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DA2BE9-4A03-4862-89B1-EF820EB88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25E7F9-BCBD-475B-880B-2BB1D2728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86D02E-8A19-45DD-8B3A-70CB3754F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456C7A-3336-4C35-B464-3C82ED9E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43F256-F1A3-4169-BC38-70ED493E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EC2B63-94F7-478F-8EED-856963FF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11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398C3-20DF-4048-BE28-957FF462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335C1F-9ABA-4B60-B838-6B6205CD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4C4C7C-9DF9-43C6-A313-477D2072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98D33C-3C96-4A90-9FAF-D84A63A7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85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385E44-3E05-406B-84B8-3E32F462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B18C0B-53B8-4517-BF6E-D071494E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C1E3D9-F285-453C-87EB-21824250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17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95F6A-DD2B-4705-A030-E827A9CB3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DB0F2-5FAF-438A-B38D-CD5830650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A5107A-9B3A-4FF4-BCC0-84283B30E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A3A5B5-2B8B-47FC-90C2-9F6CAC0C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F682CB-1050-4EB4-9A44-2AC247FD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A8E7F9-84D6-49A3-9C52-F3BDC4BC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0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D2886-EABC-4F9C-95C0-4E9E8D95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38BB23-3619-4515-8712-FB00FDAF6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7FDB6-5196-4CA0-ABA9-DB5BC682E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6F4A87-96ED-4020-A0FC-663B433B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9A5110-8903-4753-972E-D34F84A5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607D57-DBD8-48C4-BFB6-7FE28AA4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45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6E3519-F0B9-4695-BC15-54DA3BB3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59058F-FB4C-4FF6-93E3-B76ED3067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85BA57-7B51-4A24-A8ED-4792533F5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FCB0D-2CEF-443F-B5B1-1D4399D99468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5946D7-6775-4A10-876C-9D74F3431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BBCBA-8892-405A-ADBA-51069C99C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85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3349E20-411A-4570-9429-3F0D37E5E7C2}"/>
              </a:ext>
            </a:extLst>
          </p:cNvPr>
          <p:cNvSpPr/>
          <p:nvPr/>
        </p:nvSpPr>
        <p:spPr>
          <a:xfrm>
            <a:off x="431038" y="31044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51E7273-343D-46DC-8148-C53D22ED9276}"/>
              </a:ext>
            </a:extLst>
          </p:cNvPr>
          <p:cNvSpPr/>
          <p:nvPr/>
        </p:nvSpPr>
        <p:spPr>
          <a:xfrm>
            <a:off x="1409639" y="6399262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603DC7-3A02-468C-BEE5-9E3D3483B567}"/>
              </a:ext>
            </a:extLst>
          </p:cNvPr>
          <p:cNvSpPr txBox="1"/>
          <p:nvPr/>
        </p:nvSpPr>
        <p:spPr>
          <a:xfrm>
            <a:off x="790205" y="1218953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BDEFFB-B5A2-49BA-9E58-EB39BAD6F2B5}"/>
              </a:ext>
            </a:extLst>
          </p:cNvPr>
          <p:cNvSpPr txBox="1"/>
          <p:nvPr/>
        </p:nvSpPr>
        <p:spPr>
          <a:xfrm>
            <a:off x="1713525" y="861136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6BBD0BB-7A2B-4BBF-9D46-2166D2DCC733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1369515" y="406036"/>
            <a:ext cx="0" cy="1762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361B7900-7F5D-4118-970D-0FB4F81F931D}"/>
              </a:ext>
            </a:extLst>
          </p:cNvPr>
          <p:cNvSpPr/>
          <p:nvPr/>
        </p:nvSpPr>
        <p:spPr>
          <a:xfrm>
            <a:off x="1121330" y="582290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A3917A97-326B-45C0-8C11-EB12EDEF55B5}"/>
              </a:ext>
            </a:extLst>
          </p:cNvPr>
          <p:cNvSpPr/>
          <p:nvPr/>
        </p:nvSpPr>
        <p:spPr>
          <a:xfrm>
            <a:off x="711353" y="957282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CF563FF-4662-4860-B77E-00D77ACF8BAC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1369515" y="764991"/>
            <a:ext cx="0" cy="1922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821BD95-F122-4C78-8156-90E3DDA208F0}"/>
              </a:ext>
            </a:extLst>
          </p:cNvPr>
          <p:cNvCxnSpPr>
            <a:cxnSpLocks/>
            <a:stCxn id="21" idx="2"/>
            <a:endCxn id="36" idx="0"/>
          </p:cNvCxnSpPr>
          <p:nvPr/>
        </p:nvCxnSpPr>
        <p:spPr>
          <a:xfrm flipH="1">
            <a:off x="1369514" y="1357453"/>
            <a:ext cx="1" cy="2007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56">
            <a:extLst>
              <a:ext uri="{FF2B5EF4-FFF2-40B4-BE49-F238E27FC236}">
                <a16:creationId xmlns:a16="http://schemas.microsoft.com/office/drawing/2014/main" id="{AFE7EDB6-F364-4056-AB2E-9A47CC5B8BC3}"/>
              </a:ext>
            </a:extLst>
          </p:cNvPr>
          <p:cNvCxnSpPr>
            <a:cxnSpLocks/>
            <a:stCxn id="21" idx="3"/>
            <a:endCxn id="35" idx="0"/>
          </p:cNvCxnSpPr>
          <p:nvPr/>
        </p:nvCxnSpPr>
        <p:spPr>
          <a:xfrm>
            <a:off x="2027676" y="1157368"/>
            <a:ext cx="303495" cy="259733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85DE465D-304B-4316-9365-C53A50CC14FE}"/>
              </a:ext>
            </a:extLst>
          </p:cNvPr>
          <p:cNvSpPr/>
          <p:nvPr/>
        </p:nvSpPr>
        <p:spPr>
          <a:xfrm>
            <a:off x="2082986" y="1417101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F22416BE-DA4E-4536-A5A0-EE512D9FB608}"/>
              </a:ext>
            </a:extLst>
          </p:cNvPr>
          <p:cNvSpPr/>
          <p:nvPr/>
        </p:nvSpPr>
        <p:spPr>
          <a:xfrm>
            <a:off x="1121329" y="1558219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79F13B86-8E43-43F1-ADBB-06C143D50700}"/>
              </a:ext>
            </a:extLst>
          </p:cNvPr>
          <p:cNvSpPr/>
          <p:nvPr/>
        </p:nvSpPr>
        <p:spPr>
          <a:xfrm>
            <a:off x="1121328" y="1890196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id="{C247AB01-953B-472B-B13C-B733A7A57F90}"/>
              </a:ext>
            </a:extLst>
          </p:cNvPr>
          <p:cNvSpPr/>
          <p:nvPr/>
        </p:nvSpPr>
        <p:spPr>
          <a:xfrm>
            <a:off x="1121328" y="2233090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순서도: 판단 38">
            <a:extLst>
              <a:ext uri="{FF2B5EF4-FFF2-40B4-BE49-F238E27FC236}">
                <a16:creationId xmlns:a16="http://schemas.microsoft.com/office/drawing/2014/main" id="{B57419DB-636F-4AE7-8FA4-7885AEA6FFF4}"/>
              </a:ext>
            </a:extLst>
          </p:cNvPr>
          <p:cNvSpPr/>
          <p:nvPr/>
        </p:nvSpPr>
        <p:spPr>
          <a:xfrm>
            <a:off x="711353" y="2552584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7E975F9C-0C65-4F9E-8578-01D2E0B5A18D}"/>
              </a:ext>
            </a:extLst>
          </p:cNvPr>
          <p:cNvSpPr/>
          <p:nvPr/>
        </p:nvSpPr>
        <p:spPr>
          <a:xfrm>
            <a:off x="1121328" y="3107021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6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1" name="꺾인 연결선 56">
            <a:extLst>
              <a:ext uri="{FF2B5EF4-FFF2-40B4-BE49-F238E27FC236}">
                <a16:creationId xmlns:a16="http://schemas.microsoft.com/office/drawing/2014/main" id="{0BB60B1F-0C03-402E-8078-22E1F9A763F3}"/>
              </a:ext>
            </a:extLst>
          </p:cNvPr>
          <p:cNvCxnSpPr>
            <a:cxnSpLocks/>
            <a:stCxn id="40" idx="2"/>
          </p:cNvCxnSpPr>
          <p:nvPr/>
        </p:nvCxnSpPr>
        <p:spPr>
          <a:xfrm rot="5400000" flipH="1">
            <a:off x="852707" y="2772917"/>
            <a:ext cx="785427" cy="248185"/>
          </a:xfrm>
          <a:prstGeom prst="bentConnector5">
            <a:avLst>
              <a:gd name="adj1" fmla="val -15220"/>
              <a:gd name="adj2" fmla="val 445619"/>
              <a:gd name="adj3" fmla="val 10008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56">
            <a:extLst>
              <a:ext uri="{FF2B5EF4-FFF2-40B4-BE49-F238E27FC236}">
                <a16:creationId xmlns:a16="http://schemas.microsoft.com/office/drawing/2014/main" id="{60F23A1C-8D8C-4464-A50C-F7F60DE0F1A5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1830320" y="1295615"/>
            <a:ext cx="196665" cy="805038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4BD3E24-4483-402F-A0A3-721AE91F7D5D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flipH="1">
            <a:off x="1369513" y="1740920"/>
            <a:ext cx="1" cy="1492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E8F5450-AC47-4BD5-A934-C4086A4D4E72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1369513" y="2072897"/>
            <a:ext cx="0" cy="1601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19483A3-DD91-4A37-B858-95B0A835A7C2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1369513" y="2415791"/>
            <a:ext cx="2" cy="1367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9C4396C-A694-4995-AFA1-C204DCC886A9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 flipH="1">
            <a:off x="1369513" y="2952755"/>
            <a:ext cx="2" cy="1542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966DE8F-2BBA-432C-9021-A86A4E5FE0B6}"/>
              </a:ext>
            </a:extLst>
          </p:cNvPr>
          <p:cNvSpPr txBox="1"/>
          <p:nvPr/>
        </p:nvSpPr>
        <p:spPr>
          <a:xfrm>
            <a:off x="826804" y="2814255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97E6CD-1BC4-468E-9E81-19958D9C1BFA}"/>
              </a:ext>
            </a:extLst>
          </p:cNvPr>
          <p:cNvSpPr txBox="1"/>
          <p:nvPr/>
        </p:nvSpPr>
        <p:spPr>
          <a:xfrm>
            <a:off x="1682007" y="2422275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75" name="꺾인 연결선 56">
            <a:extLst>
              <a:ext uri="{FF2B5EF4-FFF2-40B4-BE49-F238E27FC236}">
                <a16:creationId xmlns:a16="http://schemas.microsoft.com/office/drawing/2014/main" id="{413658B6-E7EA-4C69-A2D9-9B598EB3A00C}"/>
              </a:ext>
            </a:extLst>
          </p:cNvPr>
          <p:cNvCxnSpPr>
            <a:cxnSpLocks/>
            <a:stCxn id="39" idx="3"/>
            <a:endCxn id="78" idx="0"/>
          </p:cNvCxnSpPr>
          <p:nvPr/>
        </p:nvCxnSpPr>
        <p:spPr>
          <a:xfrm flipH="1">
            <a:off x="1369513" y="2752670"/>
            <a:ext cx="658163" cy="962580"/>
          </a:xfrm>
          <a:prstGeom prst="bentConnector4">
            <a:avLst>
              <a:gd name="adj1" fmla="val -34733"/>
              <a:gd name="adj2" fmla="val 8130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처리 77">
            <a:extLst>
              <a:ext uri="{FF2B5EF4-FFF2-40B4-BE49-F238E27FC236}">
                <a16:creationId xmlns:a16="http://schemas.microsoft.com/office/drawing/2014/main" id="{ECA4CA09-289E-418E-B123-C0688A4E02BC}"/>
              </a:ext>
            </a:extLst>
          </p:cNvPr>
          <p:cNvSpPr/>
          <p:nvPr/>
        </p:nvSpPr>
        <p:spPr>
          <a:xfrm>
            <a:off x="1121328" y="3715250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7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9" name="순서도: 처리 78">
            <a:extLst>
              <a:ext uri="{FF2B5EF4-FFF2-40B4-BE49-F238E27FC236}">
                <a16:creationId xmlns:a16="http://schemas.microsoft.com/office/drawing/2014/main" id="{A3CD60FB-CB50-48B7-AC7F-8D99780D68E9}"/>
              </a:ext>
            </a:extLst>
          </p:cNvPr>
          <p:cNvSpPr/>
          <p:nvPr/>
        </p:nvSpPr>
        <p:spPr>
          <a:xfrm>
            <a:off x="2099933" y="4696135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9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0" name="순서도: 처리 79">
            <a:extLst>
              <a:ext uri="{FF2B5EF4-FFF2-40B4-BE49-F238E27FC236}">
                <a16:creationId xmlns:a16="http://schemas.microsoft.com/office/drawing/2014/main" id="{0DC50732-7E88-4CCA-ABAA-03EFF36A08F9}"/>
              </a:ext>
            </a:extLst>
          </p:cNvPr>
          <p:cNvSpPr/>
          <p:nvPr/>
        </p:nvSpPr>
        <p:spPr>
          <a:xfrm>
            <a:off x="2099931" y="5614171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AF17FE5-513F-4408-BACD-4FBD7D1098E0}"/>
              </a:ext>
            </a:extLst>
          </p:cNvPr>
          <p:cNvCxnSpPr>
            <a:cxnSpLocks/>
            <a:stCxn id="78" idx="2"/>
            <a:endCxn id="112" idx="0"/>
          </p:cNvCxnSpPr>
          <p:nvPr/>
        </p:nvCxnSpPr>
        <p:spPr>
          <a:xfrm>
            <a:off x="1369513" y="3897951"/>
            <a:ext cx="2" cy="1534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BB61D8D8-AE46-4AFE-846E-26F31F15FB3C}"/>
              </a:ext>
            </a:extLst>
          </p:cNvPr>
          <p:cNvSpPr txBox="1"/>
          <p:nvPr/>
        </p:nvSpPr>
        <p:spPr>
          <a:xfrm>
            <a:off x="1768808" y="5337172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E3EACB-67B2-4955-B2FA-40B8F4679BC5}"/>
              </a:ext>
            </a:extLst>
          </p:cNvPr>
          <p:cNvSpPr txBox="1"/>
          <p:nvPr/>
        </p:nvSpPr>
        <p:spPr>
          <a:xfrm>
            <a:off x="2684179" y="4972967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91" name="순서도: 판단 90">
            <a:extLst>
              <a:ext uri="{FF2B5EF4-FFF2-40B4-BE49-F238E27FC236}">
                <a16:creationId xmlns:a16="http://schemas.microsoft.com/office/drawing/2014/main" id="{06ED6399-E3AD-4E3A-ADFE-1E09E046CD57}"/>
              </a:ext>
            </a:extLst>
          </p:cNvPr>
          <p:cNvSpPr/>
          <p:nvPr/>
        </p:nvSpPr>
        <p:spPr>
          <a:xfrm>
            <a:off x="1689956" y="5075501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DD952E95-E4C0-4136-AAC0-F5F6E6308EDD}"/>
              </a:ext>
            </a:extLst>
          </p:cNvPr>
          <p:cNvCxnSpPr>
            <a:cxnSpLocks/>
            <a:stCxn id="91" idx="2"/>
            <a:endCxn id="80" idx="0"/>
          </p:cNvCxnSpPr>
          <p:nvPr/>
        </p:nvCxnSpPr>
        <p:spPr>
          <a:xfrm flipH="1">
            <a:off x="2348116" y="5475672"/>
            <a:ext cx="2" cy="13849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56">
            <a:extLst>
              <a:ext uri="{FF2B5EF4-FFF2-40B4-BE49-F238E27FC236}">
                <a16:creationId xmlns:a16="http://schemas.microsoft.com/office/drawing/2014/main" id="{5204A44F-AD02-495A-8A26-796F035FC202}"/>
              </a:ext>
            </a:extLst>
          </p:cNvPr>
          <p:cNvCxnSpPr>
            <a:cxnSpLocks/>
            <a:stCxn id="91" idx="3"/>
            <a:endCxn id="100" idx="0"/>
          </p:cNvCxnSpPr>
          <p:nvPr/>
        </p:nvCxnSpPr>
        <p:spPr>
          <a:xfrm>
            <a:off x="3006279" y="5275587"/>
            <a:ext cx="389030" cy="451587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51D068C-D138-436C-99E0-504B695A3D10}"/>
              </a:ext>
            </a:extLst>
          </p:cNvPr>
          <p:cNvCxnSpPr>
            <a:cxnSpLocks/>
            <a:stCxn id="79" idx="2"/>
            <a:endCxn id="91" idx="0"/>
          </p:cNvCxnSpPr>
          <p:nvPr/>
        </p:nvCxnSpPr>
        <p:spPr>
          <a:xfrm>
            <a:off x="2348118" y="4878836"/>
            <a:ext cx="0" cy="1966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처리 98">
            <a:extLst>
              <a:ext uri="{FF2B5EF4-FFF2-40B4-BE49-F238E27FC236}">
                <a16:creationId xmlns:a16="http://schemas.microsoft.com/office/drawing/2014/main" id="{B25723B2-992B-4DEC-92A8-300C49592D1D}"/>
              </a:ext>
            </a:extLst>
          </p:cNvPr>
          <p:cNvSpPr/>
          <p:nvPr/>
        </p:nvSpPr>
        <p:spPr>
          <a:xfrm>
            <a:off x="2099931" y="5931727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0" name="순서도: 처리 99">
            <a:extLst>
              <a:ext uri="{FF2B5EF4-FFF2-40B4-BE49-F238E27FC236}">
                <a16:creationId xmlns:a16="http://schemas.microsoft.com/office/drawing/2014/main" id="{D77E3E0B-26BA-4274-A34F-D0B28F43C66E}"/>
              </a:ext>
            </a:extLst>
          </p:cNvPr>
          <p:cNvSpPr/>
          <p:nvPr/>
        </p:nvSpPr>
        <p:spPr>
          <a:xfrm>
            <a:off x="3147124" y="5727174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10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2" name="순서도: 판단 111">
            <a:extLst>
              <a:ext uri="{FF2B5EF4-FFF2-40B4-BE49-F238E27FC236}">
                <a16:creationId xmlns:a16="http://schemas.microsoft.com/office/drawing/2014/main" id="{DF8BEF83-2BB9-46D2-BDCA-77BA4F8962A5}"/>
              </a:ext>
            </a:extLst>
          </p:cNvPr>
          <p:cNvSpPr/>
          <p:nvPr/>
        </p:nvSpPr>
        <p:spPr>
          <a:xfrm>
            <a:off x="711353" y="4051374"/>
            <a:ext cx="1316323" cy="40017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while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13" name="순서도: 처리 112">
            <a:extLst>
              <a:ext uri="{FF2B5EF4-FFF2-40B4-BE49-F238E27FC236}">
                <a16:creationId xmlns:a16="http://schemas.microsoft.com/office/drawing/2014/main" id="{A4C42E10-51A8-45A1-B8E9-8EB0ABC85DA6}"/>
              </a:ext>
            </a:extLst>
          </p:cNvPr>
          <p:cNvSpPr/>
          <p:nvPr/>
        </p:nvSpPr>
        <p:spPr>
          <a:xfrm>
            <a:off x="1121328" y="4613600"/>
            <a:ext cx="496370" cy="1827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8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14" name="꺾인 연결선 56">
            <a:extLst>
              <a:ext uri="{FF2B5EF4-FFF2-40B4-BE49-F238E27FC236}">
                <a16:creationId xmlns:a16="http://schemas.microsoft.com/office/drawing/2014/main" id="{8749F971-2480-4605-A491-C80FE2287D19}"/>
              </a:ext>
            </a:extLst>
          </p:cNvPr>
          <p:cNvCxnSpPr>
            <a:cxnSpLocks/>
            <a:stCxn id="113" idx="2"/>
          </p:cNvCxnSpPr>
          <p:nvPr/>
        </p:nvCxnSpPr>
        <p:spPr>
          <a:xfrm rot="5400000" flipH="1">
            <a:off x="852707" y="4279496"/>
            <a:ext cx="785427" cy="248185"/>
          </a:xfrm>
          <a:prstGeom prst="bentConnector5">
            <a:avLst>
              <a:gd name="adj1" fmla="val -15220"/>
              <a:gd name="adj2" fmla="val 445619"/>
              <a:gd name="adj3" fmla="val 10008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E5008E1D-0FEC-4EA3-A93E-2DF28BF98EAF}"/>
              </a:ext>
            </a:extLst>
          </p:cNvPr>
          <p:cNvCxnSpPr>
            <a:cxnSpLocks/>
            <a:stCxn id="112" idx="2"/>
            <a:endCxn id="113" idx="0"/>
          </p:cNvCxnSpPr>
          <p:nvPr/>
        </p:nvCxnSpPr>
        <p:spPr>
          <a:xfrm flipH="1">
            <a:off x="1369513" y="4451545"/>
            <a:ext cx="2" cy="1620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F43DA83-338A-47CD-BA7A-50D3E5F7A9DD}"/>
              </a:ext>
            </a:extLst>
          </p:cNvPr>
          <p:cNvSpPr txBox="1"/>
          <p:nvPr/>
        </p:nvSpPr>
        <p:spPr>
          <a:xfrm>
            <a:off x="800885" y="4313046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6C6F8FE-82CC-4EBC-9BA8-D8B1DEE2F549}"/>
              </a:ext>
            </a:extLst>
          </p:cNvPr>
          <p:cNvSpPr txBox="1"/>
          <p:nvPr/>
        </p:nvSpPr>
        <p:spPr>
          <a:xfrm>
            <a:off x="1713525" y="3962038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cxnSp>
        <p:nvCxnSpPr>
          <p:cNvPr id="118" name="꺾인 연결선 56">
            <a:extLst>
              <a:ext uri="{FF2B5EF4-FFF2-40B4-BE49-F238E27FC236}">
                <a16:creationId xmlns:a16="http://schemas.microsoft.com/office/drawing/2014/main" id="{5C05FB62-345C-4D01-99F4-A19BD497EBA4}"/>
              </a:ext>
            </a:extLst>
          </p:cNvPr>
          <p:cNvCxnSpPr>
            <a:cxnSpLocks/>
            <a:stCxn id="112" idx="3"/>
            <a:endCxn id="79" idx="0"/>
          </p:cNvCxnSpPr>
          <p:nvPr/>
        </p:nvCxnSpPr>
        <p:spPr>
          <a:xfrm>
            <a:off x="2027676" y="4251460"/>
            <a:ext cx="320442" cy="444675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8ED3B990-FDF5-4C58-AD7B-36BE8CAC7094}"/>
              </a:ext>
            </a:extLst>
          </p:cNvPr>
          <p:cNvCxnSpPr>
            <a:cxnSpLocks/>
            <a:stCxn id="80" idx="2"/>
            <a:endCxn id="99" idx="0"/>
          </p:cNvCxnSpPr>
          <p:nvPr/>
        </p:nvCxnSpPr>
        <p:spPr>
          <a:xfrm>
            <a:off x="2348116" y="5796872"/>
            <a:ext cx="0" cy="1348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0591E750-91A2-45B8-82A3-3DF2FC145A90}"/>
              </a:ext>
            </a:extLst>
          </p:cNvPr>
          <p:cNvCxnSpPr>
            <a:cxnSpLocks/>
            <a:stCxn id="99" idx="2"/>
            <a:endCxn id="6" idx="0"/>
          </p:cNvCxnSpPr>
          <p:nvPr/>
        </p:nvCxnSpPr>
        <p:spPr>
          <a:xfrm>
            <a:off x="2348116" y="6114428"/>
            <a:ext cx="0" cy="2848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꺾인 연결선 56">
            <a:extLst>
              <a:ext uri="{FF2B5EF4-FFF2-40B4-BE49-F238E27FC236}">
                <a16:creationId xmlns:a16="http://schemas.microsoft.com/office/drawing/2014/main" id="{93F29DA2-0FF6-4A9D-AD4B-C812DAF3C01D}"/>
              </a:ext>
            </a:extLst>
          </p:cNvPr>
          <p:cNvCxnSpPr>
            <a:cxnSpLocks/>
            <a:stCxn id="100" idx="2"/>
          </p:cNvCxnSpPr>
          <p:nvPr/>
        </p:nvCxnSpPr>
        <p:spPr>
          <a:xfrm rot="5400000">
            <a:off x="2767003" y="5588255"/>
            <a:ext cx="306686" cy="949926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88225201-DFFB-486A-852C-C58C1093485C}"/>
              </a:ext>
            </a:extLst>
          </p:cNvPr>
          <p:cNvSpPr txBox="1"/>
          <p:nvPr/>
        </p:nvSpPr>
        <p:spPr>
          <a:xfrm>
            <a:off x="6197894" y="387027"/>
            <a:ext cx="320738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시작</a:t>
            </a:r>
          </a:p>
          <a:p>
            <a:r>
              <a:rPr lang="en-US" altLang="ko-KR" sz="1400" dirty="0"/>
              <a:t>1</a:t>
            </a:r>
          </a:p>
          <a:p>
            <a:r>
              <a:rPr lang="en-US" altLang="ko-KR" sz="1400" dirty="0"/>
              <a:t>if(2){</a:t>
            </a:r>
          </a:p>
          <a:p>
            <a:r>
              <a:rPr lang="en-US" altLang="ko-KR" sz="1400" dirty="0"/>
              <a:t>    2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else{</a:t>
            </a:r>
          </a:p>
          <a:p>
            <a:r>
              <a:rPr lang="en-US" altLang="ko-KR" sz="1400" dirty="0"/>
              <a:t>    3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4</a:t>
            </a:r>
          </a:p>
          <a:p>
            <a:r>
              <a:rPr lang="en-US" altLang="ko-KR" sz="1400" dirty="0"/>
              <a:t>5</a:t>
            </a:r>
          </a:p>
          <a:p>
            <a:r>
              <a:rPr lang="en-US" altLang="ko-KR" sz="1400" dirty="0"/>
              <a:t>while(6){</a:t>
            </a:r>
          </a:p>
          <a:p>
            <a:r>
              <a:rPr lang="en-US" altLang="ko-KR" sz="1400" dirty="0"/>
              <a:t>    6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7</a:t>
            </a:r>
          </a:p>
          <a:p>
            <a:r>
              <a:rPr lang="en-US" altLang="ko-KR" sz="1400" dirty="0"/>
              <a:t>while(8){</a:t>
            </a:r>
          </a:p>
          <a:p>
            <a:r>
              <a:rPr lang="en-US" altLang="ko-KR" sz="1400" dirty="0"/>
              <a:t>    8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9</a:t>
            </a:r>
          </a:p>
          <a:p>
            <a:r>
              <a:rPr lang="en-US" altLang="ko-KR" sz="1400" dirty="0"/>
              <a:t>if(11){</a:t>
            </a:r>
          </a:p>
          <a:p>
            <a:r>
              <a:rPr lang="en-US" altLang="ko-KR" sz="1400" dirty="0"/>
              <a:t>    11</a:t>
            </a:r>
          </a:p>
          <a:p>
            <a:r>
              <a:rPr lang="en-US" altLang="ko-KR" sz="1400" dirty="0"/>
              <a:t>    12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else{</a:t>
            </a:r>
          </a:p>
          <a:p>
            <a:r>
              <a:rPr lang="en-US" altLang="ko-KR" sz="1400" dirty="0"/>
              <a:t>    10</a:t>
            </a:r>
          </a:p>
          <a:p>
            <a:r>
              <a:rPr lang="en-US" altLang="ko-KR" sz="1400" dirty="0"/>
              <a:t>}</a:t>
            </a:r>
          </a:p>
          <a:p>
            <a:r>
              <a:rPr lang="ko-KR" altLang="en-US" sz="1400" dirty="0"/>
              <a:t>도착</a:t>
            </a:r>
          </a:p>
        </p:txBody>
      </p:sp>
    </p:spTree>
    <p:extLst>
      <p:ext uri="{BB962C8B-B14F-4D97-AF65-F5344CB8AC3E}">
        <p14:creationId xmlns:p14="http://schemas.microsoft.com/office/powerpoint/2010/main" val="20600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BF641C04-4D65-45B5-8D2B-954EF9DAAFEF}"/>
              </a:ext>
            </a:extLst>
          </p:cNvPr>
          <p:cNvGrpSpPr/>
          <p:nvPr/>
        </p:nvGrpSpPr>
        <p:grpSpPr>
          <a:xfrm>
            <a:off x="5353182" y="229494"/>
            <a:ext cx="1303835" cy="1296144"/>
            <a:chOff x="1129117" y="3829299"/>
            <a:chExt cx="1303835" cy="1296144"/>
          </a:xfrm>
        </p:grpSpPr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5155DE22-2352-4238-9757-D73A7F2A5C6A}"/>
                </a:ext>
              </a:extLst>
            </p:cNvPr>
            <p:cNvSpPr/>
            <p:nvPr/>
          </p:nvSpPr>
          <p:spPr>
            <a:xfrm>
              <a:off x="1280824" y="3829299"/>
              <a:ext cx="1152128" cy="1296144"/>
            </a:xfrm>
            <a:prstGeom prst="ellipse">
              <a:avLst/>
            </a:pr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2FC345E2-D9FD-4D1F-951F-E4E4B8CBFF86}"/>
                </a:ext>
              </a:extLst>
            </p:cNvPr>
            <p:cNvSpPr/>
            <p:nvPr/>
          </p:nvSpPr>
          <p:spPr>
            <a:xfrm>
              <a:off x="1129117" y="4316583"/>
              <a:ext cx="216024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3F4B2B5-7F47-4D58-A0DA-49346735D4B4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>
            <a:off x="1218513" y="1823874"/>
            <a:ext cx="0" cy="147943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 30">
            <a:extLst>
              <a:ext uri="{FF2B5EF4-FFF2-40B4-BE49-F238E27FC236}">
                <a16:creationId xmlns:a16="http://schemas.microsoft.com/office/drawing/2014/main" id="{E4659224-4BE9-43A8-AF25-448F5E0C55D5}"/>
              </a:ext>
            </a:extLst>
          </p:cNvPr>
          <p:cNvCxnSpPr>
            <a:cxnSpLocks/>
            <a:stCxn id="5" idx="6"/>
            <a:endCxn id="41" idx="0"/>
          </p:cNvCxnSpPr>
          <p:nvPr/>
        </p:nvCxnSpPr>
        <p:spPr>
          <a:xfrm>
            <a:off x="1326525" y="1679858"/>
            <a:ext cx="1189618" cy="305541"/>
          </a:xfrm>
          <a:prstGeom prst="curvedConnector2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구부러진 연결선 34">
            <a:extLst>
              <a:ext uri="{FF2B5EF4-FFF2-40B4-BE49-F238E27FC236}">
                <a16:creationId xmlns:a16="http://schemas.microsoft.com/office/drawing/2014/main" id="{B82B2ABA-9717-4729-B964-F9BC2C4846F9}"/>
              </a:ext>
            </a:extLst>
          </p:cNvPr>
          <p:cNvCxnSpPr>
            <a:cxnSpLocks/>
            <a:stCxn id="53" idx="6"/>
            <a:endCxn id="41" idx="2"/>
          </p:cNvCxnSpPr>
          <p:nvPr/>
        </p:nvCxnSpPr>
        <p:spPr>
          <a:xfrm flipV="1">
            <a:off x="1307909" y="2201423"/>
            <a:ext cx="1208234" cy="307847"/>
          </a:xfrm>
          <a:prstGeom prst="curvedConnector2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C320361A-AF51-4B52-98C3-2D422E7D3247}"/>
              </a:ext>
            </a:extLst>
          </p:cNvPr>
          <p:cNvSpPr/>
          <p:nvPr/>
        </p:nvSpPr>
        <p:spPr>
          <a:xfrm>
            <a:off x="1110501" y="1535842"/>
            <a:ext cx="216024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F4217BD-1EF7-41A1-9F35-8FDC02DA367E}"/>
              </a:ext>
            </a:extLst>
          </p:cNvPr>
          <p:cNvCxnSpPr>
            <a:cxnSpLocks/>
            <a:stCxn id="20" idx="4"/>
            <a:endCxn id="17" idx="0"/>
          </p:cNvCxnSpPr>
          <p:nvPr/>
        </p:nvCxnSpPr>
        <p:spPr>
          <a:xfrm>
            <a:off x="1218513" y="635010"/>
            <a:ext cx="0" cy="410711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0730153-DD5A-49B5-9BDF-EBB040BFD381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217262" y="4357377"/>
            <a:ext cx="1467" cy="69815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E9334D41-48CB-4A3F-9206-FBB1ACE8C3C1}"/>
              </a:ext>
            </a:extLst>
          </p:cNvPr>
          <p:cNvGrpSpPr/>
          <p:nvPr/>
        </p:nvGrpSpPr>
        <p:grpSpPr>
          <a:xfrm>
            <a:off x="1109250" y="3582061"/>
            <a:ext cx="1303835" cy="1296144"/>
            <a:chOff x="1129117" y="3829299"/>
            <a:chExt cx="1303835" cy="1296144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9FCEEAE-0EAC-445B-926C-FEEB74DBCB26}"/>
                </a:ext>
              </a:extLst>
            </p:cNvPr>
            <p:cNvSpPr/>
            <p:nvPr/>
          </p:nvSpPr>
          <p:spPr>
            <a:xfrm>
              <a:off x="1280824" y="3829299"/>
              <a:ext cx="1152128" cy="1296144"/>
            </a:xfrm>
            <a:prstGeom prst="ellipse">
              <a:avLst/>
            </a:pr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D27D4D9-BD6E-4CC0-BB06-43F2386E427E}"/>
                </a:ext>
              </a:extLst>
            </p:cNvPr>
            <p:cNvSpPr/>
            <p:nvPr/>
          </p:nvSpPr>
          <p:spPr>
            <a:xfrm>
              <a:off x="1129117" y="4316583"/>
              <a:ext cx="216024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모서리가 둥근 직사각형 13">
            <a:extLst>
              <a:ext uri="{FF2B5EF4-FFF2-40B4-BE49-F238E27FC236}">
                <a16:creationId xmlns:a16="http://schemas.microsoft.com/office/drawing/2014/main" id="{A42AC05C-0086-4698-AB62-86BD641DF82A}"/>
              </a:ext>
            </a:extLst>
          </p:cNvPr>
          <p:cNvSpPr/>
          <p:nvPr/>
        </p:nvSpPr>
        <p:spPr>
          <a:xfrm>
            <a:off x="1038709" y="5055527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07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7">
            <a:extLst>
              <a:ext uri="{FF2B5EF4-FFF2-40B4-BE49-F238E27FC236}">
                <a16:creationId xmlns:a16="http://schemas.microsoft.com/office/drawing/2014/main" id="{0C68AB3A-1D01-45B6-A30A-051F2A7C4AE3}"/>
              </a:ext>
            </a:extLst>
          </p:cNvPr>
          <p:cNvSpPr/>
          <p:nvPr/>
        </p:nvSpPr>
        <p:spPr>
          <a:xfrm>
            <a:off x="1037242" y="5688633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08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5DF92E94-E0CE-4E05-8F1F-ADB25DFFFB88}"/>
              </a:ext>
            </a:extLst>
          </p:cNvPr>
          <p:cNvSpPr/>
          <p:nvPr/>
        </p:nvSpPr>
        <p:spPr>
          <a:xfrm>
            <a:off x="2242918" y="4182194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20">
            <a:extLst>
              <a:ext uri="{FF2B5EF4-FFF2-40B4-BE49-F238E27FC236}">
                <a16:creationId xmlns:a16="http://schemas.microsoft.com/office/drawing/2014/main" id="{47032C4A-D082-4EC2-A413-C9D612EB388F}"/>
              </a:ext>
            </a:extLst>
          </p:cNvPr>
          <p:cNvSpPr/>
          <p:nvPr/>
        </p:nvSpPr>
        <p:spPr>
          <a:xfrm>
            <a:off x="1038493" y="1971817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21">
            <a:extLst>
              <a:ext uri="{FF2B5EF4-FFF2-40B4-BE49-F238E27FC236}">
                <a16:creationId xmlns:a16="http://schemas.microsoft.com/office/drawing/2014/main" id="{B62BC267-41CE-4BA3-B369-E385ABFDB391}"/>
              </a:ext>
            </a:extLst>
          </p:cNvPr>
          <p:cNvSpPr/>
          <p:nvPr/>
        </p:nvSpPr>
        <p:spPr>
          <a:xfrm>
            <a:off x="1038589" y="3320988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22">
            <a:extLst>
              <a:ext uri="{FF2B5EF4-FFF2-40B4-BE49-F238E27FC236}">
                <a16:creationId xmlns:a16="http://schemas.microsoft.com/office/drawing/2014/main" id="{2F9EED8A-3003-4AE9-B345-330EFA0DB00B}"/>
              </a:ext>
            </a:extLst>
          </p:cNvPr>
          <p:cNvSpPr/>
          <p:nvPr/>
        </p:nvSpPr>
        <p:spPr>
          <a:xfrm>
            <a:off x="1038493" y="1045721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24">
            <a:extLst>
              <a:ext uri="{FF2B5EF4-FFF2-40B4-BE49-F238E27FC236}">
                <a16:creationId xmlns:a16="http://schemas.microsoft.com/office/drawing/2014/main" id="{2FF73909-1D47-42D4-8C55-A6061DBD0EA9}"/>
              </a:ext>
            </a:extLst>
          </p:cNvPr>
          <p:cNvSpPr/>
          <p:nvPr/>
        </p:nvSpPr>
        <p:spPr>
          <a:xfrm>
            <a:off x="1038589" y="2922235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7E8C71A-C28A-47A9-9DAF-40291E0503E4}"/>
              </a:ext>
            </a:extLst>
          </p:cNvPr>
          <p:cNvSpPr/>
          <p:nvPr/>
        </p:nvSpPr>
        <p:spPr>
          <a:xfrm>
            <a:off x="280036" y="260018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032C404-5217-4597-908F-FFD4EDCFB69B}"/>
              </a:ext>
            </a:extLst>
          </p:cNvPr>
          <p:cNvSpPr/>
          <p:nvPr/>
        </p:nvSpPr>
        <p:spPr>
          <a:xfrm>
            <a:off x="4517256" y="5517381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끝</a:t>
            </a:r>
          </a:p>
        </p:txBody>
      </p:sp>
      <p:sp>
        <p:nvSpPr>
          <p:cNvPr id="26" name="모서리가 둥근 직사각형 22">
            <a:extLst>
              <a:ext uri="{FF2B5EF4-FFF2-40B4-BE49-F238E27FC236}">
                <a16:creationId xmlns:a16="http://schemas.microsoft.com/office/drawing/2014/main" id="{57FEF4CD-4376-40C9-B40B-6F2248A4C726}"/>
              </a:ext>
            </a:extLst>
          </p:cNvPr>
          <p:cNvSpPr/>
          <p:nvPr/>
        </p:nvSpPr>
        <p:spPr>
          <a:xfrm>
            <a:off x="6522697" y="3030247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2">
            <a:extLst>
              <a:ext uri="{FF2B5EF4-FFF2-40B4-BE49-F238E27FC236}">
                <a16:creationId xmlns:a16="http://schemas.microsoft.com/office/drawing/2014/main" id="{F6A55D0D-F959-48C6-850B-168A19059FC7}"/>
              </a:ext>
            </a:extLst>
          </p:cNvPr>
          <p:cNvSpPr/>
          <p:nvPr/>
        </p:nvSpPr>
        <p:spPr>
          <a:xfrm>
            <a:off x="5281174" y="1712044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19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2">
            <a:extLst>
              <a:ext uri="{FF2B5EF4-FFF2-40B4-BE49-F238E27FC236}">
                <a16:creationId xmlns:a16="http://schemas.microsoft.com/office/drawing/2014/main" id="{114597AA-9140-4D4B-82CC-765E798B0BE5}"/>
              </a:ext>
            </a:extLst>
          </p:cNvPr>
          <p:cNvSpPr/>
          <p:nvPr/>
        </p:nvSpPr>
        <p:spPr>
          <a:xfrm>
            <a:off x="6476997" y="1004810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18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2">
            <a:extLst>
              <a:ext uri="{FF2B5EF4-FFF2-40B4-BE49-F238E27FC236}">
                <a16:creationId xmlns:a16="http://schemas.microsoft.com/office/drawing/2014/main" id="{E1999582-5192-4A2C-982C-EF3DA549D208}"/>
              </a:ext>
            </a:extLst>
          </p:cNvPr>
          <p:cNvSpPr/>
          <p:nvPr/>
        </p:nvSpPr>
        <p:spPr>
          <a:xfrm>
            <a:off x="6476997" y="526998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17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2">
            <a:extLst>
              <a:ext uri="{FF2B5EF4-FFF2-40B4-BE49-F238E27FC236}">
                <a16:creationId xmlns:a16="http://schemas.microsoft.com/office/drawing/2014/main" id="{4F4DFFC4-9366-42AD-97B6-7E5673031080}"/>
              </a:ext>
            </a:extLst>
          </p:cNvPr>
          <p:cNvSpPr/>
          <p:nvPr/>
        </p:nvSpPr>
        <p:spPr>
          <a:xfrm>
            <a:off x="3501310" y="1604032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22">
            <a:extLst>
              <a:ext uri="{FF2B5EF4-FFF2-40B4-BE49-F238E27FC236}">
                <a16:creationId xmlns:a16="http://schemas.microsoft.com/office/drawing/2014/main" id="{FF366F1A-D42F-42C1-9ECE-5D59297F5672}"/>
              </a:ext>
            </a:extLst>
          </p:cNvPr>
          <p:cNvSpPr/>
          <p:nvPr/>
        </p:nvSpPr>
        <p:spPr>
          <a:xfrm>
            <a:off x="3499735" y="3049793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22">
            <a:extLst>
              <a:ext uri="{FF2B5EF4-FFF2-40B4-BE49-F238E27FC236}">
                <a16:creationId xmlns:a16="http://schemas.microsoft.com/office/drawing/2014/main" id="{D9D35E05-2B52-4EB8-9E59-A7B57341F0CF}"/>
              </a:ext>
            </a:extLst>
          </p:cNvPr>
          <p:cNvSpPr/>
          <p:nvPr/>
        </p:nvSpPr>
        <p:spPr>
          <a:xfrm>
            <a:off x="3499735" y="3528233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14">
            <a:extLst>
              <a:ext uri="{FF2B5EF4-FFF2-40B4-BE49-F238E27FC236}">
                <a16:creationId xmlns:a16="http://schemas.microsoft.com/office/drawing/2014/main" id="{C420DC35-C783-4EAB-A391-A248612D31AB}"/>
              </a:ext>
            </a:extLst>
          </p:cNvPr>
          <p:cNvSpPr/>
          <p:nvPr/>
        </p:nvSpPr>
        <p:spPr>
          <a:xfrm>
            <a:off x="2336123" y="1985399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F74F19C-8395-49D5-ADD7-1D4286AF712B}"/>
              </a:ext>
            </a:extLst>
          </p:cNvPr>
          <p:cNvSpPr/>
          <p:nvPr/>
        </p:nvSpPr>
        <p:spPr>
          <a:xfrm>
            <a:off x="1129117" y="2363290"/>
            <a:ext cx="178792" cy="29195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3FB50FB5-145E-447B-A44F-2ACA066EAD0E}"/>
              </a:ext>
            </a:extLst>
          </p:cNvPr>
          <p:cNvCxnSpPr>
            <a:cxnSpLocks/>
            <a:stCxn id="15" idx="2"/>
            <a:endCxn id="53" idx="0"/>
          </p:cNvCxnSpPr>
          <p:nvPr/>
        </p:nvCxnSpPr>
        <p:spPr>
          <a:xfrm>
            <a:off x="1218513" y="2187841"/>
            <a:ext cx="0" cy="175449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B782F8F0-55E3-4145-BFDB-E21D619D0225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>
            <a:off x="1218513" y="1261745"/>
            <a:ext cx="0" cy="274097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DE6AD38-EEC2-4EF9-A1CA-5348395221AD}"/>
              </a:ext>
            </a:extLst>
          </p:cNvPr>
          <p:cNvCxnSpPr>
            <a:cxnSpLocks/>
            <a:stCxn id="53" idx="4"/>
            <a:endCxn id="18" idx="0"/>
          </p:cNvCxnSpPr>
          <p:nvPr/>
        </p:nvCxnSpPr>
        <p:spPr>
          <a:xfrm>
            <a:off x="1218513" y="2655249"/>
            <a:ext cx="96" cy="266986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F906CDC-E26F-4E2C-A701-F87E57A4AD23}"/>
              </a:ext>
            </a:extLst>
          </p:cNvPr>
          <p:cNvCxnSpPr>
            <a:cxnSpLocks/>
            <a:stCxn id="16" idx="0"/>
            <a:endCxn id="18" idx="2"/>
          </p:cNvCxnSpPr>
          <p:nvPr/>
        </p:nvCxnSpPr>
        <p:spPr>
          <a:xfrm flipV="1">
            <a:off x="1218609" y="3138259"/>
            <a:ext cx="0" cy="182729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31AE1948-7F0F-402E-99B5-FBC09DB37DA9}"/>
              </a:ext>
            </a:extLst>
          </p:cNvPr>
          <p:cNvCxnSpPr>
            <a:cxnSpLocks/>
            <a:stCxn id="9" idx="0"/>
            <a:endCxn id="16" idx="2"/>
          </p:cNvCxnSpPr>
          <p:nvPr/>
        </p:nvCxnSpPr>
        <p:spPr>
          <a:xfrm flipV="1">
            <a:off x="1217262" y="3537012"/>
            <a:ext cx="1347" cy="532333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005E0ECD-B86B-459D-9772-8AAD3B6D4468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1217262" y="5271551"/>
            <a:ext cx="1467" cy="417082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구부러진 연결선 34">
            <a:extLst>
              <a:ext uri="{FF2B5EF4-FFF2-40B4-BE49-F238E27FC236}">
                <a16:creationId xmlns:a16="http://schemas.microsoft.com/office/drawing/2014/main" id="{42404A00-B0E2-4B9B-923A-6BB215EF417A}"/>
              </a:ext>
            </a:extLst>
          </p:cNvPr>
          <p:cNvCxnSpPr>
            <a:cxnSpLocks/>
            <a:stCxn id="117" idx="4"/>
            <a:endCxn id="13" idx="2"/>
          </p:cNvCxnSpPr>
          <p:nvPr/>
        </p:nvCxnSpPr>
        <p:spPr>
          <a:xfrm rot="5400000" flipH="1">
            <a:off x="2247366" y="4874554"/>
            <a:ext cx="404768" cy="2464975"/>
          </a:xfrm>
          <a:prstGeom prst="curvedConnector3">
            <a:avLst>
              <a:gd name="adj1" fmla="val -56477"/>
            </a:avLst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구부러진 연결선 34">
            <a:extLst>
              <a:ext uri="{FF2B5EF4-FFF2-40B4-BE49-F238E27FC236}">
                <a16:creationId xmlns:a16="http://schemas.microsoft.com/office/drawing/2014/main" id="{C17FBA84-8111-4C90-AD70-175832608C73}"/>
              </a:ext>
            </a:extLst>
          </p:cNvPr>
          <p:cNvCxnSpPr>
            <a:cxnSpLocks/>
            <a:stCxn id="117" idx="2"/>
            <a:endCxn id="151" idx="2"/>
          </p:cNvCxnSpPr>
          <p:nvPr/>
        </p:nvCxnSpPr>
        <p:spPr>
          <a:xfrm rot="10800000">
            <a:off x="3573319" y="2211330"/>
            <a:ext cx="19523" cy="3952116"/>
          </a:xfrm>
          <a:prstGeom prst="curvedConnector3">
            <a:avLst>
              <a:gd name="adj1" fmla="val 3161594"/>
            </a:avLst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>
            <a:extLst>
              <a:ext uri="{FF2B5EF4-FFF2-40B4-BE49-F238E27FC236}">
                <a16:creationId xmlns:a16="http://schemas.microsoft.com/office/drawing/2014/main" id="{519E9CB9-A8BA-49D7-9193-41D591AC0DBD}"/>
              </a:ext>
            </a:extLst>
          </p:cNvPr>
          <p:cNvSpPr/>
          <p:nvPr/>
        </p:nvSpPr>
        <p:spPr>
          <a:xfrm>
            <a:off x="3574225" y="5190018"/>
            <a:ext cx="216024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모서리가 둥근 직사각형 20">
            <a:extLst>
              <a:ext uri="{FF2B5EF4-FFF2-40B4-BE49-F238E27FC236}">
                <a16:creationId xmlns:a16="http://schemas.microsoft.com/office/drawing/2014/main" id="{4750EAF8-4C9A-4FC5-8213-6889E85CD708}"/>
              </a:ext>
            </a:extLst>
          </p:cNvPr>
          <p:cNvSpPr/>
          <p:nvPr/>
        </p:nvSpPr>
        <p:spPr>
          <a:xfrm>
            <a:off x="3502217" y="5625993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A56AF782-584A-48C2-A275-B60187903D0A}"/>
              </a:ext>
            </a:extLst>
          </p:cNvPr>
          <p:cNvSpPr/>
          <p:nvPr/>
        </p:nvSpPr>
        <p:spPr>
          <a:xfrm>
            <a:off x="3592841" y="6017466"/>
            <a:ext cx="178792" cy="29195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25AD1E54-A931-4F43-AD72-98D2AB7E2E24}"/>
              </a:ext>
            </a:extLst>
          </p:cNvPr>
          <p:cNvCxnSpPr>
            <a:cxnSpLocks/>
            <a:stCxn id="115" idx="2"/>
            <a:endCxn id="117" idx="0"/>
          </p:cNvCxnSpPr>
          <p:nvPr/>
        </p:nvCxnSpPr>
        <p:spPr>
          <a:xfrm>
            <a:off x="3682237" y="5842017"/>
            <a:ext cx="0" cy="175449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B47956FC-3FF1-484E-9F4C-49ECC801C91F}"/>
              </a:ext>
            </a:extLst>
          </p:cNvPr>
          <p:cNvCxnSpPr>
            <a:cxnSpLocks/>
            <a:stCxn id="114" idx="4"/>
            <a:endCxn id="115" idx="0"/>
          </p:cNvCxnSpPr>
          <p:nvPr/>
        </p:nvCxnSpPr>
        <p:spPr>
          <a:xfrm>
            <a:off x="3682237" y="5478050"/>
            <a:ext cx="0" cy="147943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996B5752-D009-4C4F-975A-1DD22BBDE2EA}"/>
              </a:ext>
            </a:extLst>
          </p:cNvPr>
          <p:cNvGrpSpPr/>
          <p:nvPr/>
        </p:nvGrpSpPr>
        <p:grpSpPr>
          <a:xfrm>
            <a:off x="3573318" y="3893796"/>
            <a:ext cx="1303835" cy="1296144"/>
            <a:chOff x="1129117" y="3829299"/>
            <a:chExt cx="1303835" cy="1296144"/>
          </a:xfrm>
        </p:grpSpPr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72E1FEFF-F24C-4A37-90C5-4B1A904CF3F8}"/>
                </a:ext>
              </a:extLst>
            </p:cNvPr>
            <p:cNvSpPr/>
            <p:nvPr/>
          </p:nvSpPr>
          <p:spPr>
            <a:xfrm>
              <a:off x="1280824" y="3829299"/>
              <a:ext cx="1152128" cy="1296144"/>
            </a:xfrm>
            <a:prstGeom prst="ellipse">
              <a:avLst/>
            </a:pr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10E9B2F6-50A8-4127-8249-623853B25D94}"/>
                </a:ext>
              </a:extLst>
            </p:cNvPr>
            <p:cNvSpPr/>
            <p:nvPr/>
          </p:nvSpPr>
          <p:spPr>
            <a:xfrm>
              <a:off x="1129117" y="4316583"/>
              <a:ext cx="216024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C9C12C0A-2B0D-4AA9-B459-DE63CD5FD083}"/>
              </a:ext>
            </a:extLst>
          </p:cNvPr>
          <p:cNvCxnSpPr>
            <a:cxnSpLocks/>
            <a:stCxn id="127" idx="4"/>
            <a:endCxn id="114" idx="0"/>
          </p:cNvCxnSpPr>
          <p:nvPr/>
        </p:nvCxnSpPr>
        <p:spPr>
          <a:xfrm>
            <a:off x="3681330" y="4669112"/>
            <a:ext cx="907" cy="520906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5658EA32-6CB2-4469-8631-0B75DEA1DB56}"/>
              </a:ext>
            </a:extLst>
          </p:cNvPr>
          <p:cNvCxnSpPr>
            <a:cxnSpLocks/>
            <a:stCxn id="127" idx="0"/>
            <a:endCxn id="32" idx="2"/>
          </p:cNvCxnSpPr>
          <p:nvPr/>
        </p:nvCxnSpPr>
        <p:spPr>
          <a:xfrm flipH="1" flipV="1">
            <a:off x="3679755" y="3744257"/>
            <a:ext cx="1575" cy="636823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6">
            <a:extLst>
              <a:ext uri="{FF2B5EF4-FFF2-40B4-BE49-F238E27FC236}">
                <a16:creationId xmlns:a16="http://schemas.microsoft.com/office/drawing/2014/main" id="{CEAB2148-8F8A-4435-99C5-9ECEE4256D24}"/>
              </a:ext>
            </a:extLst>
          </p:cNvPr>
          <p:cNvSpPr/>
          <p:nvPr/>
        </p:nvSpPr>
        <p:spPr>
          <a:xfrm>
            <a:off x="4719081" y="4482365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0A5FE2A1-BE64-4E79-80A4-2BB5AC6E15B5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3679755" y="3265817"/>
            <a:ext cx="0" cy="262416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모서리가 둥근 직사각형 22">
            <a:extLst>
              <a:ext uri="{FF2B5EF4-FFF2-40B4-BE49-F238E27FC236}">
                <a16:creationId xmlns:a16="http://schemas.microsoft.com/office/drawing/2014/main" id="{F1A2F53C-463B-46D0-8A3A-C0D920823B58}"/>
              </a:ext>
            </a:extLst>
          </p:cNvPr>
          <p:cNvSpPr/>
          <p:nvPr/>
        </p:nvSpPr>
        <p:spPr>
          <a:xfrm>
            <a:off x="3499735" y="2568385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E319A6FA-3D99-486B-8CD1-52B78F5D87B3}"/>
              </a:ext>
            </a:extLst>
          </p:cNvPr>
          <p:cNvCxnSpPr>
            <a:cxnSpLocks/>
            <a:stCxn id="141" idx="2"/>
            <a:endCxn id="31" idx="0"/>
          </p:cNvCxnSpPr>
          <p:nvPr/>
        </p:nvCxnSpPr>
        <p:spPr>
          <a:xfrm>
            <a:off x="3679755" y="2784409"/>
            <a:ext cx="0" cy="265384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5EA03C42-EF11-4130-8E61-B0C5AD49B7C4}"/>
              </a:ext>
            </a:extLst>
          </p:cNvPr>
          <p:cNvCxnSpPr>
            <a:cxnSpLocks/>
            <a:stCxn id="141" idx="0"/>
            <a:endCxn id="151" idx="4"/>
          </p:cNvCxnSpPr>
          <p:nvPr/>
        </p:nvCxnSpPr>
        <p:spPr>
          <a:xfrm flipV="1">
            <a:off x="3679755" y="2355346"/>
            <a:ext cx="1575" cy="213039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타원 150">
            <a:extLst>
              <a:ext uri="{FF2B5EF4-FFF2-40B4-BE49-F238E27FC236}">
                <a16:creationId xmlns:a16="http://schemas.microsoft.com/office/drawing/2014/main" id="{E1700462-9575-4DB1-978E-BC7BFE484A3A}"/>
              </a:ext>
            </a:extLst>
          </p:cNvPr>
          <p:cNvSpPr/>
          <p:nvPr/>
        </p:nvSpPr>
        <p:spPr>
          <a:xfrm>
            <a:off x="3573318" y="2067314"/>
            <a:ext cx="216024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3325A500-06BC-47EF-B856-66D6522DEAE8}"/>
              </a:ext>
            </a:extLst>
          </p:cNvPr>
          <p:cNvCxnSpPr>
            <a:cxnSpLocks/>
            <a:stCxn id="30" idx="2"/>
            <a:endCxn id="151" idx="0"/>
          </p:cNvCxnSpPr>
          <p:nvPr/>
        </p:nvCxnSpPr>
        <p:spPr>
          <a:xfrm>
            <a:off x="3681330" y="1820056"/>
            <a:ext cx="0" cy="24725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구부러진 연결선 34">
            <a:extLst>
              <a:ext uri="{FF2B5EF4-FFF2-40B4-BE49-F238E27FC236}">
                <a16:creationId xmlns:a16="http://schemas.microsoft.com/office/drawing/2014/main" id="{F8E64782-BF0B-4293-876C-26E83E45A9A5}"/>
              </a:ext>
            </a:extLst>
          </p:cNvPr>
          <p:cNvCxnSpPr>
            <a:cxnSpLocks/>
            <a:stCxn id="30" idx="0"/>
            <a:endCxn id="163" idx="0"/>
          </p:cNvCxnSpPr>
          <p:nvPr/>
        </p:nvCxnSpPr>
        <p:spPr>
          <a:xfrm rot="5400000" flipH="1" flipV="1">
            <a:off x="4127635" y="270473"/>
            <a:ext cx="887254" cy="1779864"/>
          </a:xfrm>
          <a:prstGeom prst="curvedConnector3">
            <a:avLst>
              <a:gd name="adj1" fmla="val 125765"/>
            </a:avLst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4A55EA3E-8241-4297-83F3-54FE35CC71A1}"/>
              </a:ext>
            </a:extLst>
          </p:cNvPr>
          <p:cNvCxnSpPr>
            <a:cxnSpLocks/>
            <a:stCxn id="163" idx="4"/>
            <a:endCxn id="27" idx="0"/>
          </p:cNvCxnSpPr>
          <p:nvPr/>
        </p:nvCxnSpPr>
        <p:spPr>
          <a:xfrm>
            <a:off x="5461194" y="1004810"/>
            <a:ext cx="0" cy="707234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776BDBAB-0E94-44A8-A9C7-F54F6CC67397}"/>
              </a:ext>
            </a:extLst>
          </p:cNvPr>
          <p:cNvCxnSpPr>
            <a:cxnSpLocks/>
            <a:stCxn id="177" idx="4"/>
            <a:endCxn id="178" idx="0"/>
          </p:cNvCxnSpPr>
          <p:nvPr/>
        </p:nvCxnSpPr>
        <p:spPr>
          <a:xfrm>
            <a:off x="5464128" y="2525089"/>
            <a:ext cx="0" cy="356397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구부러진 연결선 30">
            <a:extLst>
              <a:ext uri="{FF2B5EF4-FFF2-40B4-BE49-F238E27FC236}">
                <a16:creationId xmlns:a16="http://schemas.microsoft.com/office/drawing/2014/main" id="{8D552A3E-0A61-4DFA-8A42-D51AF6F831DE}"/>
              </a:ext>
            </a:extLst>
          </p:cNvPr>
          <p:cNvCxnSpPr>
            <a:cxnSpLocks/>
            <a:stCxn id="177" idx="6"/>
            <a:endCxn id="179" idx="0"/>
          </p:cNvCxnSpPr>
          <p:nvPr/>
        </p:nvCxnSpPr>
        <p:spPr>
          <a:xfrm>
            <a:off x="5572140" y="2381073"/>
            <a:ext cx="1130577" cy="307250"/>
          </a:xfrm>
          <a:prstGeom prst="curvedConnector2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구부러진 연결선 34">
            <a:extLst>
              <a:ext uri="{FF2B5EF4-FFF2-40B4-BE49-F238E27FC236}">
                <a16:creationId xmlns:a16="http://schemas.microsoft.com/office/drawing/2014/main" id="{6C90E0B6-41E9-4FD9-8567-8DEE8D43C0F5}"/>
              </a:ext>
            </a:extLst>
          </p:cNvPr>
          <p:cNvCxnSpPr>
            <a:cxnSpLocks/>
            <a:stCxn id="180" idx="6"/>
            <a:endCxn id="26" idx="2"/>
          </p:cNvCxnSpPr>
          <p:nvPr/>
        </p:nvCxnSpPr>
        <p:spPr>
          <a:xfrm flipV="1">
            <a:off x="5550590" y="3246271"/>
            <a:ext cx="1152127" cy="389974"/>
          </a:xfrm>
          <a:prstGeom prst="curvedConnector2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타원 176">
            <a:extLst>
              <a:ext uri="{FF2B5EF4-FFF2-40B4-BE49-F238E27FC236}">
                <a16:creationId xmlns:a16="http://schemas.microsoft.com/office/drawing/2014/main" id="{6C284BA0-9D0B-40AB-A049-94EB7B5A4FE0}"/>
              </a:ext>
            </a:extLst>
          </p:cNvPr>
          <p:cNvSpPr/>
          <p:nvPr/>
        </p:nvSpPr>
        <p:spPr>
          <a:xfrm>
            <a:off x="5356116" y="2237057"/>
            <a:ext cx="216024" cy="28803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모서리가 둥근 직사각형 20">
            <a:extLst>
              <a:ext uri="{FF2B5EF4-FFF2-40B4-BE49-F238E27FC236}">
                <a16:creationId xmlns:a16="http://schemas.microsoft.com/office/drawing/2014/main" id="{5509E225-357E-45F3-8800-C31813095BD6}"/>
              </a:ext>
            </a:extLst>
          </p:cNvPr>
          <p:cNvSpPr/>
          <p:nvPr/>
        </p:nvSpPr>
        <p:spPr>
          <a:xfrm>
            <a:off x="5284108" y="2881486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9" name="모서리가 둥근 직사각형 14">
            <a:extLst>
              <a:ext uri="{FF2B5EF4-FFF2-40B4-BE49-F238E27FC236}">
                <a16:creationId xmlns:a16="http://schemas.microsoft.com/office/drawing/2014/main" id="{978C16F4-5C25-4B97-88A6-2193F875817F}"/>
              </a:ext>
            </a:extLst>
          </p:cNvPr>
          <p:cNvSpPr/>
          <p:nvPr/>
        </p:nvSpPr>
        <p:spPr>
          <a:xfrm>
            <a:off x="6522697" y="2688323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04576C60-C543-4401-9F47-F0BF021D4A98}"/>
              </a:ext>
            </a:extLst>
          </p:cNvPr>
          <p:cNvSpPr/>
          <p:nvPr/>
        </p:nvSpPr>
        <p:spPr>
          <a:xfrm>
            <a:off x="5371798" y="3490265"/>
            <a:ext cx="178792" cy="29195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A5564C0A-9FBC-405B-B75B-3BDC80991C19}"/>
              </a:ext>
            </a:extLst>
          </p:cNvPr>
          <p:cNvCxnSpPr>
            <a:cxnSpLocks/>
            <a:stCxn id="178" idx="2"/>
            <a:endCxn id="180" idx="0"/>
          </p:cNvCxnSpPr>
          <p:nvPr/>
        </p:nvCxnSpPr>
        <p:spPr>
          <a:xfrm flipH="1">
            <a:off x="5461194" y="3097510"/>
            <a:ext cx="2934" cy="392755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ADBECFD4-D757-45A8-8591-FCF70112D20D}"/>
              </a:ext>
            </a:extLst>
          </p:cNvPr>
          <p:cNvCxnSpPr>
            <a:cxnSpLocks/>
            <a:stCxn id="27" idx="2"/>
            <a:endCxn id="177" idx="0"/>
          </p:cNvCxnSpPr>
          <p:nvPr/>
        </p:nvCxnSpPr>
        <p:spPr>
          <a:xfrm>
            <a:off x="5461194" y="1928068"/>
            <a:ext cx="2934" cy="308989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24479F59-6D71-4A23-983D-D78B4FB83C67}"/>
              </a:ext>
            </a:extLst>
          </p:cNvPr>
          <p:cNvCxnSpPr>
            <a:cxnSpLocks/>
            <a:stCxn id="179" idx="2"/>
            <a:endCxn id="26" idx="0"/>
          </p:cNvCxnSpPr>
          <p:nvPr/>
        </p:nvCxnSpPr>
        <p:spPr>
          <a:xfrm>
            <a:off x="6702717" y="2904347"/>
            <a:ext cx="0" cy="12590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모서리가 둥근 직사각형 22">
            <a:extLst>
              <a:ext uri="{FF2B5EF4-FFF2-40B4-BE49-F238E27FC236}">
                <a16:creationId xmlns:a16="http://schemas.microsoft.com/office/drawing/2014/main" id="{2E8A850E-3CDF-4DFD-8FCA-52DCE88242D6}"/>
              </a:ext>
            </a:extLst>
          </p:cNvPr>
          <p:cNvSpPr/>
          <p:nvPr/>
        </p:nvSpPr>
        <p:spPr>
          <a:xfrm>
            <a:off x="5279905" y="4713909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E2538A1B-3125-4DED-B625-2095AAD33AD6}"/>
              </a:ext>
            </a:extLst>
          </p:cNvPr>
          <p:cNvCxnSpPr>
            <a:cxnSpLocks/>
            <a:stCxn id="205" idx="2"/>
            <a:endCxn id="21" idx="0"/>
          </p:cNvCxnSpPr>
          <p:nvPr/>
        </p:nvCxnSpPr>
        <p:spPr>
          <a:xfrm flipH="1">
            <a:off x="5455733" y="4929933"/>
            <a:ext cx="4192" cy="587448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모서리가 둥근 직사각형 22">
            <a:extLst>
              <a:ext uri="{FF2B5EF4-FFF2-40B4-BE49-F238E27FC236}">
                <a16:creationId xmlns:a16="http://schemas.microsoft.com/office/drawing/2014/main" id="{C8B170FC-C2D7-4C3A-A7B1-9FB858AAC09C}"/>
              </a:ext>
            </a:extLst>
          </p:cNvPr>
          <p:cNvSpPr/>
          <p:nvPr/>
        </p:nvSpPr>
        <p:spPr>
          <a:xfrm>
            <a:off x="5283125" y="4170444"/>
            <a:ext cx="360040" cy="216024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C5D64332-3AC7-4514-9814-04527504FF62}"/>
              </a:ext>
            </a:extLst>
          </p:cNvPr>
          <p:cNvCxnSpPr>
            <a:cxnSpLocks/>
            <a:stCxn id="207" idx="2"/>
            <a:endCxn id="205" idx="0"/>
          </p:cNvCxnSpPr>
          <p:nvPr/>
        </p:nvCxnSpPr>
        <p:spPr>
          <a:xfrm flipH="1">
            <a:off x="5459925" y="4386468"/>
            <a:ext cx="3220" cy="327441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9AA3EF3E-E775-425F-961A-5FACB7A982E4}"/>
              </a:ext>
            </a:extLst>
          </p:cNvPr>
          <p:cNvCxnSpPr>
            <a:cxnSpLocks/>
            <a:stCxn id="207" idx="0"/>
            <a:endCxn id="180" idx="4"/>
          </p:cNvCxnSpPr>
          <p:nvPr/>
        </p:nvCxnSpPr>
        <p:spPr>
          <a:xfrm flipH="1" flipV="1">
            <a:off x="5461194" y="3782224"/>
            <a:ext cx="1951" cy="388220"/>
          </a:xfrm>
          <a:prstGeom prst="line">
            <a:avLst/>
          </a:prstGeom>
          <a:ln w="635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6DCF64C5-4A74-4C6D-AD6F-2C0D069AFFC3}"/>
              </a:ext>
            </a:extLst>
          </p:cNvPr>
          <p:cNvSpPr txBox="1"/>
          <p:nvPr/>
        </p:nvSpPr>
        <p:spPr>
          <a:xfrm>
            <a:off x="8086987" y="526998"/>
            <a:ext cx="22543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시작</a:t>
            </a:r>
          </a:p>
          <a:p>
            <a:r>
              <a:rPr lang="en-US" altLang="ko-KR" sz="900" dirty="0"/>
              <a:t>1</a:t>
            </a:r>
          </a:p>
          <a:p>
            <a:r>
              <a:rPr lang="en-US" altLang="ko-KR" sz="900" dirty="0"/>
              <a:t>if(2){</a:t>
            </a:r>
          </a:p>
          <a:p>
            <a:r>
              <a:rPr lang="en-US" altLang="ko-KR" sz="900" dirty="0"/>
              <a:t>    2</a:t>
            </a:r>
          </a:p>
          <a:p>
            <a:r>
              <a:rPr lang="en-US" altLang="ko-KR" sz="900" dirty="0"/>
              <a:t>}</a:t>
            </a:r>
          </a:p>
          <a:p>
            <a:r>
              <a:rPr lang="en-US" altLang="ko-KR" sz="900" dirty="0"/>
              <a:t>else{</a:t>
            </a:r>
          </a:p>
          <a:p>
            <a:r>
              <a:rPr lang="en-US" altLang="ko-KR" sz="900" dirty="0"/>
              <a:t>    3</a:t>
            </a:r>
          </a:p>
          <a:p>
            <a:r>
              <a:rPr lang="en-US" altLang="ko-KR" sz="900" dirty="0"/>
              <a:t>}</a:t>
            </a:r>
          </a:p>
          <a:p>
            <a:r>
              <a:rPr lang="en-US" altLang="ko-KR" sz="900" dirty="0"/>
              <a:t>4</a:t>
            </a:r>
          </a:p>
          <a:p>
            <a:r>
              <a:rPr lang="en-US" altLang="ko-KR" sz="900" dirty="0"/>
              <a:t>5</a:t>
            </a:r>
          </a:p>
          <a:p>
            <a:r>
              <a:rPr lang="en-US" altLang="ko-KR" sz="900" dirty="0"/>
              <a:t>while(6){</a:t>
            </a:r>
          </a:p>
          <a:p>
            <a:r>
              <a:rPr lang="en-US" altLang="ko-KR" sz="900" dirty="0"/>
              <a:t>    6</a:t>
            </a:r>
          </a:p>
          <a:p>
            <a:r>
              <a:rPr lang="en-US" altLang="ko-KR" sz="900" dirty="0"/>
              <a:t>}</a:t>
            </a:r>
          </a:p>
          <a:p>
            <a:r>
              <a:rPr lang="en-US" altLang="ko-KR" sz="900" dirty="0"/>
              <a:t>7</a:t>
            </a:r>
          </a:p>
          <a:p>
            <a:r>
              <a:rPr lang="en-US" altLang="ko-KR" sz="900" dirty="0"/>
              <a:t>8</a:t>
            </a:r>
          </a:p>
          <a:p>
            <a:r>
              <a:rPr lang="en-US" altLang="ko-KR" sz="900" dirty="0"/>
              <a:t>if(11){</a:t>
            </a:r>
          </a:p>
          <a:p>
            <a:r>
              <a:rPr lang="en-US" altLang="ko-KR" sz="900" dirty="0"/>
              <a:t>    11</a:t>
            </a:r>
          </a:p>
          <a:p>
            <a:r>
              <a:rPr lang="en-US" altLang="ko-KR" sz="900" dirty="0"/>
              <a:t>    while(12){</a:t>
            </a:r>
          </a:p>
          <a:p>
            <a:r>
              <a:rPr lang="en-US" altLang="ko-KR" sz="900" dirty="0"/>
              <a:t>        12</a:t>
            </a:r>
          </a:p>
          <a:p>
            <a:r>
              <a:rPr lang="en-US" altLang="ko-KR" sz="900" dirty="0"/>
              <a:t>    }</a:t>
            </a:r>
          </a:p>
          <a:p>
            <a:r>
              <a:rPr lang="en-US" altLang="ko-KR" sz="900" dirty="0"/>
              <a:t>    13</a:t>
            </a:r>
          </a:p>
          <a:p>
            <a:r>
              <a:rPr lang="en-US" altLang="ko-KR" sz="900" dirty="0"/>
              <a:t>    14</a:t>
            </a:r>
          </a:p>
          <a:p>
            <a:r>
              <a:rPr lang="en-US" altLang="ko-KR" sz="900" dirty="0"/>
              <a:t>    15</a:t>
            </a:r>
          </a:p>
          <a:p>
            <a:r>
              <a:rPr lang="en-US" altLang="ko-KR" sz="900" dirty="0"/>
              <a:t>}</a:t>
            </a:r>
          </a:p>
          <a:p>
            <a:r>
              <a:rPr lang="en-US" altLang="ko-KR" sz="900" dirty="0"/>
              <a:t>16</a:t>
            </a:r>
          </a:p>
          <a:p>
            <a:r>
              <a:rPr lang="en-US" altLang="ko-KR" sz="900" dirty="0"/>
              <a:t>while(17){</a:t>
            </a:r>
          </a:p>
          <a:p>
            <a:r>
              <a:rPr lang="en-US" altLang="ko-KR" sz="900" dirty="0"/>
              <a:t>    17</a:t>
            </a:r>
          </a:p>
          <a:p>
            <a:r>
              <a:rPr lang="en-US" altLang="ko-KR" sz="900" dirty="0"/>
              <a:t>    18</a:t>
            </a:r>
          </a:p>
          <a:p>
            <a:r>
              <a:rPr lang="en-US" altLang="ko-KR" sz="900" dirty="0"/>
              <a:t>}</a:t>
            </a:r>
          </a:p>
          <a:p>
            <a:r>
              <a:rPr lang="en-US" altLang="ko-KR" sz="900" dirty="0"/>
              <a:t>19</a:t>
            </a:r>
          </a:p>
          <a:p>
            <a:r>
              <a:rPr lang="en-US" altLang="ko-KR" sz="900" dirty="0"/>
              <a:t>if(22){</a:t>
            </a:r>
          </a:p>
          <a:p>
            <a:r>
              <a:rPr lang="en-US" altLang="ko-KR" sz="900" dirty="0"/>
              <a:t>    22</a:t>
            </a:r>
          </a:p>
          <a:p>
            <a:r>
              <a:rPr lang="en-US" altLang="ko-KR" sz="900" dirty="0"/>
              <a:t>}</a:t>
            </a:r>
          </a:p>
          <a:p>
            <a:r>
              <a:rPr lang="en-US" altLang="ko-KR" sz="900" dirty="0"/>
              <a:t>else{</a:t>
            </a:r>
          </a:p>
          <a:p>
            <a:r>
              <a:rPr lang="en-US" altLang="ko-KR" sz="900" dirty="0"/>
              <a:t>    20</a:t>
            </a:r>
          </a:p>
          <a:p>
            <a:r>
              <a:rPr lang="en-US" altLang="ko-KR" sz="900" dirty="0"/>
              <a:t>    21</a:t>
            </a:r>
          </a:p>
          <a:p>
            <a:r>
              <a:rPr lang="en-US" altLang="ko-KR" sz="900" dirty="0"/>
              <a:t>}</a:t>
            </a:r>
          </a:p>
          <a:p>
            <a:r>
              <a:rPr lang="en-US" altLang="ko-KR" sz="900" dirty="0"/>
              <a:t>23</a:t>
            </a:r>
          </a:p>
          <a:p>
            <a:r>
              <a:rPr lang="en-US" altLang="ko-KR" sz="900" dirty="0"/>
              <a:t>24</a:t>
            </a:r>
          </a:p>
          <a:p>
            <a:r>
              <a:rPr lang="ko-KR" altLang="en-US" sz="900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2792088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193</Words>
  <Application>Microsoft Office PowerPoint</Application>
  <PresentationFormat>와이드스크린</PresentationFormat>
  <Paragraphs>116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SEUNGHWA</dc:creator>
  <cp:lastModifiedBy>YU SEUNGHWA</cp:lastModifiedBy>
  <cp:revision>48</cp:revision>
  <dcterms:created xsi:type="dcterms:W3CDTF">2020-09-15T01:43:58Z</dcterms:created>
  <dcterms:modified xsi:type="dcterms:W3CDTF">2020-09-16T00:46:41Z</dcterms:modified>
</cp:coreProperties>
</file>