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3349E20-411A-4570-9429-3F0D37E5E7C2}"/>
              </a:ext>
            </a:extLst>
          </p:cNvPr>
          <p:cNvSpPr/>
          <p:nvPr/>
        </p:nvSpPr>
        <p:spPr>
          <a:xfrm>
            <a:off x="1597109" y="91188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1E7273-343D-46DC-8148-C53D22ED9276}"/>
              </a:ext>
            </a:extLst>
          </p:cNvPr>
          <p:cNvSpPr/>
          <p:nvPr/>
        </p:nvSpPr>
        <p:spPr>
          <a:xfrm>
            <a:off x="2820873" y="511598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03DC7-3A02-468C-BEE5-9E3D3483B567}"/>
              </a:ext>
            </a:extLst>
          </p:cNvPr>
          <p:cNvSpPr txBox="1"/>
          <p:nvPr/>
        </p:nvSpPr>
        <p:spPr>
          <a:xfrm>
            <a:off x="1956276" y="209979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DEFFB-B5A2-49BA-9E58-EB39BAD6F2B5}"/>
              </a:ext>
            </a:extLst>
          </p:cNvPr>
          <p:cNvSpPr txBox="1"/>
          <p:nvPr/>
        </p:nvSpPr>
        <p:spPr>
          <a:xfrm>
            <a:off x="2879596" y="174198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BBD0BB-7A2B-4BBF-9D46-2166D2DCC733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2535586" y="1286881"/>
            <a:ext cx="0" cy="1762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61B7900-7F5D-4118-970D-0FB4F81F931D}"/>
              </a:ext>
            </a:extLst>
          </p:cNvPr>
          <p:cNvSpPr/>
          <p:nvPr/>
        </p:nvSpPr>
        <p:spPr>
          <a:xfrm>
            <a:off x="2287401" y="146313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3917A97-326B-45C0-8C11-EB12EDEF55B5}"/>
              </a:ext>
            </a:extLst>
          </p:cNvPr>
          <p:cNvSpPr/>
          <p:nvPr/>
        </p:nvSpPr>
        <p:spPr>
          <a:xfrm>
            <a:off x="1877424" y="1838127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If(2)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F563FF-4662-4860-B77E-00D77ACF8BAC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2535586" y="1645836"/>
            <a:ext cx="0" cy="192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21BD95-F122-4C78-8156-90E3DDA208F0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 flipH="1">
            <a:off x="2535585" y="2238298"/>
            <a:ext cx="1" cy="2007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56">
            <a:extLst>
              <a:ext uri="{FF2B5EF4-FFF2-40B4-BE49-F238E27FC236}">
                <a16:creationId xmlns:a16="http://schemas.microsoft.com/office/drawing/2014/main" id="{AFE7EDB6-F364-4056-AB2E-9A47CC5B8BC3}"/>
              </a:ext>
            </a:extLst>
          </p:cNvPr>
          <p:cNvCxnSpPr>
            <a:cxnSpLocks/>
            <a:stCxn id="21" idx="3"/>
            <a:endCxn id="35" idx="0"/>
          </p:cNvCxnSpPr>
          <p:nvPr/>
        </p:nvCxnSpPr>
        <p:spPr>
          <a:xfrm>
            <a:off x="3193747" y="2038213"/>
            <a:ext cx="1842407" cy="40085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85DE465D-304B-4316-9365-C53A50CC14FE}"/>
              </a:ext>
            </a:extLst>
          </p:cNvPr>
          <p:cNvSpPr/>
          <p:nvPr/>
        </p:nvSpPr>
        <p:spPr>
          <a:xfrm>
            <a:off x="4787969" y="243906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F22416BE-DA4E-4536-A5A0-EE512D9FB608}"/>
              </a:ext>
            </a:extLst>
          </p:cNvPr>
          <p:cNvSpPr/>
          <p:nvPr/>
        </p:nvSpPr>
        <p:spPr>
          <a:xfrm>
            <a:off x="2287400" y="243906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9F13B86-8E43-43F1-ADBB-06C143D50700}"/>
              </a:ext>
            </a:extLst>
          </p:cNvPr>
          <p:cNvSpPr/>
          <p:nvPr/>
        </p:nvSpPr>
        <p:spPr>
          <a:xfrm>
            <a:off x="2287400" y="4186168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C247AB01-953B-472B-B13C-B733A7A57F90}"/>
              </a:ext>
            </a:extLst>
          </p:cNvPr>
          <p:cNvSpPr/>
          <p:nvPr/>
        </p:nvSpPr>
        <p:spPr>
          <a:xfrm>
            <a:off x="4787969" y="418616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꺾인 연결선 56">
            <a:extLst>
              <a:ext uri="{FF2B5EF4-FFF2-40B4-BE49-F238E27FC236}">
                <a16:creationId xmlns:a16="http://schemas.microsoft.com/office/drawing/2014/main" id="{60F23A1C-8D8C-4464-A50C-F7F60DE0F1A5}"/>
              </a:ext>
            </a:extLst>
          </p:cNvPr>
          <p:cNvCxnSpPr>
            <a:cxnSpLocks/>
            <a:stCxn id="35" idx="2"/>
            <a:endCxn id="63" idx="0"/>
          </p:cNvCxnSpPr>
          <p:nvPr/>
        </p:nvCxnSpPr>
        <p:spPr>
          <a:xfrm rot="16200000" flipH="1">
            <a:off x="4954205" y="2703713"/>
            <a:ext cx="16389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4BD3E24-4483-402F-A0A3-721AE91F7D5D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>
            <a:off x="2535585" y="2621765"/>
            <a:ext cx="1" cy="1651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696031-0F21-439F-9F01-C66D782ECCA4}"/>
              </a:ext>
            </a:extLst>
          </p:cNvPr>
          <p:cNvSpPr txBox="1"/>
          <p:nvPr/>
        </p:nvSpPr>
        <p:spPr>
          <a:xfrm>
            <a:off x="1956276" y="3048612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35AEED92-2871-4549-B2DF-E5A0D6EDE9D7}"/>
              </a:ext>
            </a:extLst>
          </p:cNvPr>
          <p:cNvSpPr/>
          <p:nvPr/>
        </p:nvSpPr>
        <p:spPr>
          <a:xfrm>
            <a:off x="1877424" y="2786941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If(4)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54BDC7E-DD55-4C14-8FB4-8792B49B4533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flipH="1">
            <a:off x="2535585" y="3187112"/>
            <a:ext cx="1" cy="2007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6">
            <a:extLst>
              <a:ext uri="{FF2B5EF4-FFF2-40B4-BE49-F238E27FC236}">
                <a16:creationId xmlns:a16="http://schemas.microsoft.com/office/drawing/2014/main" id="{651A9D0F-D802-4608-A876-D92B94339005}"/>
              </a:ext>
            </a:extLst>
          </p:cNvPr>
          <p:cNvCxnSpPr>
            <a:cxnSpLocks/>
            <a:stCxn id="53" idx="3"/>
            <a:endCxn id="57" idx="0"/>
          </p:cNvCxnSpPr>
          <p:nvPr/>
        </p:nvCxnSpPr>
        <p:spPr>
          <a:xfrm>
            <a:off x="3193747" y="2987027"/>
            <a:ext cx="617462" cy="39957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76F23177-BB54-4E29-9D55-B7DFDF49B2B3}"/>
              </a:ext>
            </a:extLst>
          </p:cNvPr>
          <p:cNvSpPr/>
          <p:nvPr/>
        </p:nvSpPr>
        <p:spPr>
          <a:xfrm>
            <a:off x="3563024" y="338660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ED558C9B-2373-4D32-BBD5-5E0265371A61}"/>
              </a:ext>
            </a:extLst>
          </p:cNvPr>
          <p:cNvSpPr/>
          <p:nvPr/>
        </p:nvSpPr>
        <p:spPr>
          <a:xfrm>
            <a:off x="2287400" y="3387878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꺾인 연결선 56">
            <a:extLst>
              <a:ext uri="{FF2B5EF4-FFF2-40B4-BE49-F238E27FC236}">
                <a16:creationId xmlns:a16="http://schemas.microsoft.com/office/drawing/2014/main" id="{C4146256-91AC-4155-B776-76207AE11C75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3197908" y="3434310"/>
            <a:ext cx="478311" cy="74829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9C3B51-D750-4121-8F00-79FEAA21F06A}"/>
              </a:ext>
            </a:extLst>
          </p:cNvPr>
          <p:cNvCxnSpPr>
            <a:cxnSpLocks/>
            <a:stCxn id="58" idx="2"/>
            <a:endCxn id="37" idx="0"/>
          </p:cNvCxnSpPr>
          <p:nvPr/>
        </p:nvCxnSpPr>
        <p:spPr>
          <a:xfrm>
            <a:off x="2535585" y="3570579"/>
            <a:ext cx="0" cy="6155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1BF45E8-0F6E-4E59-BA3B-88581AE90ED4}"/>
              </a:ext>
            </a:extLst>
          </p:cNvPr>
          <p:cNvSpPr txBox="1"/>
          <p:nvPr/>
        </p:nvSpPr>
        <p:spPr>
          <a:xfrm>
            <a:off x="4456845" y="304733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6D6B57CD-58C8-419E-BB29-4C5CD09CE508}"/>
              </a:ext>
            </a:extLst>
          </p:cNvPr>
          <p:cNvSpPr/>
          <p:nvPr/>
        </p:nvSpPr>
        <p:spPr>
          <a:xfrm>
            <a:off x="4377993" y="2785663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If(6)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FA8BAFA-99EF-43ED-9873-787AC693B4BD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036154" y="3185834"/>
            <a:ext cx="1" cy="2007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56">
            <a:extLst>
              <a:ext uri="{FF2B5EF4-FFF2-40B4-BE49-F238E27FC236}">
                <a16:creationId xmlns:a16="http://schemas.microsoft.com/office/drawing/2014/main" id="{8FC10DEF-55EC-4E7D-8E58-CD16BC4C9407}"/>
              </a:ext>
            </a:extLst>
          </p:cNvPr>
          <p:cNvCxnSpPr>
            <a:cxnSpLocks/>
            <a:stCxn id="63" idx="3"/>
            <a:endCxn id="67" idx="0"/>
          </p:cNvCxnSpPr>
          <p:nvPr/>
        </p:nvCxnSpPr>
        <p:spPr>
          <a:xfrm>
            <a:off x="5694316" y="2985749"/>
            <a:ext cx="649869" cy="42392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B86022C6-27E0-4287-BC61-695B0F8265FE}"/>
              </a:ext>
            </a:extLst>
          </p:cNvPr>
          <p:cNvSpPr/>
          <p:nvPr/>
        </p:nvSpPr>
        <p:spPr>
          <a:xfrm>
            <a:off x="6096000" y="340967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F4599BD6-CA12-4A59-8B0D-EAD16E2E04FD}"/>
              </a:ext>
            </a:extLst>
          </p:cNvPr>
          <p:cNvSpPr/>
          <p:nvPr/>
        </p:nvSpPr>
        <p:spPr>
          <a:xfrm>
            <a:off x="4787969" y="338660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1" name="꺾인 연결선 56">
            <a:extLst>
              <a:ext uri="{FF2B5EF4-FFF2-40B4-BE49-F238E27FC236}">
                <a16:creationId xmlns:a16="http://schemas.microsoft.com/office/drawing/2014/main" id="{0489F93F-7E10-4C52-B1CF-33F588832239}"/>
              </a:ext>
            </a:extLst>
          </p:cNvPr>
          <p:cNvCxnSpPr>
            <a:cxnSpLocks/>
            <a:stCxn id="67" idx="2"/>
          </p:cNvCxnSpPr>
          <p:nvPr/>
        </p:nvCxnSpPr>
        <p:spPr>
          <a:xfrm rot="5400000">
            <a:off x="5671550" y="3401524"/>
            <a:ext cx="481788" cy="86348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B3CBD1-2F96-4AFE-8C84-2A8B2E8D582C}"/>
              </a:ext>
            </a:extLst>
          </p:cNvPr>
          <p:cNvCxnSpPr>
            <a:cxnSpLocks/>
            <a:stCxn id="70" idx="2"/>
            <a:endCxn id="38" idx="0"/>
          </p:cNvCxnSpPr>
          <p:nvPr/>
        </p:nvCxnSpPr>
        <p:spPr>
          <a:xfrm>
            <a:off x="5036154" y="3569301"/>
            <a:ext cx="0" cy="6168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57DE6A8A-5C91-426D-976F-09BD76E3957E}"/>
              </a:ext>
            </a:extLst>
          </p:cNvPr>
          <p:cNvCxnSpPr>
            <a:cxnSpLocks/>
            <a:stCxn id="37" idx="2"/>
            <a:endCxn id="38" idx="2"/>
          </p:cNvCxnSpPr>
          <p:nvPr/>
        </p:nvCxnSpPr>
        <p:spPr>
          <a:xfrm rot="16200000" flipH="1">
            <a:off x="3785869" y="3118584"/>
            <a:ext cx="1" cy="2500569"/>
          </a:xfrm>
          <a:prstGeom prst="bentConnector3">
            <a:avLst>
              <a:gd name="adj1" fmla="val 228601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C9E7AC6-36AF-4421-8D84-0383340147A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59350" y="4594212"/>
            <a:ext cx="0" cy="5217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F69D4D71-24CE-4311-82A4-5F004A5A060A}"/>
              </a:ext>
            </a:extLst>
          </p:cNvPr>
          <p:cNvSpPr txBox="1"/>
          <p:nvPr/>
        </p:nvSpPr>
        <p:spPr>
          <a:xfrm>
            <a:off x="7575259" y="911889"/>
            <a:ext cx="30196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시작</a:t>
            </a:r>
          </a:p>
          <a:p>
            <a:r>
              <a:rPr lang="en-US" altLang="ko-KR"/>
              <a:t>1</a:t>
            </a:r>
          </a:p>
          <a:p>
            <a:r>
              <a:rPr lang="en-US" altLang="ko-KR"/>
              <a:t>if(2){</a:t>
            </a:r>
          </a:p>
          <a:p>
            <a:r>
              <a:rPr lang="en-US" altLang="ko-KR"/>
              <a:t>    2</a:t>
            </a:r>
          </a:p>
          <a:p>
            <a:r>
              <a:rPr lang="en-US" altLang="ko-KR"/>
              <a:t>    if(4){</a:t>
            </a:r>
          </a:p>
          <a:p>
            <a:r>
              <a:rPr lang="en-US" altLang="ko-KR"/>
              <a:t>        4</a:t>
            </a:r>
          </a:p>
          <a:p>
            <a:r>
              <a:rPr lang="en-US" altLang="ko-KR"/>
              <a:t>    }else{</a:t>
            </a:r>
          </a:p>
          <a:p>
            <a:r>
              <a:rPr lang="en-US" altLang="ko-KR"/>
              <a:t>        5</a:t>
            </a:r>
          </a:p>
          <a:p>
            <a:r>
              <a:rPr lang="en-US" altLang="ko-KR"/>
              <a:t>    }</a:t>
            </a:r>
          </a:p>
          <a:p>
            <a:r>
              <a:rPr lang="en-US" altLang="ko-KR"/>
              <a:t>    8</a:t>
            </a:r>
          </a:p>
          <a:p>
            <a:r>
              <a:rPr lang="en-US" altLang="ko-KR"/>
              <a:t>}else{</a:t>
            </a:r>
          </a:p>
          <a:p>
            <a:r>
              <a:rPr lang="en-US" altLang="ko-KR"/>
              <a:t>    3</a:t>
            </a:r>
          </a:p>
          <a:p>
            <a:r>
              <a:rPr lang="en-US" altLang="ko-KR"/>
              <a:t>    if(6){</a:t>
            </a:r>
          </a:p>
          <a:p>
            <a:r>
              <a:rPr lang="en-US" altLang="ko-KR"/>
              <a:t>        6</a:t>
            </a:r>
          </a:p>
          <a:p>
            <a:r>
              <a:rPr lang="en-US" altLang="ko-KR"/>
              <a:t>    }else{</a:t>
            </a:r>
          </a:p>
          <a:p>
            <a:r>
              <a:rPr lang="en-US" altLang="ko-KR"/>
              <a:t>        7</a:t>
            </a:r>
          </a:p>
          <a:p>
            <a:r>
              <a:rPr lang="en-US" altLang="ko-KR"/>
              <a:t>    }</a:t>
            </a:r>
          </a:p>
          <a:p>
            <a:r>
              <a:rPr lang="en-US" altLang="ko-KR"/>
              <a:t>    9</a:t>
            </a:r>
          </a:p>
          <a:p>
            <a:r>
              <a:rPr lang="en-US" altLang="ko-KR"/>
              <a:t>}</a:t>
            </a:r>
          </a:p>
          <a:p>
            <a:r>
              <a:rPr lang="ko-KR" altLang="en-US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0600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3349E20-411A-4570-9429-3F0D37E5E7C2}"/>
              </a:ext>
            </a:extLst>
          </p:cNvPr>
          <p:cNvSpPr/>
          <p:nvPr/>
        </p:nvSpPr>
        <p:spPr>
          <a:xfrm>
            <a:off x="1630812" y="911888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1E7273-343D-46DC-8148-C53D22ED9276}"/>
              </a:ext>
            </a:extLst>
          </p:cNvPr>
          <p:cNvSpPr/>
          <p:nvPr/>
        </p:nvSpPr>
        <p:spPr>
          <a:xfrm>
            <a:off x="1628036" y="569510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03DC7-3A02-468C-BEE5-9E3D3483B567}"/>
              </a:ext>
            </a:extLst>
          </p:cNvPr>
          <p:cNvSpPr txBox="1"/>
          <p:nvPr/>
        </p:nvSpPr>
        <p:spPr>
          <a:xfrm>
            <a:off x="1989979" y="209979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DEFFB-B5A2-49BA-9E58-EB39BAD6F2B5}"/>
              </a:ext>
            </a:extLst>
          </p:cNvPr>
          <p:cNvSpPr txBox="1"/>
          <p:nvPr/>
        </p:nvSpPr>
        <p:spPr>
          <a:xfrm>
            <a:off x="2913299" y="174198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BBD0BB-7A2B-4BBF-9D46-2166D2DCC733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2569289" y="1286880"/>
            <a:ext cx="0" cy="1762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61B7900-7F5D-4118-970D-0FB4F81F931D}"/>
              </a:ext>
            </a:extLst>
          </p:cNvPr>
          <p:cNvSpPr/>
          <p:nvPr/>
        </p:nvSpPr>
        <p:spPr>
          <a:xfrm>
            <a:off x="2321104" y="146313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3917A97-326B-45C0-8C11-EB12EDEF55B5}"/>
              </a:ext>
            </a:extLst>
          </p:cNvPr>
          <p:cNvSpPr/>
          <p:nvPr/>
        </p:nvSpPr>
        <p:spPr>
          <a:xfrm>
            <a:off x="1911127" y="1838126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If(2)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F563FF-4662-4860-B77E-00D77ACF8BAC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2569289" y="1645835"/>
            <a:ext cx="0" cy="192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21BD95-F122-4C78-8156-90E3DDA208F0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>
            <a:off x="2569289" y="2238297"/>
            <a:ext cx="0" cy="10502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56">
            <a:extLst>
              <a:ext uri="{FF2B5EF4-FFF2-40B4-BE49-F238E27FC236}">
                <a16:creationId xmlns:a16="http://schemas.microsoft.com/office/drawing/2014/main" id="{AFE7EDB6-F364-4056-AB2E-9A47CC5B8BC3}"/>
              </a:ext>
            </a:extLst>
          </p:cNvPr>
          <p:cNvCxnSpPr>
            <a:cxnSpLocks/>
            <a:stCxn id="21" idx="3"/>
            <a:endCxn id="35" idx="0"/>
          </p:cNvCxnSpPr>
          <p:nvPr/>
        </p:nvCxnSpPr>
        <p:spPr>
          <a:xfrm>
            <a:off x="3227450" y="2038212"/>
            <a:ext cx="587101" cy="20967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85DE465D-304B-4316-9365-C53A50CC14FE}"/>
              </a:ext>
            </a:extLst>
          </p:cNvPr>
          <p:cNvSpPr/>
          <p:nvPr/>
        </p:nvSpPr>
        <p:spPr>
          <a:xfrm>
            <a:off x="3566366" y="2247887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F22416BE-DA4E-4536-A5A0-EE512D9FB608}"/>
              </a:ext>
            </a:extLst>
          </p:cNvPr>
          <p:cNvSpPr/>
          <p:nvPr/>
        </p:nvSpPr>
        <p:spPr>
          <a:xfrm>
            <a:off x="2321104" y="328855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9F13B86-8E43-43F1-ADBB-06C143D50700}"/>
              </a:ext>
            </a:extLst>
          </p:cNvPr>
          <p:cNvSpPr/>
          <p:nvPr/>
        </p:nvSpPr>
        <p:spPr>
          <a:xfrm>
            <a:off x="3566365" y="378455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C247AB01-953B-472B-B13C-B733A7A57F90}"/>
              </a:ext>
            </a:extLst>
          </p:cNvPr>
          <p:cNvSpPr/>
          <p:nvPr/>
        </p:nvSpPr>
        <p:spPr>
          <a:xfrm>
            <a:off x="2321103" y="533533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꺾인 연결선 56">
            <a:extLst>
              <a:ext uri="{FF2B5EF4-FFF2-40B4-BE49-F238E27FC236}">
                <a16:creationId xmlns:a16="http://schemas.microsoft.com/office/drawing/2014/main" id="{60F23A1C-8D8C-4464-A50C-F7F60DE0F1A5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4399614" y="2870289"/>
            <a:ext cx="331821" cy="98857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4BD3E24-4483-402F-A0A3-721AE91F7D5D}"/>
              </a:ext>
            </a:extLst>
          </p:cNvPr>
          <p:cNvCxnSpPr>
            <a:cxnSpLocks/>
            <a:stCxn id="35" idx="2"/>
            <a:endCxn id="65" idx="0"/>
          </p:cNvCxnSpPr>
          <p:nvPr/>
        </p:nvCxnSpPr>
        <p:spPr>
          <a:xfrm>
            <a:off x="3814551" y="2430588"/>
            <a:ext cx="0" cy="1756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8F5450-AC47-4BD5-A934-C4086A4D4E72}"/>
              </a:ext>
            </a:extLst>
          </p:cNvPr>
          <p:cNvCxnSpPr>
            <a:cxnSpLocks/>
            <a:stCxn id="71" idx="2"/>
            <a:endCxn id="37" idx="0"/>
          </p:cNvCxnSpPr>
          <p:nvPr/>
        </p:nvCxnSpPr>
        <p:spPr>
          <a:xfrm>
            <a:off x="3814550" y="3374286"/>
            <a:ext cx="0" cy="4102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19483A3-DD91-4A37-B858-95B0A835A7C2}"/>
              </a:ext>
            </a:extLst>
          </p:cNvPr>
          <p:cNvCxnSpPr>
            <a:cxnSpLocks/>
            <a:stCxn id="38" idx="2"/>
            <a:endCxn id="6" idx="0"/>
          </p:cNvCxnSpPr>
          <p:nvPr/>
        </p:nvCxnSpPr>
        <p:spPr>
          <a:xfrm flipH="1">
            <a:off x="2566513" y="5518035"/>
            <a:ext cx="2775" cy="1770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DD0FFD8-A4BF-4075-93BD-EBCA62C8A892}"/>
              </a:ext>
            </a:extLst>
          </p:cNvPr>
          <p:cNvSpPr txBox="1"/>
          <p:nvPr/>
        </p:nvSpPr>
        <p:spPr>
          <a:xfrm>
            <a:off x="3235241" y="2867877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42DAB3-BDD4-4F7B-A37E-44988B824B36}"/>
              </a:ext>
            </a:extLst>
          </p:cNvPr>
          <p:cNvSpPr txBox="1"/>
          <p:nvPr/>
        </p:nvSpPr>
        <p:spPr>
          <a:xfrm>
            <a:off x="4158561" y="251006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F3BE61CC-5C1D-4A3F-A667-3D075D3E2197}"/>
              </a:ext>
            </a:extLst>
          </p:cNvPr>
          <p:cNvSpPr/>
          <p:nvPr/>
        </p:nvSpPr>
        <p:spPr>
          <a:xfrm>
            <a:off x="3156389" y="2606206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If(4)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C40B1DD-7690-4284-9389-586000459C47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flipH="1">
            <a:off x="3814550" y="3006377"/>
            <a:ext cx="1" cy="1852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56">
            <a:extLst>
              <a:ext uri="{FF2B5EF4-FFF2-40B4-BE49-F238E27FC236}">
                <a16:creationId xmlns:a16="http://schemas.microsoft.com/office/drawing/2014/main" id="{C3B09EE0-DACF-4D16-9A59-189C697DBDEC}"/>
              </a:ext>
            </a:extLst>
          </p:cNvPr>
          <p:cNvCxnSpPr>
            <a:cxnSpLocks/>
            <a:stCxn id="65" idx="3"/>
            <a:endCxn id="70" idx="0"/>
          </p:cNvCxnSpPr>
          <p:nvPr/>
        </p:nvCxnSpPr>
        <p:spPr>
          <a:xfrm>
            <a:off x="4472712" y="2806292"/>
            <a:ext cx="587101" cy="20967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8159DC36-AD0E-40E4-A26C-BFDDB880B64D}"/>
              </a:ext>
            </a:extLst>
          </p:cNvPr>
          <p:cNvSpPr/>
          <p:nvPr/>
        </p:nvSpPr>
        <p:spPr>
          <a:xfrm>
            <a:off x="4811628" y="3015967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4B523459-18BC-4DD2-BF89-12A7A442DEAD}"/>
              </a:ext>
            </a:extLst>
          </p:cNvPr>
          <p:cNvSpPr/>
          <p:nvPr/>
        </p:nvSpPr>
        <p:spPr>
          <a:xfrm>
            <a:off x="3566365" y="319158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7" name="꺾인 연결선 56">
            <a:extLst>
              <a:ext uri="{FF2B5EF4-FFF2-40B4-BE49-F238E27FC236}">
                <a16:creationId xmlns:a16="http://schemas.microsoft.com/office/drawing/2014/main" id="{D4FB8121-1A83-47A2-92FC-2A5115CC829B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2939790" y="3638195"/>
            <a:ext cx="545701" cy="120382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B6CDDED-A3EC-4356-A4BD-487850A452D7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569288" y="3471255"/>
            <a:ext cx="1" cy="18640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3BE1CDE0-2BB9-46A9-AA64-1F50E1C62A1C}"/>
              </a:ext>
            </a:extLst>
          </p:cNvPr>
          <p:cNvSpPr txBox="1"/>
          <p:nvPr/>
        </p:nvSpPr>
        <p:spPr>
          <a:xfrm>
            <a:off x="7021585" y="1286880"/>
            <a:ext cx="2656535" cy="4408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시작</a:t>
            </a:r>
          </a:p>
          <a:p>
            <a:r>
              <a:rPr lang="en-US" altLang="ko-KR"/>
              <a:t>1</a:t>
            </a:r>
          </a:p>
          <a:p>
            <a:r>
              <a:rPr lang="en-US" altLang="ko-KR"/>
              <a:t>if(2){</a:t>
            </a:r>
          </a:p>
          <a:p>
            <a:r>
              <a:rPr lang="en-US" altLang="ko-KR"/>
              <a:t>    2</a:t>
            </a:r>
          </a:p>
          <a:p>
            <a:r>
              <a:rPr lang="en-US" altLang="ko-KR"/>
              <a:t>}else{</a:t>
            </a:r>
          </a:p>
          <a:p>
            <a:r>
              <a:rPr lang="en-US" altLang="ko-KR"/>
              <a:t>    3</a:t>
            </a:r>
          </a:p>
          <a:p>
            <a:r>
              <a:rPr lang="en-US" altLang="ko-KR"/>
              <a:t>    if(4){</a:t>
            </a:r>
          </a:p>
          <a:p>
            <a:r>
              <a:rPr lang="en-US" altLang="ko-KR"/>
              <a:t>        4</a:t>
            </a:r>
          </a:p>
          <a:p>
            <a:r>
              <a:rPr lang="en-US" altLang="ko-KR"/>
              <a:t>    }else{</a:t>
            </a:r>
          </a:p>
          <a:p>
            <a:r>
              <a:rPr lang="en-US" altLang="ko-KR"/>
              <a:t>        5</a:t>
            </a:r>
          </a:p>
          <a:p>
            <a:r>
              <a:rPr lang="en-US" altLang="ko-KR"/>
              <a:t>    }</a:t>
            </a:r>
          </a:p>
          <a:p>
            <a:r>
              <a:rPr lang="en-US" altLang="ko-KR"/>
              <a:t>    6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7</a:t>
            </a:r>
          </a:p>
          <a:p>
            <a:r>
              <a:rPr lang="ko-KR" altLang="en-US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21242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3349E20-411A-4570-9429-3F0D37E5E7C2}"/>
              </a:ext>
            </a:extLst>
          </p:cNvPr>
          <p:cNvSpPr/>
          <p:nvPr/>
        </p:nvSpPr>
        <p:spPr>
          <a:xfrm>
            <a:off x="2016557" y="1557840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1E7273-343D-46DC-8148-C53D22ED9276}"/>
              </a:ext>
            </a:extLst>
          </p:cNvPr>
          <p:cNvSpPr/>
          <p:nvPr/>
        </p:nvSpPr>
        <p:spPr>
          <a:xfrm>
            <a:off x="2015250" y="484866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03DC7-3A02-468C-BEE5-9E3D3483B567}"/>
              </a:ext>
            </a:extLst>
          </p:cNvPr>
          <p:cNvSpPr txBox="1"/>
          <p:nvPr/>
        </p:nvSpPr>
        <p:spPr>
          <a:xfrm>
            <a:off x="2375724" y="2745749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DEFFB-B5A2-49BA-9E58-EB39BAD6F2B5}"/>
              </a:ext>
            </a:extLst>
          </p:cNvPr>
          <p:cNvSpPr txBox="1"/>
          <p:nvPr/>
        </p:nvSpPr>
        <p:spPr>
          <a:xfrm>
            <a:off x="3299044" y="238793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BBD0BB-7A2B-4BBF-9D46-2166D2DCC733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2955034" y="1932832"/>
            <a:ext cx="0" cy="1762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61B7900-7F5D-4118-970D-0FB4F81F931D}"/>
              </a:ext>
            </a:extLst>
          </p:cNvPr>
          <p:cNvSpPr/>
          <p:nvPr/>
        </p:nvSpPr>
        <p:spPr>
          <a:xfrm>
            <a:off x="2706849" y="210908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3917A97-326B-45C0-8C11-EB12EDEF55B5}"/>
              </a:ext>
            </a:extLst>
          </p:cNvPr>
          <p:cNvSpPr/>
          <p:nvPr/>
        </p:nvSpPr>
        <p:spPr>
          <a:xfrm>
            <a:off x="2296872" y="2484078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If(2)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F563FF-4662-4860-B77E-00D77ACF8BAC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2955034" y="2291787"/>
            <a:ext cx="0" cy="192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21BD95-F122-4C78-8156-90E3DDA208F0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 flipH="1">
            <a:off x="2955033" y="2884249"/>
            <a:ext cx="1" cy="2007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56">
            <a:extLst>
              <a:ext uri="{FF2B5EF4-FFF2-40B4-BE49-F238E27FC236}">
                <a16:creationId xmlns:a16="http://schemas.microsoft.com/office/drawing/2014/main" id="{AFE7EDB6-F364-4056-AB2E-9A47CC5B8BC3}"/>
              </a:ext>
            </a:extLst>
          </p:cNvPr>
          <p:cNvCxnSpPr>
            <a:cxnSpLocks/>
            <a:stCxn id="21" idx="3"/>
            <a:endCxn id="35" idx="0"/>
          </p:cNvCxnSpPr>
          <p:nvPr/>
        </p:nvCxnSpPr>
        <p:spPr>
          <a:xfrm>
            <a:off x="3613195" y="2684164"/>
            <a:ext cx="303495" cy="25973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85DE465D-304B-4316-9365-C53A50CC14FE}"/>
              </a:ext>
            </a:extLst>
          </p:cNvPr>
          <p:cNvSpPr/>
          <p:nvPr/>
        </p:nvSpPr>
        <p:spPr>
          <a:xfrm>
            <a:off x="3668505" y="2943897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F22416BE-DA4E-4536-A5A0-EE512D9FB608}"/>
              </a:ext>
            </a:extLst>
          </p:cNvPr>
          <p:cNvSpPr/>
          <p:nvPr/>
        </p:nvSpPr>
        <p:spPr>
          <a:xfrm>
            <a:off x="2706848" y="308501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9F13B86-8E43-43F1-ADBB-06C143D50700}"/>
              </a:ext>
            </a:extLst>
          </p:cNvPr>
          <p:cNvSpPr/>
          <p:nvPr/>
        </p:nvSpPr>
        <p:spPr>
          <a:xfrm>
            <a:off x="2706847" y="3416992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6" name="꺾인 연결선 56">
            <a:extLst>
              <a:ext uri="{FF2B5EF4-FFF2-40B4-BE49-F238E27FC236}">
                <a16:creationId xmlns:a16="http://schemas.microsoft.com/office/drawing/2014/main" id="{60F23A1C-8D8C-4464-A50C-F7F60DE0F1A5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415839" y="2822411"/>
            <a:ext cx="196665" cy="80503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4BD3E24-4483-402F-A0A3-721AE91F7D5D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2955032" y="3267716"/>
            <a:ext cx="1" cy="1492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8F5450-AC47-4BD5-A934-C4086A4D4E72}"/>
              </a:ext>
            </a:extLst>
          </p:cNvPr>
          <p:cNvCxnSpPr>
            <a:cxnSpLocks/>
            <a:stCxn id="37" idx="2"/>
            <a:endCxn id="54" idx="0"/>
          </p:cNvCxnSpPr>
          <p:nvPr/>
        </p:nvCxnSpPr>
        <p:spPr>
          <a:xfrm>
            <a:off x="2955032" y="3599693"/>
            <a:ext cx="2" cy="1602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068963-EF26-44DB-95D7-B67BCF3E08A4}"/>
              </a:ext>
            </a:extLst>
          </p:cNvPr>
          <p:cNvSpPr txBox="1"/>
          <p:nvPr/>
        </p:nvSpPr>
        <p:spPr>
          <a:xfrm>
            <a:off x="2375724" y="402166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FA790C-44AB-4324-9A90-9468652D08F4}"/>
              </a:ext>
            </a:extLst>
          </p:cNvPr>
          <p:cNvSpPr txBox="1"/>
          <p:nvPr/>
        </p:nvSpPr>
        <p:spPr>
          <a:xfrm>
            <a:off x="3283586" y="3897791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8A81F2A6-1FF0-40FD-AC76-737A33166D87}"/>
              </a:ext>
            </a:extLst>
          </p:cNvPr>
          <p:cNvSpPr/>
          <p:nvPr/>
        </p:nvSpPr>
        <p:spPr>
          <a:xfrm>
            <a:off x="2296872" y="3759990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If(5)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42B66D8-D18C-44F5-A327-D7E450D2F0CF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 flipH="1">
            <a:off x="2953727" y="4160161"/>
            <a:ext cx="1307" cy="17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>
            <a:extLst>
              <a:ext uri="{FF2B5EF4-FFF2-40B4-BE49-F238E27FC236}">
                <a16:creationId xmlns:a16="http://schemas.microsoft.com/office/drawing/2014/main" id="{073F0524-59EF-4051-BB48-B92FD6AD20AA}"/>
              </a:ext>
            </a:extLst>
          </p:cNvPr>
          <p:cNvCxnSpPr>
            <a:cxnSpLocks/>
            <a:stCxn id="54" idx="3"/>
            <a:endCxn id="58" idx="0"/>
          </p:cNvCxnSpPr>
          <p:nvPr/>
        </p:nvCxnSpPr>
        <p:spPr>
          <a:xfrm>
            <a:off x="3613195" y="3960076"/>
            <a:ext cx="303495" cy="25973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675124D4-56FD-4972-883C-9F6C2854DCCA}"/>
              </a:ext>
            </a:extLst>
          </p:cNvPr>
          <p:cNvSpPr/>
          <p:nvPr/>
        </p:nvSpPr>
        <p:spPr>
          <a:xfrm>
            <a:off x="3668505" y="421980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A081DD9D-D9AA-4E07-AE67-3DB6327DC1D8}"/>
              </a:ext>
            </a:extLst>
          </p:cNvPr>
          <p:cNvSpPr/>
          <p:nvPr/>
        </p:nvSpPr>
        <p:spPr>
          <a:xfrm>
            <a:off x="2705542" y="4330481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2" name="꺾인 연결선 56">
            <a:extLst>
              <a:ext uri="{FF2B5EF4-FFF2-40B4-BE49-F238E27FC236}">
                <a16:creationId xmlns:a16="http://schemas.microsoft.com/office/drawing/2014/main" id="{72597A0A-B37A-4CAA-B1BE-08356F3F33F9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>
            <a:off x="3399425" y="4144979"/>
            <a:ext cx="259735" cy="77479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92E9E82-2AB6-4505-B081-64384E6CCF02}"/>
              </a:ext>
            </a:extLst>
          </p:cNvPr>
          <p:cNvCxnSpPr>
            <a:cxnSpLocks/>
            <a:stCxn id="59" idx="2"/>
            <a:endCxn id="6" idx="0"/>
          </p:cNvCxnSpPr>
          <p:nvPr/>
        </p:nvCxnSpPr>
        <p:spPr>
          <a:xfrm>
            <a:off x="2953727" y="4513182"/>
            <a:ext cx="0" cy="3354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64AE4D-053F-4AFD-ABFE-B930975754F1}"/>
              </a:ext>
            </a:extLst>
          </p:cNvPr>
          <p:cNvSpPr txBox="1"/>
          <p:nvPr/>
        </p:nvSpPr>
        <p:spPr>
          <a:xfrm>
            <a:off x="6895750" y="1224793"/>
            <a:ext cx="26509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시작</a:t>
            </a:r>
          </a:p>
          <a:p>
            <a:r>
              <a:rPr lang="en-US" altLang="ko-KR"/>
              <a:t>1</a:t>
            </a:r>
          </a:p>
          <a:p>
            <a:r>
              <a:rPr lang="en-US" altLang="ko-KR"/>
              <a:t>if(2){</a:t>
            </a:r>
          </a:p>
          <a:p>
            <a:r>
              <a:rPr lang="en-US" altLang="ko-KR"/>
              <a:t>    2</a:t>
            </a:r>
          </a:p>
          <a:p>
            <a:r>
              <a:rPr lang="en-US" altLang="ko-KR"/>
              <a:t>}else{</a:t>
            </a:r>
          </a:p>
          <a:p>
            <a:r>
              <a:rPr lang="en-US" altLang="ko-KR"/>
              <a:t>    3</a:t>
            </a:r>
          </a:p>
          <a:p>
            <a:r>
              <a:rPr lang="en-US" altLang="ko-KR"/>
              <a:t>}</a:t>
            </a:r>
          </a:p>
          <a:p>
            <a:r>
              <a:rPr lang="en-US" altLang="ko-KR"/>
              <a:t>4</a:t>
            </a:r>
          </a:p>
          <a:p>
            <a:r>
              <a:rPr lang="en-US" altLang="ko-KR"/>
              <a:t>if(5){</a:t>
            </a:r>
          </a:p>
          <a:p>
            <a:r>
              <a:rPr lang="en-US" altLang="ko-KR"/>
              <a:t>    5</a:t>
            </a:r>
          </a:p>
          <a:p>
            <a:r>
              <a:rPr lang="en-US" altLang="ko-KR"/>
              <a:t>}else{</a:t>
            </a:r>
          </a:p>
          <a:p>
            <a:r>
              <a:rPr lang="en-US" altLang="ko-KR"/>
              <a:t>    6</a:t>
            </a:r>
          </a:p>
          <a:p>
            <a:r>
              <a:rPr lang="en-US" altLang="ko-KR"/>
              <a:t>}</a:t>
            </a:r>
          </a:p>
          <a:p>
            <a:r>
              <a:rPr lang="ko-KR" altLang="en-US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50720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280</Words>
  <Application>Microsoft Office PowerPoint</Application>
  <PresentationFormat>와이드스크린</PresentationFormat>
  <Paragraphs>96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50</cp:revision>
  <dcterms:created xsi:type="dcterms:W3CDTF">2020-09-15T01:43:58Z</dcterms:created>
  <dcterms:modified xsi:type="dcterms:W3CDTF">2020-09-16T01:26:08Z</dcterms:modified>
</cp:coreProperties>
</file>