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62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88211" y="2483946"/>
            <a:ext cx="1743202" cy="16966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378095" y="2075031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P(1)</a:t>
            </a:r>
          </a:p>
          <a:p>
            <a:r>
              <a:rPr lang="en-US" altLang="ko-KR" dirty="0"/>
              <a:t>while(22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p(*)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P(1)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9" name="모서리가 둥근 직사각형 20">
            <a:extLst>
              <a:ext uri="{FF2B5EF4-FFF2-40B4-BE49-F238E27FC236}">
                <a16:creationId xmlns:a16="http://schemas.microsoft.com/office/drawing/2014/main" id="{1D388880-3EB4-47DE-8954-B5921C2703D0}"/>
              </a:ext>
            </a:extLst>
          </p:cNvPr>
          <p:cNvSpPr/>
          <p:nvPr/>
        </p:nvSpPr>
        <p:spPr>
          <a:xfrm>
            <a:off x="709212" y="151630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449342" y="32099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FDAB5A24-6FEC-46DB-9327-8509152FBA31}"/>
              </a:ext>
            </a:extLst>
          </p:cNvPr>
          <p:cNvSpPr/>
          <p:nvPr/>
        </p:nvSpPr>
        <p:spPr>
          <a:xfrm>
            <a:off x="711264" y="523368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551593" y="3006284"/>
            <a:ext cx="698385" cy="6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4828443" y="188753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6920" y="2262527"/>
            <a:ext cx="0" cy="151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5518735" y="241361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5766920" y="2596315"/>
            <a:ext cx="0" cy="2098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B84458B2-8D64-4406-89C4-026275D78AFD}"/>
              </a:ext>
            </a:extLst>
          </p:cNvPr>
          <p:cNvSpPr/>
          <p:nvPr/>
        </p:nvSpPr>
        <p:spPr>
          <a:xfrm>
            <a:off x="5108758" y="2806198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While(22x)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1B9A6B1-92FC-4FA9-A60D-B048627D4D96}"/>
              </a:ext>
            </a:extLst>
          </p:cNvPr>
          <p:cNvSpPr/>
          <p:nvPr/>
        </p:nvSpPr>
        <p:spPr>
          <a:xfrm>
            <a:off x="5518733" y="336063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꺾인 연결선 56">
            <a:extLst>
              <a:ext uri="{FF2B5EF4-FFF2-40B4-BE49-F238E27FC236}">
                <a16:creationId xmlns:a16="http://schemas.microsoft.com/office/drawing/2014/main" id="{9455D3E4-52FD-4888-BB5F-30F45BBBBFBD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 flipH="1">
            <a:off x="5250112" y="3026531"/>
            <a:ext cx="785427" cy="248185"/>
          </a:xfrm>
          <a:prstGeom prst="bentConnector5">
            <a:avLst>
              <a:gd name="adj1" fmla="val -15220"/>
              <a:gd name="adj2" fmla="val 445619"/>
              <a:gd name="adj3" fmla="val 1000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E34271-C55B-4C65-BB02-8F85C5841AD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766918" y="3206369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A5CE64-1334-4E45-9CE3-B58DBC64E4FB}"/>
              </a:ext>
            </a:extLst>
          </p:cNvPr>
          <p:cNvSpPr txBox="1"/>
          <p:nvPr/>
        </p:nvSpPr>
        <p:spPr>
          <a:xfrm>
            <a:off x="5224209" y="306786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0ADA5C-FB95-4C39-A823-5D8AF40134D4}"/>
              </a:ext>
            </a:extLst>
          </p:cNvPr>
          <p:cNvSpPr txBox="1"/>
          <p:nvPr/>
        </p:nvSpPr>
        <p:spPr>
          <a:xfrm>
            <a:off x="6079412" y="267588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2" name="꺾인 연결선 56">
            <a:extLst>
              <a:ext uri="{FF2B5EF4-FFF2-40B4-BE49-F238E27FC236}">
                <a16:creationId xmlns:a16="http://schemas.microsoft.com/office/drawing/2014/main" id="{B7064B59-844C-431E-9D8F-D5282287847F}"/>
              </a:ext>
            </a:extLst>
          </p:cNvPr>
          <p:cNvCxnSpPr>
            <a:cxnSpLocks/>
            <a:stCxn id="32" idx="3"/>
            <a:endCxn id="43" idx="0"/>
          </p:cNvCxnSpPr>
          <p:nvPr/>
        </p:nvCxnSpPr>
        <p:spPr>
          <a:xfrm flipH="1">
            <a:off x="5766918" y="3006284"/>
            <a:ext cx="658163" cy="962580"/>
          </a:xfrm>
          <a:prstGeom prst="bentConnector4">
            <a:avLst>
              <a:gd name="adj1" fmla="val -76795"/>
              <a:gd name="adj2" fmla="val 813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56FCB84-2A15-4D21-B027-3C25B5CD600F}"/>
              </a:ext>
            </a:extLst>
          </p:cNvPr>
          <p:cNvSpPr/>
          <p:nvPr/>
        </p:nvSpPr>
        <p:spPr>
          <a:xfrm>
            <a:off x="5518733" y="396886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5766918" y="4151565"/>
            <a:ext cx="2" cy="149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4828443" y="430122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88211" y="2483946"/>
            <a:ext cx="1743202" cy="16966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378095" y="2075031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  <a:p>
            <a:r>
              <a:rPr lang="en-US" altLang="ko-KR" dirty="0"/>
              <a:t>P(2)</a:t>
            </a:r>
            <a:endParaRPr lang="ko-KR" altLang="en-US" dirty="0"/>
          </a:p>
          <a:p>
            <a:r>
              <a:rPr lang="en-US" altLang="ko-KR" dirty="0"/>
              <a:t>P(1)</a:t>
            </a:r>
          </a:p>
          <a:p>
            <a:r>
              <a:rPr lang="en-US" altLang="ko-KR" dirty="0"/>
              <a:t>while(22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p(*)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P(1)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9" name="모서리가 둥근 직사각형 20">
            <a:extLst>
              <a:ext uri="{FF2B5EF4-FFF2-40B4-BE49-F238E27FC236}">
                <a16:creationId xmlns:a16="http://schemas.microsoft.com/office/drawing/2014/main" id="{1D388880-3EB4-47DE-8954-B5921C2703D0}"/>
              </a:ext>
            </a:extLst>
          </p:cNvPr>
          <p:cNvSpPr/>
          <p:nvPr/>
        </p:nvSpPr>
        <p:spPr>
          <a:xfrm>
            <a:off x="709212" y="151630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449342" y="32099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FDAB5A24-6FEC-46DB-9327-8509152FBA31}"/>
              </a:ext>
            </a:extLst>
          </p:cNvPr>
          <p:cNvSpPr/>
          <p:nvPr/>
        </p:nvSpPr>
        <p:spPr>
          <a:xfrm>
            <a:off x="711264" y="523368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551593" y="3006284"/>
            <a:ext cx="698385" cy="6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4828443" y="188753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 flipH="1">
            <a:off x="5766918" y="2262527"/>
            <a:ext cx="2" cy="191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5518735" y="286552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5766920" y="3048230"/>
            <a:ext cx="0" cy="2098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B84458B2-8D64-4406-89C4-026275D78AFD}"/>
              </a:ext>
            </a:extLst>
          </p:cNvPr>
          <p:cNvSpPr/>
          <p:nvPr/>
        </p:nvSpPr>
        <p:spPr>
          <a:xfrm>
            <a:off x="5108758" y="325811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While(22x)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1B9A6B1-92FC-4FA9-A60D-B048627D4D96}"/>
              </a:ext>
            </a:extLst>
          </p:cNvPr>
          <p:cNvSpPr/>
          <p:nvPr/>
        </p:nvSpPr>
        <p:spPr>
          <a:xfrm>
            <a:off x="5518733" y="381255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꺾인 연결선 56">
            <a:extLst>
              <a:ext uri="{FF2B5EF4-FFF2-40B4-BE49-F238E27FC236}">
                <a16:creationId xmlns:a16="http://schemas.microsoft.com/office/drawing/2014/main" id="{9455D3E4-52FD-4888-BB5F-30F45BBBBFBD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 flipH="1">
            <a:off x="5250112" y="3478446"/>
            <a:ext cx="785427" cy="248185"/>
          </a:xfrm>
          <a:prstGeom prst="bentConnector5">
            <a:avLst>
              <a:gd name="adj1" fmla="val -15220"/>
              <a:gd name="adj2" fmla="val 445619"/>
              <a:gd name="adj3" fmla="val 1000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E34271-C55B-4C65-BB02-8F85C5841AD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766918" y="3658284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A5CE64-1334-4E45-9CE3-B58DBC64E4FB}"/>
              </a:ext>
            </a:extLst>
          </p:cNvPr>
          <p:cNvSpPr txBox="1"/>
          <p:nvPr/>
        </p:nvSpPr>
        <p:spPr>
          <a:xfrm>
            <a:off x="5224209" y="351978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0ADA5C-FB95-4C39-A823-5D8AF40134D4}"/>
              </a:ext>
            </a:extLst>
          </p:cNvPr>
          <p:cNvSpPr txBox="1"/>
          <p:nvPr/>
        </p:nvSpPr>
        <p:spPr>
          <a:xfrm>
            <a:off x="6079412" y="312780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2" name="꺾인 연결선 56">
            <a:extLst>
              <a:ext uri="{FF2B5EF4-FFF2-40B4-BE49-F238E27FC236}">
                <a16:creationId xmlns:a16="http://schemas.microsoft.com/office/drawing/2014/main" id="{B7064B59-844C-431E-9D8F-D5282287847F}"/>
              </a:ext>
            </a:extLst>
          </p:cNvPr>
          <p:cNvCxnSpPr>
            <a:cxnSpLocks/>
            <a:stCxn id="32" idx="3"/>
            <a:endCxn id="43" idx="0"/>
          </p:cNvCxnSpPr>
          <p:nvPr/>
        </p:nvCxnSpPr>
        <p:spPr>
          <a:xfrm flipH="1">
            <a:off x="5766918" y="3458199"/>
            <a:ext cx="658163" cy="962580"/>
          </a:xfrm>
          <a:prstGeom prst="bentConnector4">
            <a:avLst>
              <a:gd name="adj1" fmla="val -76795"/>
              <a:gd name="adj2" fmla="val 813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56FCB84-2A15-4D21-B027-3C25B5CD600F}"/>
              </a:ext>
            </a:extLst>
          </p:cNvPr>
          <p:cNvSpPr/>
          <p:nvPr/>
        </p:nvSpPr>
        <p:spPr>
          <a:xfrm>
            <a:off x="5518733" y="442077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5766918" y="4603480"/>
            <a:ext cx="2" cy="149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4828443" y="475314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0">
            <a:extLst>
              <a:ext uri="{FF2B5EF4-FFF2-40B4-BE49-F238E27FC236}">
                <a16:creationId xmlns:a16="http://schemas.microsoft.com/office/drawing/2014/main" id="{EAA618DA-DEEC-4559-9CA9-2EB8D244203C}"/>
              </a:ext>
            </a:extLst>
          </p:cNvPr>
          <p:cNvSpPr/>
          <p:nvPr/>
        </p:nvSpPr>
        <p:spPr>
          <a:xfrm>
            <a:off x="720765" y="103910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8620CD91-2E8B-40AB-8C08-375C5A6EF8EA}"/>
              </a:ext>
            </a:extLst>
          </p:cNvPr>
          <p:cNvSpPr/>
          <p:nvPr/>
        </p:nvSpPr>
        <p:spPr>
          <a:xfrm>
            <a:off x="5518733" y="245410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625059-C172-46F8-A82F-5579FD346E98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5766918" y="2636805"/>
            <a:ext cx="2" cy="2287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4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while(5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p(1)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203267" y="235021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8443" y="188753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6920" y="2262527"/>
            <a:ext cx="0" cy="5436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8758" y="2806198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>
          <a:xfrm flipH="1">
            <a:off x="5777110" y="3588309"/>
            <a:ext cx="647969" cy="1007165"/>
          </a:xfrm>
          <a:prstGeom prst="bentConnector4">
            <a:avLst>
              <a:gd name="adj1" fmla="val -35279"/>
              <a:gd name="adj2" fmla="val 7659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5766918" y="3206369"/>
            <a:ext cx="2" cy="181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24209" y="306786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79412" y="267588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66916" y="3006284"/>
            <a:ext cx="658165" cy="2244050"/>
          </a:xfrm>
          <a:prstGeom prst="bentConnector4">
            <a:avLst>
              <a:gd name="adj1" fmla="val -79344"/>
              <a:gd name="adj2" fmla="val 92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B44640D-AA98-4EC9-B59B-3688AD849691}"/>
              </a:ext>
            </a:extLst>
          </p:cNvPr>
          <p:cNvSpPr/>
          <p:nvPr/>
        </p:nvSpPr>
        <p:spPr>
          <a:xfrm>
            <a:off x="5528925" y="459547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8439" y="52503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8756" y="338822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While(5x)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8731" y="394266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6916" y="3788394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24207" y="364989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9410" y="325791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5374" y="3593819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56">
            <a:extLst>
              <a:ext uri="{FF2B5EF4-FFF2-40B4-BE49-F238E27FC236}">
                <a16:creationId xmlns:a16="http://schemas.microsoft.com/office/drawing/2014/main" id="{9FA2052A-9E2F-4C11-A530-750AE941649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4605690" y="3606755"/>
            <a:ext cx="2235578" cy="107263"/>
          </a:xfrm>
          <a:prstGeom prst="bentConnector5">
            <a:avLst>
              <a:gd name="adj1" fmla="val -7974"/>
              <a:gd name="adj2" fmla="val 1070176"/>
              <a:gd name="adj3" fmla="val 998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p(1)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p(2)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203267" y="235021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1959" y="13910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0436" y="1766026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3661" y="203617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>
          <a:xfrm flipH="1">
            <a:off x="5772015" y="3274193"/>
            <a:ext cx="647969" cy="1007165"/>
          </a:xfrm>
          <a:prstGeom prst="bentConnector4">
            <a:avLst>
              <a:gd name="adj1" fmla="val -35279"/>
              <a:gd name="adj2" fmla="val 7659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5759063" y="2436341"/>
            <a:ext cx="2760" cy="2357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19112" y="229784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66468" y="185346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59061" y="2236256"/>
            <a:ext cx="660923" cy="3090710"/>
          </a:xfrm>
          <a:prstGeom prst="bentConnector4">
            <a:avLst>
              <a:gd name="adj1" fmla="val -104399"/>
              <a:gd name="adj2" fmla="val 852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B44640D-AA98-4EC9-B59B-3688AD849691}"/>
              </a:ext>
            </a:extLst>
          </p:cNvPr>
          <p:cNvSpPr/>
          <p:nvPr/>
        </p:nvSpPr>
        <p:spPr>
          <a:xfrm>
            <a:off x="5523830" y="428135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0584" y="53269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3661" y="3074107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3636" y="362854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1821" y="3474278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19112" y="333577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4315" y="29437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0279" y="3279703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56">
            <a:extLst>
              <a:ext uri="{FF2B5EF4-FFF2-40B4-BE49-F238E27FC236}">
                <a16:creationId xmlns:a16="http://schemas.microsoft.com/office/drawing/2014/main" id="{9FA2052A-9E2F-4C11-A530-750AE941649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4352124" y="3044168"/>
            <a:ext cx="2610590" cy="229192"/>
          </a:xfrm>
          <a:prstGeom prst="bentConnector5">
            <a:avLst>
              <a:gd name="adj1" fmla="val -8757"/>
              <a:gd name="adj2" fmla="val 577714"/>
              <a:gd name="adj3" fmla="val 1000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E2E85FBF-FA83-4560-A6C8-F7E5E0E6413F}"/>
              </a:ext>
            </a:extLst>
          </p:cNvPr>
          <p:cNvSpPr/>
          <p:nvPr/>
        </p:nvSpPr>
        <p:spPr>
          <a:xfrm>
            <a:off x="992223" y="41596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E14BCBF-2A29-4F52-AD9D-314C7573C94A}"/>
              </a:ext>
            </a:extLst>
          </p:cNvPr>
          <p:cNvSpPr/>
          <p:nvPr/>
        </p:nvSpPr>
        <p:spPr>
          <a:xfrm>
            <a:off x="5510878" y="267210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7ACC60-8784-4A2C-8C52-6A4D7A486731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759063" y="2854806"/>
            <a:ext cx="2760" cy="2193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3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689492" y="2459854"/>
            <a:ext cx="1167148" cy="108192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026528" y="1365876"/>
            <a:ext cx="4087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p(1)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p(2)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1137519" y="243267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7068" y="21124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5545" y="586239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8770" y="85638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>
          <a:xfrm flipH="1">
            <a:off x="5727075" y="2944265"/>
            <a:ext cx="669156" cy="1292674"/>
          </a:xfrm>
          <a:prstGeom prst="bentConnector4">
            <a:avLst>
              <a:gd name="adj1" fmla="val -34162"/>
              <a:gd name="adj2" fmla="val 7006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5763657" y="1256554"/>
            <a:ext cx="3275" cy="239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24221" y="11180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71577" y="67368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59061" y="1056469"/>
            <a:ext cx="666032" cy="4270497"/>
          </a:xfrm>
          <a:prstGeom prst="bentConnector4">
            <a:avLst>
              <a:gd name="adj1" fmla="val -89743"/>
              <a:gd name="adj2" fmla="val 8888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B44640D-AA98-4EC9-B59B-3688AD849691}"/>
              </a:ext>
            </a:extLst>
          </p:cNvPr>
          <p:cNvSpPr/>
          <p:nvPr/>
        </p:nvSpPr>
        <p:spPr>
          <a:xfrm>
            <a:off x="5478890" y="423693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0584" y="53269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079908" y="2744179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489883" y="329861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38068" y="3144350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195359" y="300585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50562" y="261387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06526" y="2949775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56">
            <a:extLst>
              <a:ext uri="{FF2B5EF4-FFF2-40B4-BE49-F238E27FC236}">
                <a16:creationId xmlns:a16="http://schemas.microsoft.com/office/drawing/2014/main" id="{9FA2052A-9E2F-4C11-A530-750AE941649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3737535" y="2430100"/>
            <a:ext cx="3745958" cy="233123"/>
          </a:xfrm>
          <a:prstGeom prst="bentConnector5">
            <a:avLst>
              <a:gd name="adj1" fmla="val -6103"/>
              <a:gd name="adj2" fmla="val 546381"/>
              <a:gd name="adj3" fmla="val 999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DAB7D12-D68F-4775-98C4-9E6AC3F2307D}"/>
              </a:ext>
            </a:extLst>
          </p:cNvPr>
          <p:cNvSpPr/>
          <p:nvPr/>
        </p:nvSpPr>
        <p:spPr>
          <a:xfrm>
            <a:off x="1515950" y="4656421"/>
            <a:ext cx="1167148" cy="108192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D5FA62C-6BC6-4D51-A916-43B4C8475F31}"/>
              </a:ext>
            </a:extLst>
          </p:cNvPr>
          <p:cNvSpPr/>
          <p:nvPr/>
        </p:nvSpPr>
        <p:spPr>
          <a:xfrm>
            <a:off x="2467383" y="238839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7A0469-8F99-4ECC-BE0B-CE9F20522E81}"/>
              </a:ext>
            </a:extLst>
          </p:cNvPr>
          <p:cNvSpPr/>
          <p:nvPr/>
        </p:nvSpPr>
        <p:spPr>
          <a:xfrm>
            <a:off x="1913026" y="4468889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F8269618-F890-4455-82FA-DFBE93BE3910}"/>
              </a:ext>
            </a:extLst>
          </p:cNvPr>
          <p:cNvSpPr/>
          <p:nvPr/>
        </p:nvSpPr>
        <p:spPr>
          <a:xfrm>
            <a:off x="1941909" y="566304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68A5C1D7-6906-4699-869D-A526BEACD8D4}"/>
              </a:ext>
            </a:extLst>
          </p:cNvPr>
          <p:cNvSpPr/>
          <p:nvPr/>
        </p:nvSpPr>
        <p:spPr>
          <a:xfrm>
            <a:off x="5105495" y="1496185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F85011D-B3B6-4EBA-98C4-2E6037262069}"/>
              </a:ext>
            </a:extLst>
          </p:cNvPr>
          <p:cNvSpPr/>
          <p:nvPr/>
        </p:nvSpPr>
        <p:spPr>
          <a:xfrm>
            <a:off x="5515470" y="205062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5E77B3-5FF9-4F7B-816E-97BED2C223E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5763655" y="1896356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4FBC3-B49F-4778-8AAA-5DC8A6BF77BC}"/>
              </a:ext>
            </a:extLst>
          </p:cNvPr>
          <p:cNvSpPr txBox="1"/>
          <p:nvPr/>
        </p:nvSpPr>
        <p:spPr>
          <a:xfrm>
            <a:off x="5220946" y="175785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C2D5C1-126F-4222-AFD1-CABA358212F9}"/>
              </a:ext>
            </a:extLst>
          </p:cNvPr>
          <p:cNvSpPr txBox="1"/>
          <p:nvPr/>
        </p:nvSpPr>
        <p:spPr>
          <a:xfrm>
            <a:off x="6076149" y="136587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0" name="꺾인 연결선 56">
            <a:extLst>
              <a:ext uri="{FF2B5EF4-FFF2-40B4-BE49-F238E27FC236}">
                <a16:creationId xmlns:a16="http://schemas.microsoft.com/office/drawing/2014/main" id="{707E92E7-B98B-475F-A5E6-61D92B3250DF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5232113" y="1701781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6">
            <a:extLst>
              <a:ext uri="{FF2B5EF4-FFF2-40B4-BE49-F238E27FC236}">
                <a16:creationId xmlns:a16="http://schemas.microsoft.com/office/drawing/2014/main" id="{B60BAA7F-CF09-4991-9DDD-84CA32F7CE8C}"/>
              </a:ext>
            </a:extLst>
          </p:cNvPr>
          <p:cNvCxnSpPr>
            <a:cxnSpLocks/>
            <a:stCxn id="44" idx="3"/>
            <a:endCxn id="36" idx="0"/>
          </p:cNvCxnSpPr>
          <p:nvPr/>
        </p:nvCxnSpPr>
        <p:spPr>
          <a:xfrm flipH="1">
            <a:off x="5738070" y="1696271"/>
            <a:ext cx="683748" cy="1047908"/>
          </a:xfrm>
          <a:prstGeom prst="bentConnector4">
            <a:avLst>
              <a:gd name="adj1" fmla="val -33433"/>
              <a:gd name="adj2" fmla="val 7715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5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941909" y="3033526"/>
            <a:ext cx="1167148" cy="108192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026528" y="1365876"/>
            <a:ext cx="4087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while(3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p(1)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p(2)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66862" y="34825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7068" y="21124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5545" y="586239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8770" y="85638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While(3x)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57" idx="0"/>
          </p:cNvCxnSpPr>
          <p:nvPr/>
        </p:nvCxnSpPr>
        <p:spPr>
          <a:xfrm flipH="1">
            <a:off x="5734757" y="2944265"/>
            <a:ext cx="661474" cy="992928"/>
          </a:xfrm>
          <a:prstGeom prst="bentConnector4">
            <a:avLst>
              <a:gd name="adj1" fmla="val -34559"/>
              <a:gd name="adj2" fmla="val 786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5763657" y="1256554"/>
            <a:ext cx="3275" cy="239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24221" y="11180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71577" y="67368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63655" y="1056469"/>
            <a:ext cx="661438" cy="4627740"/>
          </a:xfrm>
          <a:prstGeom prst="bentConnector4">
            <a:avLst>
              <a:gd name="adj1" fmla="val -101781"/>
              <a:gd name="adj2" fmla="val 9349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5178" y="568420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079908" y="2744179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489883" y="329861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38068" y="3144350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195359" y="300585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50562" y="261387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06526" y="2949775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DAB7D12-D68F-4775-98C4-9E6AC3F2307D}"/>
              </a:ext>
            </a:extLst>
          </p:cNvPr>
          <p:cNvSpPr/>
          <p:nvPr/>
        </p:nvSpPr>
        <p:spPr>
          <a:xfrm>
            <a:off x="1515950" y="4656421"/>
            <a:ext cx="1167148" cy="108192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D5FA62C-6BC6-4D51-A916-43B4C8475F31}"/>
              </a:ext>
            </a:extLst>
          </p:cNvPr>
          <p:cNvSpPr/>
          <p:nvPr/>
        </p:nvSpPr>
        <p:spPr>
          <a:xfrm>
            <a:off x="2912197" y="3469584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7A0469-8F99-4ECC-BE0B-CE9F20522E81}"/>
              </a:ext>
            </a:extLst>
          </p:cNvPr>
          <p:cNvSpPr/>
          <p:nvPr/>
        </p:nvSpPr>
        <p:spPr>
          <a:xfrm>
            <a:off x="1913026" y="4468889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F8269618-F890-4455-82FA-DFBE93BE3910}"/>
              </a:ext>
            </a:extLst>
          </p:cNvPr>
          <p:cNvSpPr/>
          <p:nvPr/>
        </p:nvSpPr>
        <p:spPr>
          <a:xfrm>
            <a:off x="1941909" y="566304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68A5C1D7-6906-4699-869D-A526BEACD8D4}"/>
              </a:ext>
            </a:extLst>
          </p:cNvPr>
          <p:cNvSpPr/>
          <p:nvPr/>
        </p:nvSpPr>
        <p:spPr>
          <a:xfrm>
            <a:off x="5105495" y="1496185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F85011D-B3B6-4EBA-98C4-2E6037262069}"/>
              </a:ext>
            </a:extLst>
          </p:cNvPr>
          <p:cNvSpPr/>
          <p:nvPr/>
        </p:nvSpPr>
        <p:spPr>
          <a:xfrm>
            <a:off x="5515470" y="205062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5E77B3-5FF9-4F7B-816E-97BED2C223E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5763655" y="1896356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4FBC3-B49F-4778-8AAA-5DC8A6BF77BC}"/>
              </a:ext>
            </a:extLst>
          </p:cNvPr>
          <p:cNvSpPr txBox="1"/>
          <p:nvPr/>
        </p:nvSpPr>
        <p:spPr>
          <a:xfrm>
            <a:off x="5220946" y="175785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C2D5C1-126F-4222-AFD1-CABA358212F9}"/>
              </a:ext>
            </a:extLst>
          </p:cNvPr>
          <p:cNvSpPr txBox="1"/>
          <p:nvPr/>
        </p:nvSpPr>
        <p:spPr>
          <a:xfrm>
            <a:off x="6076149" y="136587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0" name="꺾인 연결선 56">
            <a:extLst>
              <a:ext uri="{FF2B5EF4-FFF2-40B4-BE49-F238E27FC236}">
                <a16:creationId xmlns:a16="http://schemas.microsoft.com/office/drawing/2014/main" id="{707E92E7-B98B-475F-A5E6-61D92B3250DF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5232113" y="1701781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6">
            <a:extLst>
              <a:ext uri="{FF2B5EF4-FFF2-40B4-BE49-F238E27FC236}">
                <a16:creationId xmlns:a16="http://schemas.microsoft.com/office/drawing/2014/main" id="{B60BAA7F-CF09-4991-9DDD-84CA32F7CE8C}"/>
              </a:ext>
            </a:extLst>
          </p:cNvPr>
          <p:cNvCxnSpPr>
            <a:cxnSpLocks/>
            <a:stCxn id="44" idx="3"/>
            <a:endCxn id="36" idx="0"/>
          </p:cNvCxnSpPr>
          <p:nvPr/>
        </p:nvCxnSpPr>
        <p:spPr>
          <a:xfrm flipH="1">
            <a:off x="5738070" y="1696271"/>
            <a:ext cx="683748" cy="1047908"/>
          </a:xfrm>
          <a:prstGeom prst="bentConnector4">
            <a:avLst>
              <a:gd name="adj1" fmla="val -33433"/>
              <a:gd name="adj2" fmla="val 7715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A5F3A1-2A62-4A89-B73D-53CA3600CBC0}"/>
              </a:ext>
            </a:extLst>
          </p:cNvPr>
          <p:cNvSpPr/>
          <p:nvPr/>
        </p:nvSpPr>
        <p:spPr>
          <a:xfrm>
            <a:off x="1678610" y="1292589"/>
            <a:ext cx="1167148" cy="108192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51AB1B-CEF6-4F14-BB53-611C8FBEFCED}"/>
              </a:ext>
            </a:extLst>
          </p:cNvPr>
          <p:cNvSpPr/>
          <p:nvPr/>
        </p:nvSpPr>
        <p:spPr>
          <a:xfrm>
            <a:off x="1946882" y="2165079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020B4C41-9FDF-45B5-AC75-5953F6A55B00}"/>
              </a:ext>
            </a:extLst>
          </p:cNvPr>
          <p:cNvSpPr/>
          <p:nvPr/>
        </p:nvSpPr>
        <p:spPr>
          <a:xfrm>
            <a:off x="2205256" y="116266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6">
            <a:extLst>
              <a:ext uri="{FF2B5EF4-FFF2-40B4-BE49-F238E27FC236}">
                <a16:creationId xmlns:a16="http://schemas.microsoft.com/office/drawing/2014/main" id="{14678165-82E2-4F32-97D4-629FB90287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84587" y="2390807"/>
            <a:ext cx="4499670" cy="1065421"/>
          </a:xfrm>
          <a:prstGeom prst="bentConnector3">
            <a:avLst>
              <a:gd name="adj1" fmla="val 999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74EACD94-4F12-4711-B982-4D9E5B16E921}"/>
              </a:ext>
            </a:extLst>
          </p:cNvPr>
          <p:cNvSpPr/>
          <p:nvPr/>
        </p:nvSpPr>
        <p:spPr>
          <a:xfrm>
            <a:off x="5076595" y="393719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4480D0A6-4EB2-409F-BE76-372218B2AB3A}"/>
              </a:ext>
            </a:extLst>
          </p:cNvPr>
          <p:cNvSpPr/>
          <p:nvPr/>
        </p:nvSpPr>
        <p:spPr>
          <a:xfrm>
            <a:off x="5486570" y="449163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C1F715F-C95F-440F-82D3-36A8982AF6A4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5734755" y="4337364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3BD5613-2A01-4EDB-A9FA-ABA71CD46D98}"/>
              </a:ext>
            </a:extLst>
          </p:cNvPr>
          <p:cNvSpPr txBox="1"/>
          <p:nvPr/>
        </p:nvSpPr>
        <p:spPr>
          <a:xfrm>
            <a:off x="5192046" y="419886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9227D7-0FD9-449A-8A06-73883083312D}"/>
              </a:ext>
            </a:extLst>
          </p:cNvPr>
          <p:cNvSpPr txBox="1"/>
          <p:nvPr/>
        </p:nvSpPr>
        <p:spPr>
          <a:xfrm>
            <a:off x="6047249" y="380688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62" name="꺾인 연결선 56">
            <a:extLst>
              <a:ext uri="{FF2B5EF4-FFF2-40B4-BE49-F238E27FC236}">
                <a16:creationId xmlns:a16="http://schemas.microsoft.com/office/drawing/2014/main" id="{69B09375-ECAF-4481-86F8-470F997D54F7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 flipH="1">
            <a:off x="5203213" y="4142789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C5B85CB-BD14-4B1F-83AA-C999ED17595E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4501710" y="4137279"/>
            <a:ext cx="1891208" cy="1020306"/>
          </a:xfrm>
          <a:prstGeom prst="bentConnector3">
            <a:avLst>
              <a:gd name="adj1" fmla="val -1208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2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89232" y="1732111"/>
            <a:ext cx="3431475" cy="3185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2504848" y="3722499"/>
            <a:ext cx="1167148" cy="108192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026529" y="1365876"/>
            <a:ext cx="39445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while(3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p(1)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p(2)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p(4)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p(4)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2677186" y="364198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18123" y="3199427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981819" y="15400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920296" y="528996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263521" y="79914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While(3x)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57" idx="0"/>
          </p:cNvCxnSpPr>
          <p:nvPr/>
        </p:nvCxnSpPr>
        <p:spPr>
          <a:xfrm flipH="1">
            <a:off x="5889508" y="2887022"/>
            <a:ext cx="661474" cy="992928"/>
          </a:xfrm>
          <a:prstGeom prst="bentConnector4">
            <a:avLst>
              <a:gd name="adj1" fmla="val -34559"/>
              <a:gd name="adj2" fmla="val 786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5918408" y="1199311"/>
            <a:ext cx="3275" cy="239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378972" y="106081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226328" y="61643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918406" y="999226"/>
            <a:ext cx="661438" cy="5363982"/>
          </a:xfrm>
          <a:prstGeom prst="bentConnector4">
            <a:avLst>
              <a:gd name="adj1" fmla="val -77683"/>
              <a:gd name="adj2" fmla="val 965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979929" y="6363208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234659" y="2686936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644634" y="3241373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892819" y="3087107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350110" y="294860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205313" y="2556627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361277" y="2892532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DAB7D12-D68F-4775-98C4-9E6AC3F2307D}"/>
              </a:ext>
            </a:extLst>
          </p:cNvPr>
          <p:cNvSpPr/>
          <p:nvPr/>
        </p:nvSpPr>
        <p:spPr>
          <a:xfrm>
            <a:off x="1095036" y="4748579"/>
            <a:ext cx="1167148" cy="108192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D5FA62C-6BC6-4D51-A916-43B4C8475F31}"/>
              </a:ext>
            </a:extLst>
          </p:cNvPr>
          <p:cNvSpPr/>
          <p:nvPr/>
        </p:nvSpPr>
        <p:spPr>
          <a:xfrm>
            <a:off x="3181110" y="457237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7A0469-8F99-4ECC-BE0B-CE9F20522E81}"/>
              </a:ext>
            </a:extLst>
          </p:cNvPr>
          <p:cNvSpPr/>
          <p:nvPr/>
        </p:nvSpPr>
        <p:spPr>
          <a:xfrm>
            <a:off x="1710521" y="460166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F8269618-F890-4455-82FA-DFBE93BE3910}"/>
              </a:ext>
            </a:extLst>
          </p:cNvPr>
          <p:cNvSpPr/>
          <p:nvPr/>
        </p:nvSpPr>
        <p:spPr>
          <a:xfrm>
            <a:off x="1520995" y="575520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68A5C1D7-6906-4699-869D-A526BEACD8D4}"/>
              </a:ext>
            </a:extLst>
          </p:cNvPr>
          <p:cNvSpPr/>
          <p:nvPr/>
        </p:nvSpPr>
        <p:spPr>
          <a:xfrm>
            <a:off x="5260246" y="1438942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F85011D-B3B6-4EBA-98C4-2E6037262069}"/>
              </a:ext>
            </a:extLst>
          </p:cNvPr>
          <p:cNvSpPr/>
          <p:nvPr/>
        </p:nvSpPr>
        <p:spPr>
          <a:xfrm>
            <a:off x="5670221" y="199337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5E77B3-5FF9-4F7B-816E-97BED2C223E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5918406" y="1839113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4FBC3-B49F-4778-8AAA-5DC8A6BF77BC}"/>
              </a:ext>
            </a:extLst>
          </p:cNvPr>
          <p:cNvSpPr txBox="1"/>
          <p:nvPr/>
        </p:nvSpPr>
        <p:spPr>
          <a:xfrm>
            <a:off x="5375697" y="170061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C2D5C1-126F-4222-AFD1-CABA358212F9}"/>
              </a:ext>
            </a:extLst>
          </p:cNvPr>
          <p:cNvSpPr txBox="1"/>
          <p:nvPr/>
        </p:nvSpPr>
        <p:spPr>
          <a:xfrm>
            <a:off x="6230900" y="130863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0" name="꺾인 연결선 56">
            <a:extLst>
              <a:ext uri="{FF2B5EF4-FFF2-40B4-BE49-F238E27FC236}">
                <a16:creationId xmlns:a16="http://schemas.microsoft.com/office/drawing/2014/main" id="{707E92E7-B98B-475F-A5E6-61D92B3250DF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5386864" y="1644538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6">
            <a:extLst>
              <a:ext uri="{FF2B5EF4-FFF2-40B4-BE49-F238E27FC236}">
                <a16:creationId xmlns:a16="http://schemas.microsoft.com/office/drawing/2014/main" id="{B60BAA7F-CF09-4991-9DDD-84CA32F7CE8C}"/>
              </a:ext>
            </a:extLst>
          </p:cNvPr>
          <p:cNvCxnSpPr>
            <a:cxnSpLocks/>
            <a:stCxn id="44" idx="3"/>
            <a:endCxn id="36" idx="0"/>
          </p:cNvCxnSpPr>
          <p:nvPr/>
        </p:nvCxnSpPr>
        <p:spPr>
          <a:xfrm flipH="1">
            <a:off x="5892821" y="1639028"/>
            <a:ext cx="683748" cy="1047908"/>
          </a:xfrm>
          <a:prstGeom prst="bentConnector4">
            <a:avLst>
              <a:gd name="adj1" fmla="val -33433"/>
              <a:gd name="adj2" fmla="val 7715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A5F3A1-2A62-4A89-B73D-53CA3600CBC0}"/>
              </a:ext>
            </a:extLst>
          </p:cNvPr>
          <p:cNvSpPr/>
          <p:nvPr/>
        </p:nvSpPr>
        <p:spPr>
          <a:xfrm>
            <a:off x="2947649" y="2154593"/>
            <a:ext cx="1167148" cy="108192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51AB1B-CEF6-4F14-BB53-611C8FBEFCED}"/>
              </a:ext>
            </a:extLst>
          </p:cNvPr>
          <p:cNvSpPr/>
          <p:nvPr/>
        </p:nvSpPr>
        <p:spPr>
          <a:xfrm>
            <a:off x="3878908" y="226216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020B4C41-9FDF-45B5-AC75-5953F6A55B00}"/>
              </a:ext>
            </a:extLst>
          </p:cNvPr>
          <p:cNvSpPr/>
          <p:nvPr/>
        </p:nvSpPr>
        <p:spPr>
          <a:xfrm>
            <a:off x="2823498" y="288486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6">
            <a:extLst>
              <a:ext uri="{FF2B5EF4-FFF2-40B4-BE49-F238E27FC236}">
                <a16:creationId xmlns:a16="http://schemas.microsoft.com/office/drawing/2014/main" id="{14678165-82E2-4F32-97D4-629FB90287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8433" y="2757779"/>
            <a:ext cx="5354788" cy="1072111"/>
          </a:xfrm>
          <a:prstGeom prst="bentConnector3">
            <a:avLst>
              <a:gd name="adj1" fmla="val 9997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74EACD94-4F12-4711-B982-4D9E5B16E921}"/>
              </a:ext>
            </a:extLst>
          </p:cNvPr>
          <p:cNvSpPr/>
          <p:nvPr/>
        </p:nvSpPr>
        <p:spPr>
          <a:xfrm>
            <a:off x="5231346" y="387995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4480D0A6-4EB2-409F-BE76-372218B2AB3A}"/>
              </a:ext>
            </a:extLst>
          </p:cNvPr>
          <p:cNvSpPr/>
          <p:nvPr/>
        </p:nvSpPr>
        <p:spPr>
          <a:xfrm>
            <a:off x="5641321" y="4434387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C1F715F-C95F-440F-82D3-36A8982AF6A4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5889506" y="4280121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3BD5613-2A01-4EDB-A9FA-ABA71CD46D98}"/>
              </a:ext>
            </a:extLst>
          </p:cNvPr>
          <p:cNvSpPr txBox="1"/>
          <p:nvPr/>
        </p:nvSpPr>
        <p:spPr>
          <a:xfrm>
            <a:off x="5346797" y="414162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9227D7-0FD9-449A-8A06-73883083312D}"/>
              </a:ext>
            </a:extLst>
          </p:cNvPr>
          <p:cNvSpPr txBox="1"/>
          <p:nvPr/>
        </p:nvSpPr>
        <p:spPr>
          <a:xfrm>
            <a:off x="6202000" y="374964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62" name="꺾인 연결선 56">
            <a:extLst>
              <a:ext uri="{FF2B5EF4-FFF2-40B4-BE49-F238E27FC236}">
                <a16:creationId xmlns:a16="http://schemas.microsoft.com/office/drawing/2014/main" id="{69B09375-ECAF-4481-86F8-470F997D54F7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 flipH="1">
            <a:off x="5357964" y="4085546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C5B85CB-BD14-4B1F-83AA-C999ED17595E}"/>
              </a:ext>
            </a:extLst>
          </p:cNvPr>
          <p:cNvCxnSpPr>
            <a:cxnSpLocks/>
            <a:stCxn id="65" idx="3"/>
          </p:cNvCxnSpPr>
          <p:nvPr/>
        </p:nvCxnSpPr>
        <p:spPr>
          <a:xfrm flipH="1">
            <a:off x="4656462" y="5195691"/>
            <a:ext cx="1878256" cy="775537"/>
          </a:xfrm>
          <a:prstGeom prst="bentConnector3">
            <a:avLst>
              <a:gd name="adj1" fmla="val -1217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2236087-C9B4-43E2-A998-8C8B24CB6A6F}"/>
              </a:ext>
            </a:extLst>
          </p:cNvPr>
          <p:cNvSpPr/>
          <p:nvPr/>
        </p:nvSpPr>
        <p:spPr>
          <a:xfrm>
            <a:off x="1733128" y="650182"/>
            <a:ext cx="1167148" cy="108192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A6DCE80-2DAB-4962-86A6-099CB09B4426}"/>
              </a:ext>
            </a:extLst>
          </p:cNvPr>
          <p:cNvSpPr/>
          <p:nvPr/>
        </p:nvSpPr>
        <p:spPr>
          <a:xfrm>
            <a:off x="2210916" y="152129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EE06D901-54F5-4EE2-9AEC-B94FA39C77F2}"/>
              </a:ext>
            </a:extLst>
          </p:cNvPr>
          <p:cNvSpPr/>
          <p:nvPr/>
        </p:nvSpPr>
        <p:spPr>
          <a:xfrm>
            <a:off x="2082164" y="54217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C1162D91-C2E6-41DE-817B-845D92075A00}"/>
              </a:ext>
            </a:extLst>
          </p:cNvPr>
          <p:cNvSpPr/>
          <p:nvPr/>
        </p:nvSpPr>
        <p:spPr>
          <a:xfrm>
            <a:off x="5218395" y="4995605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DF2D5F29-3E9B-4EF0-8F85-31C5F8623812}"/>
              </a:ext>
            </a:extLst>
          </p:cNvPr>
          <p:cNvSpPr/>
          <p:nvPr/>
        </p:nvSpPr>
        <p:spPr>
          <a:xfrm>
            <a:off x="5628370" y="555004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E4C5982-D1E4-45A3-8C0E-DC5022E4A701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5876555" y="5395776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ADC2CF0-B3A9-4371-BEBA-7B817EFFA8FB}"/>
              </a:ext>
            </a:extLst>
          </p:cNvPr>
          <p:cNvSpPr txBox="1"/>
          <p:nvPr/>
        </p:nvSpPr>
        <p:spPr>
          <a:xfrm>
            <a:off x="5333846" y="525727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5686BE-1B77-4E58-A330-6A1751650838}"/>
              </a:ext>
            </a:extLst>
          </p:cNvPr>
          <p:cNvSpPr txBox="1"/>
          <p:nvPr/>
        </p:nvSpPr>
        <p:spPr>
          <a:xfrm>
            <a:off x="6189049" y="486529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71" name="꺾인 연결선 56">
            <a:extLst>
              <a:ext uri="{FF2B5EF4-FFF2-40B4-BE49-F238E27FC236}">
                <a16:creationId xmlns:a16="http://schemas.microsoft.com/office/drawing/2014/main" id="{07E99B4C-EB22-417C-80F5-0752B6F780D3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 flipH="1">
            <a:off x="5345013" y="5201201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56">
            <a:extLst>
              <a:ext uri="{FF2B5EF4-FFF2-40B4-BE49-F238E27FC236}">
                <a16:creationId xmlns:a16="http://schemas.microsoft.com/office/drawing/2014/main" id="{F10A0468-84B7-49FF-83D4-26CF864EF50F}"/>
              </a:ext>
            </a:extLst>
          </p:cNvPr>
          <p:cNvCxnSpPr>
            <a:cxnSpLocks/>
            <a:stCxn id="57" idx="3"/>
            <a:endCxn id="65" idx="0"/>
          </p:cNvCxnSpPr>
          <p:nvPr/>
        </p:nvCxnSpPr>
        <p:spPr>
          <a:xfrm flipH="1">
            <a:off x="5876557" y="4080036"/>
            <a:ext cx="671112" cy="915569"/>
          </a:xfrm>
          <a:prstGeom prst="bentConnector4">
            <a:avLst>
              <a:gd name="adj1" fmla="val -34063"/>
              <a:gd name="adj2" fmla="val 8291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580</Words>
  <Application>Microsoft Office PowerPoint</Application>
  <PresentationFormat>와이드스크린</PresentationFormat>
  <Paragraphs>202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66</cp:revision>
  <dcterms:created xsi:type="dcterms:W3CDTF">2020-09-15T01:43:58Z</dcterms:created>
  <dcterms:modified xsi:type="dcterms:W3CDTF">2020-09-16T06:20:30Z</dcterms:modified>
</cp:coreProperties>
</file>