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7" r:id="rId3"/>
    <p:sldId id="283" r:id="rId4"/>
    <p:sldId id="284" r:id="rId5"/>
    <p:sldId id="285" r:id="rId6"/>
    <p:sldId id="28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4FB56-D2A9-4CD5-A3A4-3E421042A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55B796-FF4F-435C-8E0C-940F253C3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6E1DD-E52C-4BA3-86AE-F71E7B7B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A10FD-1290-4836-AB3A-3C330A11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0003CC-BD4B-45A6-B20D-ED760966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54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B5792-C71B-4806-83CD-D8AB3A37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8D3702-02A6-49E8-8CB1-C81481CE2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D85C3-96D4-4CB9-BABA-CB4C71DE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DE556-9F41-413B-A04D-B2921B6B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EE27F-B410-4037-8269-3121B68A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01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A7B72F-4BCC-4542-91F5-92D6039E6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6AB43-34D5-4792-B59F-673E249CE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647A7-7329-41A0-8469-79F3928F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D1E3F-BA0D-42BF-92F0-ED7F844C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F4A5E-9D75-47D2-9432-D9CE68CE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0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585D8-5AAD-4034-931A-85C7DE1E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D3979-B38B-47F9-8199-1E17B2791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2B5D4-2AED-4942-BD26-EDA19BA7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6B6E7-06BD-4C1C-831C-7AD09E8D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648AC-34CD-41A4-81F3-2A9ED547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70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21C6E-0DC0-42A6-B0A3-760984A7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606296-38F8-405E-8C40-AEAB026F7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F2AFB-7090-4C20-8BED-88E37AE8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A2AFAA-3FD1-4EFA-AD7E-5E00252E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842AC-4A4E-43CE-BA08-ADA0CC4C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59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4626C-DF75-4B38-97C8-8DBABEAC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943E0-3725-4F61-AB33-F74CA7994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3AEAD-D933-4257-A6DD-F3FAB8C2B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8A710-5BD0-4A25-AA07-816DCEB14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CEA76-C4D0-4BD6-BE4A-EE1D0457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D8724E-9A5C-43FD-8F5F-3607F7C4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34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10D6C-E4A9-4923-A27F-E6F4A677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ED79B-36F8-4253-93FD-7595C2C4A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DA2BE9-4A03-4862-89B1-EF820EB88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25E7F9-BCBD-475B-880B-2BB1D2728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86D02E-8A19-45DD-8B3A-70CB3754F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456C7A-3336-4C35-B464-3C82ED9E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43F256-F1A3-4169-BC38-70ED493E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EC2B63-94F7-478F-8EED-856963FF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1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398C3-20DF-4048-BE28-957FF462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335C1F-9ABA-4B60-B838-6B6205CD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C4C7C-9DF9-43C6-A313-477D2072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98D33C-3C96-4A90-9FAF-D84A63A7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5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385E44-3E05-406B-84B8-3E32F462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B18C0B-53B8-4517-BF6E-D071494E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C1E3D9-F285-453C-87EB-21824250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17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95F6A-DD2B-4705-A030-E827A9CB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DB0F2-5FAF-438A-B38D-CD583065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A5107A-9B3A-4FF4-BCC0-84283B30E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A3A5B5-2B8B-47FC-90C2-9F6CAC0C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682CB-1050-4EB4-9A44-2AC247FD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8E7F9-84D6-49A3-9C52-F3BDC4BC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00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D2886-EABC-4F9C-95C0-4E9E8D95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38BB23-3619-4515-8712-FB00FDAF6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7FDB6-5196-4CA0-ABA9-DB5BC682E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6F4A87-96ED-4020-A0FC-663B433B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9A5110-8903-4753-972E-D34F84A5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607D57-DBD8-48C4-BFB6-7FE28AA4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5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6E3519-F0B9-4695-BC15-54DA3BB3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59058F-FB4C-4FF6-93E3-B76ED3067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5BA57-7B51-4A24-A8ED-4792533F5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FCB0D-2CEF-443F-B5B1-1D4399D99468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5946D7-6775-4A10-876C-9D74F3431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BBBCBA-8892-405A-ADBA-51069C99C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D09FE-5B6D-443F-BF83-36C33A65F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5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6331491" y="1997538"/>
            <a:ext cx="3576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  <a:endParaRPr lang="en-US" altLang="ko-KR" dirty="0"/>
          </a:p>
          <a:p>
            <a:r>
              <a:rPr lang="en-US" altLang="ko-KR" dirty="0"/>
              <a:t>sum = 0</a:t>
            </a:r>
          </a:p>
          <a:p>
            <a:br>
              <a:rPr lang="en-US" altLang="ko-KR" dirty="0"/>
            </a:br>
            <a:r>
              <a:rPr lang="en-US" altLang="ko-KR" dirty="0"/>
              <a:t>for (</a:t>
            </a:r>
            <a:r>
              <a:rPr lang="en-US" altLang="ko-KR" dirty="0" err="1"/>
              <a:t>i</a:t>
            </a:r>
            <a:r>
              <a:rPr lang="en-US" altLang="ko-KR" dirty="0"/>
              <a:t>=1;i&lt;11;i++){</a:t>
            </a:r>
          </a:p>
          <a:p>
            <a:r>
              <a:rPr lang="en-US" altLang="ko-KR" dirty="0"/>
              <a:t>    sum=</a:t>
            </a:r>
            <a:r>
              <a:rPr lang="en-US" altLang="ko-KR" dirty="0" err="1"/>
              <a:t>sum+i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print(sum)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2177521" y="537412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 flipH="1">
            <a:off x="3115992" y="912404"/>
            <a:ext cx="6" cy="3061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FE2D291D-E845-4F80-92D7-3A10C7F1D451}"/>
              </a:ext>
            </a:extLst>
          </p:cNvPr>
          <p:cNvSpPr/>
          <p:nvPr/>
        </p:nvSpPr>
        <p:spPr>
          <a:xfrm>
            <a:off x="2524468" y="1218521"/>
            <a:ext cx="1183047" cy="4849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sum=0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8F01B4-1810-427E-9CAF-D7158FCD22B5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 flipH="1">
            <a:off x="3115016" y="1703469"/>
            <a:ext cx="976" cy="7561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2116240" y="6269359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끝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571EA39-36FB-4139-9FC8-2F0E7CDE13EA}"/>
              </a:ext>
            </a:extLst>
          </p:cNvPr>
          <p:cNvCxnSpPr>
            <a:cxnSpLocks/>
            <a:stCxn id="21" idx="2"/>
            <a:endCxn id="42" idx="0"/>
          </p:cNvCxnSpPr>
          <p:nvPr/>
        </p:nvCxnSpPr>
        <p:spPr>
          <a:xfrm>
            <a:off x="3115016" y="3151700"/>
            <a:ext cx="972" cy="5797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6">
            <a:extLst>
              <a:ext uri="{FF2B5EF4-FFF2-40B4-BE49-F238E27FC236}">
                <a16:creationId xmlns:a16="http://schemas.microsoft.com/office/drawing/2014/main" id="{1DE285D2-C10B-4091-85FA-C8F09928BAB0}"/>
              </a:ext>
            </a:extLst>
          </p:cNvPr>
          <p:cNvSpPr txBox="1"/>
          <p:nvPr/>
        </p:nvSpPr>
        <p:spPr>
          <a:xfrm>
            <a:off x="2611155" y="3123788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23B769A3-5E90-4CBF-A4EC-0AD4CC33F052}"/>
              </a:ext>
            </a:extLst>
          </p:cNvPr>
          <p:cNvSpPr txBox="1"/>
          <p:nvPr/>
        </p:nvSpPr>
        <p:spPr>
          <a:xfrm>
            <a:off x="3945942" y="2387777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056D5B1E-F0C0-44F7-A6F1-5E722DC93868}"/>
              </a:ext>
            </a:extLst>
          </p:cNvPr>
          <p:cNvSpPr/>
          <p:nvPr/>
        </p:nvSpPr>
        <p:spPr>
          <a:xfrm>
            <a:off x="1856212" y="2459595"/>
            <a:ext cx="2517607" cy="6921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for(</a:t>
            </a:r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=1;i&lt;11;i++)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EBB9858-BD25-409C-A2F1-5F2A125DCC0F}"/>
              </a:ext>
            </a:extLst>
          </p:cNvPr>
          <p:cNvCxnSpPr>
            <a:cxnSpLocks/>
            <a:stCxn id="24" idx="2"/>
            <a:endCxn id="47" idx="0"/>
          </p:cNvCxnSpPr>
          <p:nvPr/>
        </p:nvCxnSpPr>
        <p:spPr>
          <a:xfrm flipH="1">
            <a:off x="3054717" y="6013753"/>
            <a:ext cx="973" cy="2556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95483820-5BE1-4E34-B719-661AB7F4BD3E}"/>
              </a:ext>
            </a:extLst>
          </p:cNvPr>
          <p:cNvSpPr/>
          <p:nvPr/>
        </p:nvSpPr>
        <p:spPr>
          <a:xfrm>
            <a:off x="2524461" y="3731484"/>
            <a:ext cx="1183054" cy="29247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sum=</a:t>
            </a:r>
            <a:r>
              <a:rPr lang="en-US" altLang="ko-KR" sz="1200" b="1" dirty="0" err="1">
                <a:solidFill>
                  <a:schemeClr val="tx1"/>
                </a:solidFill>
              </a:rPr>
              <a:t>sum+i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AB8BAD25-6BAE-4D10-91E6-13877F1484E8}"/>
              </a:ext>
            </a:extLst>
          </p:cNvPr>
          <p:cNvCxnSpPr>
            <a:cxnSpLocks/>
            <a:stCxn id="21" idx="3"/>
            <a:endCxn id="24" idx="0"/>
          </p:cNvCxnSpPr>
          <p:nvPr/>
        </p:nvCxnSpPr>
        <p:spPr>
          <a:xfrm flipH="1">
            <a:off x="3055690" y="2805648"/>
            <a:ext cx="1318129" cy="2915630"/>
          </a:xfrm>
          <a:prstGeom prst="bentConnector4">
            <a:avLst>
              <a:gd name="adj1" fmla="val -17343"/>
              <a:gd name="adj2" fmla="val 7722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A439F729-1B3C-4C59-9E23-06FFFB653BD1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 flipH="1">
            <a:off x="2007715" y="2915687"/>
            <a:ext cx="1942428" cy="274118"/>
          </a:xfrm>
          <a:prstGeom prst="bentConnector5">
            <a:avLst>
              <a:gd name="adj1" fmla="val -11769"/>
              <a:gd name="adj2" fmla="val 562379"/>
              <a:gd name="adj3" fmla="val 10028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E589AED5-DEAB-49A2-9348-9BFF32BCCD55}"/>
              </a:ext>
            </a:extLst>
          </p:cNvPr>
          <p:cNvSpPr/>
          <p:nvPr/>
        </p:nvSpPr>
        <p:spPr>
          <a:xfrm>
            <a:off x="2561943" y="5721278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print(sum)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751B93-62D2-4901-94EF-26D5739A074B}"/>
              </a:ext>
            </a:extLst>
          </p:cNvPr>
          <p:cNvSpPr txBox="1"/>
          <p:nvPr/>
        </p:nvSpPr>
        <p:spPr>
          <a:xfrm>
            <a:off x="0" y="25384"/>
            <a:ext cx="237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10</a:t>
            </a:r>
            <a:r>
              <a:rPr lang="ko-KR" altLang="en-US" dirty="0"/>
              <a:t>까지 더하기</a:t>
            </a:r>
          </a:p>
        </p:txBody>
      </p:sp>
    </p:spTree>
    <p:extLst>
      <p:ext uri="{BB962C8B-B14F-4D97-AF65-F5344CB8AC3E}">
        <p14:creationId xmlns:p14="http://schemas.microsoft.com/office/powerpoint/2010/main" val="366237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6331491" y="1997538"/>
            <a:ext cx="3576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  <a:endParaRPr lang="en-US" altLang="ko-KR" dirty="0"/>
          </a:p>
          <a:p>
            <a:r>
              <a:rPr lang="en-US" altLang="ko-KR" dirty="0"/>
              <a:t>sum = 0</a:t>
            </a:r>
          </a:p>
          <a:p>
            <a:br>
              <a:rPr lang="en-US" altLang="ko-KR" dirty="0"/>
            </a:br>
            <a:r>
              <a:rPr lang="en-US" altLang="ko-KR" dirty="0"/>
              <a:t>for (</a:t>
            </a:r>
            <a:r>
              <a:rPr lang="en-US" altLang="ko-KR" dirty="0" err="1"/>
              <a:t>i</a:t>
            </a:r>
            <a:r>
              <a:rPr lang="en-US" altLang="ko-KR" dirty="0"/>
              <a:t>=1;i&lt;11;i++){</a:t>
            </a:r>
          </a:p>
          <a:p>
            <a:r>
              <a:rPr lang="en-US" altLang="ko-KR" dirty="0"/>
              <a:t>    sum=</a:t>
            </a:r>
            <a:r>
              <a:rPr lang="en-US" altLang="ko-KR" dirty="0" err="1"/>
              <a:t>sum+i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print(sum)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2177521" y="537412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 flipH="1">
            <a:off x="3115990" y="912404"/>
            <a:ext cx="8" cy="26485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FE2D291D-E845-4F80-92D7-3A10C7F1D451}"/>
              </a:ext>
            </a:extLst>
          </p:cNvPr>
          <p:cNvSpPr/>
          <p:nvPr/>
        </p:nvSpPr>
        <p:spPr>
          <a:xfrm>
            <a:off x="2524466" y="1177258"/>
            <a:ext cx="1183047" cy="31493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a=</a:t>
            </a:r>
            <a:r>
              <a:rPr lang="ko-KR" altLang="en-US" sz="1200" b="1" dirty="0">
                <a:solidFill>
                  <a:schemeClr val="tx1"/>
                </a:solidFill>
              </a:rPr>
              <a:t>숫자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</a:rPr>
              <a:t>입력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8F01B4-1810-427E-9CAF-D7158FCD22B5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 flipH="1">
            <a:off x="3115303" y="2573955"/>
            <a:ext cx="1" cy="28618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2116240" y="6269359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끝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571EA39-36FB-4139-9FC8-2F0E7CDE13EA}"/>
              </a:ext>
            </a:extLst>
          </p:cNvPr>
          <p:cNvCxnSpPr>
            <a:cxnSpLocks/>
            <a:stCxn id="37" idx="2"/>
            <a:endCxn id="21" idx="0"/>
          </p:cNvCxnSpPr>
          <p:nvPr/>
        </p:nvCxnSpPr>
        <p:spPr>
          <a:xfrm flipH="1">
            <a:off x="3115302" y="3283354"/>
            <a:ext cx="1" cy="3408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6">
            <a:extLst>
              <a:ext uri="{FF2B5EF4-FFF2-40B4-BE49-F238E27FC236}">
                <a16:creationId xmlns:a16="http://schemas.microsoft.com/office/drawing/2014/main" id="{1DE285D2-C10B-4091-85FA-C8F09928BAB0}"/>
              </a:ext>
            </a:extLst>
          </p:cNvPr>
          <p:cNvSpPr txBox="1"/>
          <p:nvPr/>
        </p:nvSpPr>
        <p:spPr>
          <a:xfrm>
            <a:off x="2670768" y="2533153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YES</a:t>
            </a:r>
            <a:endParaRPr lang="ko-KR" altLang="en-US" sz="1200" b="1" dirty="0"/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23B769A3-5E90-4CBF-A4EC-0AD4CC33F052}"/>
              </a:ext>
            </a:extLst>
          </p:cNvPr>
          <p:cNvSpPr txBox="1"/>
          <p:nvPr/>
        </p:nvSpPr>
        <p:spPr>
          <a:xfrm>
            <a:off x="3624523" y="2076162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056D5B1E-F0C0-44F7-A6F1-5E722DC93868}"/>
              </a:ext>
            </a:extLst>
          </p:cNvPr>
          <p:cNvSpPr/>
          <p:nvPr/>
        </p:nvSpPr>
        <p:spPr>
          <a:xfrm>
            <a:off x="1458811" y="3624163"/>
            <a:ext cx="3312982" cy="57013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for(</a:t>
            </a:r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=</a:t>
            </a:r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</a:rPr>
              <a:t>a;i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&lt;b+1;i++)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EBB9858-BD25-409C-A2F1-5F2A125DCC0F}"/>
              </a:ext>
            </a:extLst>
          </p:cNvPr>
          <p:cNvCxnSpPr>
            <a:cxnSpLocks/>
            <a:stCxn id="21" idx="2"/>
            <a:endCxn id="60" idx="0"/>
          </p:cNvCxnSpPr>
          <p:nvPr/>
        </p:nvCxnSpPr>
        <p:spPr>
          <a:xfrm flipH="1">
            <a:off x="3092638" y="4194302"/>
            <a:ext cx="22664" cy="3470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95483820-5BE1-4E34-B719-661AB7F4BD3E}"/>
              </a:ext>
            </a:extLst>
          </p:cNvPr>
          <p:cNvSpPr/>
          <p:nvPr/>
        </p:nvSpPr>
        <p:spPr>
          <a:xfrm>
            <a:off x="5945594" y="5222351"/>
            <a:ext cx="1183054" cy="29247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AB8BAD25-6BAE-4D10-91E6-13877F1484E8}"/>
              </a:ext>
            </a:extLst>
          </p:cNvPr>
          <p:cNvCxnSpPr>
            <a:cxnSpLocks/>
            <a:stCxn id="30" idx="3"/>
            <a:endCxn id="41" idx="0"/>
          </p:cNvCxnSpPr>
          <p:nvPr/>
        </p:nvCxnSpPr>
        <p:spPr>
          <a:xfrm>
            <a:off x="3860315" y="2389289"/>
            <a:ext cx="751085" cy="47084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A439F729-1B3C-4C59-9E23-06FFFB653BD1}"/>
              </a:ext>
            </a:extLst>
          </p:cNvPr>
          <p:cNvCxnSpPr>
            <a:cxnSpLocks/>
          </p:cNvCxnSpPr>
          <p:nvPr/>
        </p:nvCxnSpPr>
        <p:spPr>
          <a:xfrm rot="5400000" flipH="1">
            <a:off x="9501633" y="2950305"/>
            <a:ext cx="1942428" cy="274118"/>
          </a:xfrm>
          <a:prstGeom prst="bentConnector5">
            <a:avLst>
              <a:gd name="adj1" fmla="val -11769"/>
              <a:gd name="adj2" fmla="val 562379"/>
              <a:gd name="adj3" fmla="val 10028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E589AED5-DEAB-49A2-9348-9BFF32BCCD55}"/>
              </a:ext>
            </a:extLst>
          </p:cNvPr>
          <p:cNvSpPr/>
          <p:nvPr/>
        </p:nvSpPr>
        <p:spPr>
          <a:xfrm>
            <a:off x="2598890" y="5117230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print(</a:t>
            </a:r>
            <a:r>
              <a:rPr lang="en-US" altLang="ko-KR" sz="1200" b="1" dirty="0" err="1">
                <a:solidFill>
                  <a:schemeClr val="tx1"/>
                </a:solidFill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751B93-62D2-4901-94EF-26D5739A074B}"/>
              </a:ext>
            </a:extLst>
          </p:cNvPr>
          <p:cNvSpPr txBox="1"/>
          <p:nvPr/>
        </p:nvSpPr>
        <p:spPr>
          <a:xfrm>
            <a:off x="0" y="25384"/>
            <a:ext cx="237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수 사이의 짝수</a:t>
            </a: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24ACEAFB-7419-47C8-98D4-28B38023A5B1}"/>
              </a:ext>
            </a:extLst>
          </p:cNvPr>
          <p:cNvSpPr/>
          <p:nvPr/>
        </p:nvSpPr>
        <p:spPr>
          <a:xfrm>
            <a:off x="2524467" y="1703731"/>
            <a:ext cx="1183047" cy="306117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b=</a:t>
            </a:r>
            <a:r>
              <a:rPr lang="ko-KR" altLang="en-US" sz="1200" b="1" dirty="0">
                <a:solidFill>
                  <a:schemeClr val="tx1"/>
                </a:solidFill>
              </a:rPr>
              <a:t>숫자</a:t>
            </a:r>
            <a:r>
              <a:rPr lang="en-US" altLang="ko-KR" sz="1200" b="1" dirty="0">
                <a:solidFill>
                  <a:schemeClr val="tx1"/>
                </a:solidFill>
              </a:rPr>
              <a:t>2</a:t>
            </a:r>
            <a:r>
              <a:rPr lang="ko-KR" altLang="en-US" sz="1200" b="1" dirty="0">
                <a:solidFill>
                  <a:schemeClr val="tx1"/>
                </a:solidFill>
              </a:rPr>
              <a:t>입력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23F3A22-B818-435D-9F64-07499AEE150C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H="1">
            <a:off x="3115304" y="2009848"/>
            <a:ext cx="687" cy="1947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A931F32-19BD-4110-BCC0-B70291EB0649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3115990" y="1492188"/>
            <a:ext cx="1" cy="21154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B686BEB6-A2AD-416F-A80B-88B62700F522}"/>
              </a:ext>
            </a:extLst>
          </p:cNvPr>
          <p:cNvSpPr/>
          <p:nvPr/>
        </p:nvSpPr>
        <p:spPr>
          <a:xfrm>
            <a:off x="2370293" y="2204622"/>
            <a:ext cx="1490022" cy="36933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if(a&gt;b)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7" name="순서도: 처리 36">
            <a:extLst>
              <a:ext uri="{FF2B5EF4-FFF2-40B4-BE49-F238E27FC236}">
                <a16:creationId xmlns:a16="http://schemas.microsoft.com/office/drawing/2014/main" id="{2D3BBCCA-5A11-419F-BDAF-3E54D9C41EDA}"/>
              </a:ext>
            </a:extLst>
          </p:cNvPr>
          <p:cNvSpPr/>
          <p:nvPr/>
        </p:nvSpPr>
        <p:spPr>
          <a:xfrm>
            <a:off x="2523779" y="2860138"/>
            <a:ext cx="1183047" cy="42321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x=a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y=b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7FB85503-555C-4452-B955-EF5FBA175133}"/>
              </a:ext>
            </a:extLst>
          </p:cNvPr>
          <p:cNvSpPr/>
          <p:nvPr/>
        </p:nvSpPr>
        <p:spPr>
          <a:xfrm>
            <a:off x="4019876" y="2860138"/>
            <a:ext cx="1183047" cy="42321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x=b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y=a</a:t>
            </a: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1B720B4E-1C47-4B67-926E-D477FE928E74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>
            <a:off x="3870309" y="2712669"/>
            <a:ext cx="170406" cy="1311777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판단 59">
            <a:extLst>
              <a:ext uri="{FF2B5EF4-FFF2-40B4-BE49-F238E27FC236}">
                <a16:creationId xmlns:a16="http://schemas.microsoft.com/office/drawing/2014/main" id="{A6031899-B352-403A-8192-0190D9C57EFB}"/>
              </a:ext>
            </a:extLst>
          </p:cNvPr>
          <p:cNvSpPr/>
          <p:nvPr/>
        </p:nvSpPr>
        <p:spPr>
          <a:xfrm>
            <a:off x="2084063" y="4541389"/>
            <a:ext cx="2017149" cy="37499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if(i%2==0)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2247C8E-082D-499A-AB66-683D3C1FD4E0}"/>
              </a:ext>
            </a:extLst>
          </p:cNvPr>
          <p:cNvCxnSpPr>
            <a:cxnSpLocks/>
            <a:stCxn id="60" idx="2"/>
            <a:endCxn id="24" idx="0"/>
          </p:cNvCxnSpPr>
          <p:nvPr/>
        </p:nvCxnSpPr>
        <p:spPr>
          <a:xfrm flipH="1">
            <a:off x="3092637" y="4916381"/>
            <a:ext cx="1" cy="2008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21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6331491" y="1997538"/>
            <a:ext cx="35762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x = 0</a:t>
            </a:r>
          </a:p>
          <a:p>
            <a:r>
              <a:rPr lang="en-US" altLang="ko-KR" dirty="0"/>
              <a:t>sum = 0</a:t>
            </a:r>
          </a:p>
          <a:p>
            <a:br>
              <a:rPr lang="en-US" altLang="ko-KR" dirty="0"/>
            </a:br>
            <a:r>
              <a:rPr lang="en-US" altLang="ko-KR" dirty="0"/>
              <a:t>for (</a:t>
            </a:r>
            <a:r>
              <a:rPr lang="en-US" altLang="ko-KR" dirty="0" err="1"/>
              <a:t>i</a:t>
            </a:r>
            <a:r>
              <a:rPr lang="en-US" altLang="ko-KR" dirty="0"/>
              <a:t>=15;i&lt;31;i++){</a:t>
            </a:r>
          </a:p>
          <a:p>
            <a:r>
              <a:rPr lang="en-US" altLang="ko-KR" dirty="0"/>
              <a:t>    x=</a:t>
            </a:r>
            <a:r>
              <a:rPr lang="en-US" altLang="ko-KR" dirty="0" err="1"/>
              <a:t>x+i</a:t>
            </a:r>
            <a:endParaRPr lang="en-US" altLang="ko-KR" dirty="0"/>
          </a:p>
          <a:p>
            <a:r>
              <a:rPr lang="en-US" altLang="ko-KR" dirty="0"/>
              <a:t>    sum=</a:t>
            </a:r>
            <a:r>
              <a:rPr lang="en-US" altLang="ko-KR" dirty="0" err="1"/>
              <a:t>sum+x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print(sum)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2177521" y="537412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 flipH="1">
            <a:off x="3115992" y="912404"/>
            <a:ext cx="6" cy="3061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FE2D291D-E845-4F80-92D7-3A10C7F1D451}"/>
              </a:ext>
            </a:extLst>
          </p:cNvPr>
          <p:cNvSpPr/>
          <p:nvPr/>
        </p:nvSpPr>
        <p:spPr>
          <a:xfrm>
            <a:off x="2524468" y="1218521"/>
            <a:ext cx="1183047" cy="48494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sum=0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x=0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8F01B4-1810-427E-9CAF-D7158FCD22B5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 flipH="1">
            <a:off x="3115016" y="1703469"/>
            <a:ext cx="976" cy="3749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2116240" y="6269359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끝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571EA39-36FB-4139-9FC8-2F0E7CDE13EA}"/>
              </a:ext>
            </a:extLst>
          </p:cNvPr>
          <p:cNvCxnSpPr>
            <a:cxnSpLocks/>
            <a:stCxn id="21" idx="2"/>
            <a:endCxn id="41" idx="0"/>
          </p:cNvCxnSpPr>
          <p:nvPr/>
        </p:nvCxnSpPr>
        <p:spPr>
          <a:xfrm>
            <a:off x="3115016" y="2770566"/>
            <a:ext cx="972" cy="4790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6">
            <a:extLst>
              <a:ext uri="{FF2B5EF4-FFF2-40B4-BE49-F238E27FC236}">
                <a16:creationId xmlns:a16="http://schemas.microsoft.com/office/drawing/2014/main" id="{1DE285D2-C10B-4091-85FA-C8F09928BAB0}"/>
              </a:ext>
            </a:extLst>
          </p:cNvPr>
          <p:cNvSpPr txBox="1"/>
          <p:nvPr/>
        </p:nvSpPr>
        <p:spPr>
          <a:xfrm>
            <a:off x="2611155" y="274265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23B769A3-5E90-4CBF-A4EC-0AD4CC33F052}"/>
              </a:ext>
            </a:extLst>
          </p:cNvPr>
          <p:cNvSpPr txBox="1"/>
          <p:nvPr/>
        </p:nvSpPr>
        <p:spPr>
          <a:xfrm>
            <a:off x="3945942" y="2006643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056D5B1E-F0C0-44F7-A6F1-5E722DC93868}"/>
              </a:ext>
            </a:extLst>
          </p:cNvPr>
          <p:cNvSpPr/>
          <p:nvPr/>
        </p:nvSpPr>
        <p:spPr>
          <a:xfrm>
            <a:off x="1856212" y="2078461"/>
            <a:ext cx="2517607" cy="6921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for(</a:t>
            </a:r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=15;</a:t>
            </a: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&lt;31;i++)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EBB9858-BD25-409C-A2F1-5F2A125DCC0F}"/>
              </a:ext>
            </a:extLst>
          </p:cNvPr>
          <p:cNvCxnSpPr>
            <a:cxnSpLocks/>
            <a:stCxn id="24" idx="2"/>
            <a:endCxn id="47" idx="0"/>
          </p:cNvCxnSpPr>
          <p:nvPr/>
        </p:nvCxnSpPr>
        <p:spPr>
          <a:xfrm flipH="1">
            <a:off x="3054717" y="6013753"/>
            <a:ext cx="973" cy="2556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6727DA91-C6A0-4399-9E98-5AA5BA81CF19}"/>
              </a:ext>
            </a:extLst>
          </p:cNvPr>
          <p:cNvSpPr/>
          <p:nvPr/>
        </p:nvSpPr>
        <p:spPr>
          <a:xfrm>
            <a:off x="2622240" y="3249637"/>
            <a:ext cx="987496" cy="36465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x=</a:t>
            </a:r>
            <a:r>
              <a:rPr lang="en-US" altLang="ko-KR" sz="1200" b="1" dirty="0" err="1">
                <a:solidFill>
                  <a:schemeClr val="tx1"/>
                </a:solidFill>
              </a:rPr>
              <a:t>x+i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95483820-5BE1-4E34-B719-661AB7F4BD3E}"/>
              </a:ext>
            </a:extLst>
          </p:cNvPr>
          <p:cNvSpPr/>
          <p:nvPr/>
        </p:nvSpPr>
        <p:spPr>
          <a:xfrm>
            <a:off x="2524462" y="3933679"/>
            <a:ext cx="1183054" cy="29247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sum=</a:t>
            </a:r>
            <a:r>
              <a:rPr lang="en-US" altLang="ko-KR" sz="1200" b="1" dirty="0" err="1">
                <a:solidFill>
                  <a:schemeClr val="tx1"/>
                </a:solidFill>
              </a:rPr>
              <a:t>sum+x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AB8BAD25-6BAE-4D10-91E6-13877F1484E8}"/>
              </a:ext>
            </a:extLst>
          </p:cNvPr>
          <p:cNvCxnSpPr>
            <a:cxnSpLocks/>
            <a:stCxn id="21" idx="3"/>
            <a:endCxn id="24" idx="0"/>
          </p:cNvCxnSpPr>
          <p:nvPr/>
        </p:nvCxnSpPr>
        <p:spPr>
          <a:xfrm flipH="1">
            <a:off x="3055690" y="2424514"/>
            <a:ext cx="1318129" cy="3296764"/>
          </a:xfrm>
          <a:prstGeom prst="bentConnector4">
            <a:avLst>
              <a:gd name="adj1" fmla="val -17343"/>
              <a:gd name="adj2" fmla="val 9316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A439F729-1B3C-4C59-9E23-06FFFB653BD1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 flipH="1">
            <a:off x="1850109" y="2960275"/>
            <a:ext cx="2228616" cy="303144"/>
          </a:xfrm>
          <a:prstGeom prst="bentConnector5">
            <a:avLst>
              <a:gd name="adj1" fmla="val -10257"/>
              <a:gd name="adj2" fmla="val 511298"/>
              <a:gd name="adj3" fmla="val 10060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E589AED5-DEAB-49A2-9348-9BFF32BCCD55}"/>
              </a:ext>
            </a:extLst>
          </p:cNvPr>
          <p:cNvSpPr/>
          <p:nvPr/>
        </p:nvSpPr>
        <p:spPr>
          <a:xfrm>
            <a:off x="2561943" y="5721278"/>
            <a:ext cx="987493" cy="29247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print(sum)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F10FC4C-50B4-4EB5-8640-AB94BAE689E1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3115988" y="3614287"/>
            <a:ext cx="1" cy="31939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36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6331491" y="1997538"/>
            <a:ext cx="3576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br>
              <a:rPr lang="en-US" altLang="ko-KR" dirty="0"/>
            </a:br>
            <a:r>
              <a:rPr lang="en-US" altLang="ko-KR" dirty="0"/>
              <a:t>for (</a:t>
            </a:r>
            <a:r>
              <a:rPr lang="en-US" altLang="ko-KR" dirty="0" err="1"/>
              <a:t>i</a:t>
            </a:r>
            <a:r>
              <a:rPr lang="en-US" altLang="ko-KR" dirty="0"/>
              <a:t>=1;i&lt;51;i++){</a:t>
            </a:r>
          </a:p>
          <a:p>
            <a:r>
              <a:rPr lang="en-US" altLang="ko-KR" dirty="0"/>
              <a:t>    if (i%2==0){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2177521" y="537412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 flipH="1">
            <a:off x="3115016" y="912404"/>
            <a:ext cx="982" cy="11660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2116240" y="6269359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끝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571EA39-36FB-4139-9FC8-2F0E7CDE13EA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>
            <a:off x="3115016" y="2770566"/>
            <a:ext cx="0" cy="2056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6">
            <a:extLst>
              <a:ext uri="{FF2B5EF4-FFF2-40B4-BE49-F238E27FC236}">
                <a16:creationId xmlns:a16="http://schemas.microsoft.com/office/drawing/2014/main" id="{1DE285D2-C10B-4091-85FA-C8F09928BAB0}"/>
              </a:ext>
            </a:extLst>
          </p:cNvPr>
          <p:cNvSpPr txBox="1"/>
          <p:nvPr/>
        </p:nvSpPr>
        <p:spPr>
          <a:xfrm>
            <a:off x="2611155" y="274265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23B769A3-5E90-4CBF-A4EC-0AD4CC33F052}"/>
              </a:ext>
            </a:extLst>
          </p:cNvPr>
          <p:cNvSpPr txBox="1"/>
          <p:nvPr/>
        </p:nvSpPr>
        <p:spPr>
          <a:xfrm>
            <a:off x="3945942" y="2006643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056D5B1E-F0C0-44F7-A6F1-5E722DC93868}"/>
              </a:ext>
            </a:extLst>
          </p:cNvPr>
          <p:cNvSpPr/>
          <p:nvPr/>
        </p:nvSpPr>
        <p:spPr>
          <a:xfrm>
            <a:off x="1856212" y="2078461"/>
            <a:ext cx="2517607" cy="6921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for(</a:t>
            </a:r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=1;</a:t>
            </a: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&lt;51;i++)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AB8BAD25-6BAE-4D10-91E6-13877F1484E8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 flipH="1">
            <a:off x="1653795" y="3025611"/>
            <a:ext cx="2533847" cy="388593"/>
          </a:xfrm>
          <a:prstGeom prst="bentConnector5">
            <a:avLst>
              <a:gd name="adj1" fmla="val -9022"/>
              <a:gd name="adj2" fmla="val 416881"/>
              <a:gd name="adj3" fmla="val 9990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9C80843-E5A5-4E56-8202-921837C6BBD2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3115015" y="3668323"/>
            <a:ext cx="1" cy="4538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6">
            <a:extLst>
              <a:ext uri="{FF2B5EF4-FFF2-40B4-BE49-F238E27FC236}">
                <a16:creationId xmlns:a16="http://schemas.microsoft.com/office/drawing/2014/main" id="{E80CE95C-3CF3-484F-8D7C-6FA882E8584A}"/>
              </a:ext>
            </a:extLst>
          </p:cNvPr>
          <p:cNvSpPr txBox="1"/>
          <p:nvPr/>
        </p:nvSpPr>
        <p:spPr>
          <a:xfrm>
            <a:off x="2611155" y="3640411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29" name="TextBox 17">
            <a:extLst>
              <a:ext uri="{FF2B5EF4-FFF2-40B4-BE49-F238E27FC236}">
                <a16:creationId xmlns:a16="http://schemas.microsoft.com/office/drawing/2014/main" id="{FF4466E3-A9B9-4B23-9C63-BBE1FBF6D94C}"/>
              </a:ext>
            </a:extLst>
          </p:cNvPr>
          <p:cNvSpPr txBox="1"/>
          <p:nvPr/>
        </p:nvSpPr>
        <p:spPr>
          <a:xfrm>
            <a:off x="3945942" y="2904400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68973747-756F-4111-B400-175CCF2546C8}"/>
              </a:ext>
            </a:extLst>
          </p:cNvPr>
          <p:cNvSpPr/>
          <p:nvPr/>
        </p:nvSpPr>
        <p:spPr>
          <a:xfrm>
            <a:off x="1856212" y="2976218"/>
            <a:ext cx="2517607" cy="6921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if(i%2==0)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FE4859AD-2481-4678-B62D-C10D35835F2E}"/>
              </a:ext>
            </a:extLst>
          </p:cNvPr>
          <p:cNvSpPr/>
          <p:nvPr/>
        </p:nvSpPr>
        <p:spPr>
          <a:xfrm>
            <a:off x="2621267" y="4122180"/>
            <a:ext cx="987496" cy="36465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print(</a:t>
            </a:r>
            <a:r>
              <a:rPr lang="en-US" altLang="ko-KR" sz="1200" b="1" dirty="0" err="1">
                <a:solidFill>
                  <a:schemeClr val="tx1"/>
                </a:solidFill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211BE1E-1297-490C-88AF-39B49C744ADF}"/>
              </a:ext>
            </a:extLst>
          </p:cNvPr>
          <p:cNvCxnSpPr>
            <a:cxnSpLocks/>
            <a:stCxn id="30" idx="3"/>
          </p:cNvCxnSpPr>
          <p:nvPr/>
        </p:nvCxnSpPr>
        <p:spPr>
          <a:xfrm flipH="1">
            <a:off x="3444283" y="3322271"/>
            <a:ext cx="929536" cy="1333619"/>
          </a:xfrm>
          <a:prstGeom prst="bentConnector4">
            <a:avLst>
              <a:gd name="adj1" fmla="val -24593"/>
              <a:gd name="adj2" fmla="val 10071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92E9D845-35EE-4E2A-AD1D-72F5BAF6DBAC}"/>
              </a:ext>
            </a:extLst>
          </p:cNvPr>
          <p:cNvCxnSpPr>
            <a:cxnSpLocks/>
            <a:stCxn id="21" idx="3"/>
            <a:endCxn id="47" idx="0"/>
          </p:cNvCxnSpPr>
          <p:nvPr/>
        </p:nvCxnSpPr>
        <p:spPr>
          <a:xfrm flipH="1">
            <a:off x="3054717" y="2424514"/>
            <a:ext cx="1319102" cy="3844845"/>
          </a:xfrm>
          <a:prstGeom prst="bentConnector4">
            <a:avLst>
              <a:gd name="adj1" fmla="val -40225"/>
              <a:gd name="adj2" fmla="val 7173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08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6331491" y="1997538"/>
            <a:ext cx="35762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br>
              <a:rPr lang="en-US" altLang="ko-KR" dirty="0"/>
            </a:br>
            <a:r>
              <a:rPr lang="en-US" altLang="ko-KR" dirty="0"/>
              <a:t>for (</a:t>
            </a:r>
            <a:r>
              <a:rPr lang="en-US" altLang="ko-KR" dirty="0" err="1"/>
              <a:t>i</a:t>
            </a:r>
            <a:r>
              <a:rPr lang="en-US" altLang="ko-KR" dirty="0"/>
              <a:t>=1;i&lt;101;i++){</a:t>
            </a:r>
          </a:p>
          <a:p>
            <a:r>
              <a:rPr lang="en-US" altLang="ko-KR" dirty="0"/>
              <a:t>    if (i%10==0){</a:t>
            </a:r>
          </a:p>
          <a:p>
            <a:r>
              <a:rPr lang="en-US" altLang="ko-KR" dirty="0"/>
              <a:t>   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2177521" y="537412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 flipH="1">
            <a:off x="3115016" y="912404"/>
            <a:ext cx="982" cy="11660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2116240" y="6269359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끝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571EA39-36FB-4139-9FC8-2F0E7CDE13EA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>
            <a:off x="3115016" y="2770566"/>
            <a:ext cx="0" cy="2056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6">
            <a:extLst>
              <a:ext uri="{FF2B5EF4-FFF2-40B4-BE49-F238E27FC236}">
                <a16:creationId xmlns:a16="http://schemas.microsoft.com/office/drawing/2014/main" id="{1DE285D2-C10B-4091-85FA-C8F09928BAB0}"/>
              </a:ext>
            </a:extLst>
          </p:cNvPr>
          <p:cNvSpPr txBox="1"/>
          <p:nvPr/>
        </p:nvSpPr>
        <p:spPr>
          <a:xfrm>
            <a:off x="2611155" y="274265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23B769A3-5E90-4CBF-A4EC-0AD4CC33F052}"/>
              </a:ext>
            </a:extLst>
          </p:cNvPr>
          <p:cNvSpPr txBox="1"/>
          <p:nvPr/>
        </p:nvSpPr>
        <p:spPr>
          <a:xfrm>
            <a:off x="3945942" y="2006643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056D5B1E-F0C0-44F7-A6F1-5E722DC93868}"/>
              </a:ext>
            </a:extLst>
          </p:cNvPr>
          <p:cNvSpPr/>
          <p:nvPr/>
        </p:nvSpPr>
        <p:spPr>
          <a:xfrm>
            <a:off x="1856212" y="2078461"/>
            <a:ext cx="2517607" cy="6921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for(</a:t>
            </a:r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=1;</a:t>
            </a: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&lt;101;i++)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AB8BAD25-6BAE-4D10-91E6-13877F1484E8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 flipH="1">
            <a:off x="1653795" y="3025611"/>
            <a:ext cx="2533847" cy="388593"/>
          </a:xfrm>
          <a:prstGeom prst="bentConnector5">
            <a:avLst>
              <a:gd name="adj1" fmla="val -9022"/>
              <a:gd name="adj2" fmla="val 416881"/>
              <a:gd name="adj3" fmla="val 9990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9C80843-E5A5-4E56-8202-921837C6BBD2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3115015" y="3668323"/>
            <a:ext cx="1" cy="45385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6">
            <a:extLst>
              <a:ext uri="{FF2B5EF4-FFF2-40B4-BE49-F238E27FC236}">
                <a16:creationId xmlns:a16="http://schemas.microsoft.com/office/drawing/2014/main" id="{E80CE95C-3CF3-484F-8D7C-6FA882E8584A}"/>
              </a:ext>
            </a:extLst>
          </p:cNvPr>
          <p:cNvSpPr txBox="1"/>
          <p:nvPr/>
        </p:nvSpPr>
        <p:spPr>
          <a:xfrm>
            <a:off x="2611155" y="3640411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29" name="TextBox 17">
            <a:extLst>
              <a:ext uri="{FF2B5EF4-FFF2-40B4-BE49-F238E27FC236}">
                <a16:creationId xmlns:a16="http://schemas.microsoft.com/office/drawing/2014/main" id="{FF4466E3-A9B9-4B23-9C63-BBE1FBF6D94C}"/>
              </a:ext>
            </a:extLst>
          </p:cNvPr>
          <p:cNvSpPr txBox="1"/>
          <p:nvPr/>
        </p:nvSpPr>
        <p:spPr>
          <a:xfrm>
            <a:off x="3945942" y="2904400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68973747-756F-4111-B400-175CCF2546C8}"/>
              </a:ext>
            </a:extLst>
          </p:cNvPr>
          <p:cNvSpPr/>
          <p:nvPr/>
        </p:nvSpPr>
        <p:spPr>
          <a:xfrm>
            <a:off x="1856212" y="2976218"/>
            <a:ext cx="2517607" cy="6921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if(i%10==0)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FE4859AD-2481-4678-B62D-C10D35835F2E}"/>
              </a:ext>
            </a:extLst>
          </p:cNvPr>
          <p:cNvSpPr/>
          <p:nvPr/>
        </p:nvSpPr>
        <p:spPr>
          <a:xfrm>
            <a:off x="2621267" y="4122180"/>
            <a:ext cx="987496" cy="36465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print(</a:t>
            </a:r>
            <a:r>
              <a:rPr lang="en-US" altLang="ko-KR" sz="1200" b="1" dirty="0" err="1">
                <a:solidFill>
                  <a:schemeClr val="tx1"/>
                </a:solidFill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211BE1E-1297-490C-88AF-39B49C744ADF}"/>
              </a:ext>
            </a:extLst>
          </p:cNvPr>
          <p:cNvCxnSpPr>
            <a:cxnSpLocks/>
            <a:stCxn id="30" idx="3"/>
          </p:cNvCxnSpPr>
          <p:nvPr/>
        </p:nvCxnSpPr>
        <p:spPr>
          <a:xfrm flipH="1">
            <a:off x="3444283" y="3322271"/>
            <a:ext cx="929536" cy="1333619"/>
          </a:xfrm>
          <a:prstGeom prst="bentConnector4">
            <a:avLst>
              <a:gd name="adj1" fmla="val -24593"/>
              <a:gd name="adj2" fmla="val 10071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92E9D845-35EE-4E2A-AD1D-72F5BAF6DBAC}"/>
              </a:ext>
            </a:extLst>
          </p:cNvPr>
          <p:cNvCxnSpPr>
            <a:cxnSpLocks/>
            <a:stCxn id="21" idx="3"/>
            <a:endCxn id="47" idx="0"/>
          </p:cNvCxnSpPr>
          <p:nvPr/>
        </p:nvCxnSpPr>
        <p:spPr>
          <a:xfrm flipH="1">
            <a:off x="3054717" y="2424514"/>
            <a:ext cx="1319102" cy="3844845"/>
          </a:xfrm>
          <a:prstGeom prst="bentConnector4">
            <a:avLst>
              <a:gd name="adj1" fmla="val -40225"/>
              <a:gd name="adj2" fmla="val 7173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88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742233-FFFF-42C7-A7D7-6FD3A0306427}"/>
              </a:ext>
            </a:extLst>
          </p:cNvPr>
          <p:cNvSpPr txBox="1"/>
          <p:nvPr/>
        </p:nvSpPr>
        <p:spPr>
          <a:xfrm>
            <a:off x="6331491" y="1997538"/>
            <a:ext cx="35762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  <a:p>
            <a:r>
              <a:rPr lang="en-US" altLang="ko-KR" dirty="0"/>
              <a:t>sum=0</a:t>
            </a:r>
            <a:br>
              <a:rPr lang="en-US" altLang="ko-KR" dirty="0"/>
            </a:br>
            <a:r>
              <a:rPr lang="en-US" altLang="ko-KR" dirty="0"/>
              <a:t>for (</a:t>
            </a:r>
            <a:r>
              <a:rPr lang="en-US" altLang="ko-KR" dirty="0" err="1"/>
              <a:t>i</a:t>
            </a:r>
            <a:r>
              <a:rPr lang="en-US" altLang="ko-KR" dirty="0"/>
              <a:t>=30;i&lt;301;i++){</a:t>
            </a:r>
          </a:p>
          <a:p>
            <a:r>
              <a:rPr lang="en-US" altLang="ko-KR" dirty="0"/>
              <a:t>    if (i%6==0){</a:t>
            </a:r>
          </a:p>
          <a:p>
            <a:r>
              <a:rPr lang="en-US" altLang="ko-KR" dirty="0"/>
              <a:t>    sum=</a:t>
            </a:r>
            <a:r>
              <a:rPr lang="en-US" altLang="ko-KR" dirty="0" err="1"/>
              <a:t>sum+i</a:t>
            </a:r>
            <a:endParaRPr lang="en-US" altLang="ko-KR" dirty="0"/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print(sum)</a:t>
            </a:r>
          </a:p>
          <a:p>
            <a:r>
              <a:rPr lang="ko-KR" altLang="en-US" dirty="0"/>
              <a:t>끝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C06036C-705F-47C7-88A5-C07D5258192B}"/>
              </a:ext>
            </a:extLst>
          </p:cNvPr>
          <p:cNvSpPr/>
          <p:nvPr/>
        </p:nvSpPr>
        <p:spPr>
          <a:xfrm>
            <a:off x="2177521" y="537412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4F9A9E-2DE7-44C0-BFD8-2E12B466C8DC}"/>
              </a:ext>
            </a:extLst>
          </p:cNvPr>
          <p:cNvCxnSpPr>
            <a:cxnSpLocks/>
            <a:stCxn id="19" idx="4"/>
            <a:endCxn id="23" idx="0"/>
          </p:cNvCxnSpPr>
          <p:nvPr/>
        </p:nvCxnSpPr>
        <p:spPr>
          <a:xfrm flipH="1">
            <a:off x="3115015" y="912404"/>
            <a:ext cx="983" cy="29739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4672A156-1424-405F-844E-CA542BD14489}"/>
              </a:ext>
            </a:extLst>
          </p:cNvPr>
          <p:cNvSpPr/>
          <p:nvPr/>
        </p:nvSpPr>
        <p:spPr>
          <a:xfrm>
            <a:off x="2116240" y="6269359"/>
            <a:ext cx="1876954" cy="3749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끝</a:t>
            </a:r>
            <a:endParaRPr lang="en-US" altLang="ko-KR" sz="1200" b="1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571EA39-36FB-4139-9FC8-2F0E7CDE13EA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>
            <a:off x="3115016" y="2770566"/>
            <a:ext cx="0" cy="2056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6">
            <a:extLst>
              <a:ext uri="{FF2B5EF4-FFF2-40B4-BE49-F238E27FC236}">
                <a16:creationId xmlns:a16="http://schemas.microsoft.com/office/drawing/2014/main" id="{1DE285D2-C10B-4091-85FA-C8F09928BAB0}"/>
              </a:ext>
            </a:extLst>
          </p:cNvPr>
          <p:cNvSpPr txBox="1"/>
          <p:nvPr/>
        </p:nvSpPr>
        <p:spPr>
          <a:xfrm>
            <a:off x="2611155" y="2742654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23B769A3-5E90-4CBF-A4EC-0AD4CC33F052}"/>
              </a:ext>
            </a:extLst>
          </p:cNvPr>
          <p:cNvSpPr txBox="1"/>
          <p:nvPr/>
        </p:nvSpPr>
        <p:spPr>
          <a:xfrm>
            <a:off x="3945942" y="2006643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21" name="순서도: 판단 20">
            <a:extLst>
              <a:ext uri="{FF2B5EF4-FFF2-40B4-BE49-F238E27FC236}">
                <a16:creationId xmlns:a16="http://schemas.microsoft.com/office/drawing/2014/main" id="{056D5B1E-F0C0-44F7-A6F1-5E722DC93868}"/>
              </a:ext>
            </a:extLst>
          </p:cNvPr>
          <p:cNvSpPr/>
          <p:nvPr/>
        </p:nvSpPr>
        <p:spPr>
          <a:xfrm>
            <a:off x="1856212" y="2078461"/>
            <a:ext cx="2517607" cy="6921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for(</a:t>
            </a:r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=30;</a:t>
            </a:r>
          </a:p>
          <a:p>
            <a:pPr algn="ctr"/>
            <a:r>
              <a:rPr lang="en-US" altLang="ko-KR" sz="1200" b="1" dirty="0" err="1">
                <a:solidFill>
                  <a:schemeClr val="tx1"/>
                </a:solidFill>
                <a:latin typeface="Consolas" pitchFamily="49" charset="0"/>
              </a:rPr>
              <a:t>i</a:t>
            </a:r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&lt;301;i++)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9C80843-E5A5-4E56-8202-921837C6BBD2}"/>
              </a:ext>
            </a:extLst>
          </p:cNvPr>
          <p:cNvCxnSpPr>
            <a:cxnSpLocks/>
            <a:stCxn id="30" idx="2"/>
            <a:endCxn id="24" idx="0"/>
          </p:cNvCxnSpPr>
          <p:nvPr/>
        </p:nvCxnSpPr>
        <p:spPr>
          <a:xfrm flipH="1">
            <a:off x="3115015" y="3668323"/>
            <a:ext cx="1" cy="3456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6">
            <a:extLst>
              <a:ext uri="{FF2B5EF4-FFF2-40B4-BE49-F238E27FC236}">
                <a16:creationId xmlns:a16="http://schemas.microsoft.com/office/drawing/2014/main" id="{E80CE95C-3CF3-484F-8D7C-6FA882E8584A}"/>
              </a:ext>
            </a:extLst>
          </p:cNvPr>
          <p:cNvSpPr txBox="1"/>
          <p:nvPr/>
        </p:nvSpPr>
        <p:spPr>
          <a:xfrm>
            <a:off x="2611155" y="3640411"/>
            <a:ext cx="44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/>
              <a:t>YES</a:t>
            </a:r>
            <a:endParaRPr lang="ko-KR" altLang="en-US" sz="1200" b="1"/>
          </a:p>
        </p:txBody>
      </p:sp>
      <p:sp>
        <p:nvSpPr>
          <p:cNvPr id="29" name="TextBox 17">
            <a:extLst>
              <a:ext uri="{FF2B5EF4-FFF2-40B4-BE49-F238E27FC236}">
                <a16:creationId xmlns:a16="http://schemas.microsoft.com/office/drawing/2014/main" id="{FF4466E3-A9B9-4B23-9C63-BBE1FBF6D94C}"/>
              </a:ext>
            </a:extLst>
          </p:cNvPr>
          <p:cNvSpPr txBox="1"/>
          <p:nvPr/>
        </p:nvSpPr>
        <p:spPr>
          <a:xfrm>
            <a:off x="3945942" y="2904400"/>
            <a:ext cx="449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/>
              <a:t>NO</a:t>
            </a:r>
            <a:endParaRPr lang="ko-KR" altLang="en-US" sz="1200" b="1" dirty="0"/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68973747-756F-4111-B400-175CCF2546C8}"/>
              </a:ext>
            </a:extLst>
          </p:cNvPr>
          <p:cNvSpPr/>
          <p:nvPr/>
        </p:nvSpPr>
        <p:spPr>
          <a:xfrm>
            <a:off x="1856212" y="2976218"/>
            <a:ext cx="2517607" cy="69210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itchFamily="49" charset="0"/>
              </a:rPr>
              <a:t>if(i%6==0)</a:t>
            </a:r>
            <a:endParaRPr lang="ko-KR" altLang="en-US" sz="1200" b="1" dirty="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1" name="순서도: 처리 30">
            <a:extLst>
              <a:ext uri="{FF2B5EF4-FFF2-40B4-BE49-F238E27FC236}">
                <a16:creationId xmlns:a16="http://schemas.microsoft.com/office/drawing/2014/main" id="{FE4859AD-2481-4678-B62D-C10D35835F2E}"/>
              </a:ext>
            </a:extLst>
          </p:cNvPr>
          <p:cNvSpPr/>
          <p:nvPr/>
        </p:nvSpPr>
        <p:spPr>
          <a:xfrm>
            <a:off x="2560969" y="5722384"/>
            <a:ext cx="987496" cy="36465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print(sum)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211BE1E-1297-490C-88AF-39B49C744ADF}"/>
              </a:ext>
            </a:extLst>
          </p:cNvPr>
          <p:cNvCxnSpPr>
            <a:cxnSpLocks/>
            <a:stCxn id="30" idx="3"/>
          </p:cNvCxnSpPr>
          <p:nvPr/>
        </p:nvCxnSpPr>
        <p:spPr>
          <a:xfrm flipH="1">
            <a:off x="3276619" y="3322271"/>
            <a:ext cx="1097200" cy="1334904"/>
          </a:xfrm>
          <a:prstGeom prst="bentConnector4">
            <a:avLst>
              <a:gd name="adj1" fmla="val -20835"/>
              <a:gd name="adj2" fmla="val 10004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92E9D845-35EE-4E2A-AD1D-72F5BAF6DBAC}"/>
              </a:ext>
            </a:extLst>
          </p:cNvPr>
          <p:cNvCxnSpPr>
            <a:cxnSpLocks/>
            <a:stCxn id="21" idx="3"/>
            <a:endCxn id="31" idx="0"/>
          </p:cNvCxnSpPr>
          <p:nvPr/>
        </p:nvCxnSpPr>
        <p:spPr>
          <a:xfrm flipH="1">
            <a:off x="3054717" y="2424514"/>
            <a:ext cx="1319102" cy="3297870"/>
          </a:xfrm>
          <a:prstGeom prst="bentConnector4">
            <a:avLst>
              <a:gd name="adj1" fmla="val -53580"/>
              <a:gd name="adj2" fmla="val 9086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>
            <a:extLst>
              <a:ext uri="{FF2B5EF4-FFF2-40B4-BE49-F238E27FC236}">
                <a16:creationId xmlns:a16="http://schemas.microsoft.com/office/drawing/2014/main" id="{32C651F9-BD19-4F5A-92CB-E7475EC605EC}"/>
              </a:ext>
            </a:extLst>
          </p:cNvPr>
          <p:cNvSpPr/>
          <p:nvPr/>
        </p:nvSpPr>
        <p:spPr>
          <a:xfrm>
            <a:off x="2621267" y="1209799"/>
            <a:ext cx="987496" cy="36465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sum=0</a:t>
            </a:r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42BBD89B-1340-4E45-8E98-785964170D57}"/>
              </a:ext>
            </a:extLst>
          </p:cNvPr>
          <p:cNvSpPr/>
          <p:nvPr/>
        </p:nvSpPr>
        <p:spPr>
          <a:xfrm>
            <a:off x="2488491" y="4013959"/>
            <a:ext cx="1253048" cy="36465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sum=</a:t>
            </a:r>
            <a:r>
              <a:rPr lang="en-US" altLang="ko-KR" sz="1200" b="1" dirty="0" err="1">
                <a:solidFill>
                  <a:schemeClr val="tx1"/>
                </a:solidFill>
              </a:rPr>
              <a:t>sum+i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4D701C6-657E-4995-B6CE-3C058982754A}"/>
              </a:ext>
            </a:extLst>
          </p:cNvPr>
          <p:cNvCxnSpPr>
            <a:cxnSpLocks/>
            <a:stCxn id="31" idx="2"/>
            <a:endCxn id="47" idx="0"/>
          </p:cNvCxnSpPr>
          <p:nvPr/>
        </p:nvCxnSpPr>
        <p:spPr>
          <a:xfrm>
            <a:off x="3054717" y="6087034"/>
            <a:ext cx="0" cy="1823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9E79408-5AF9-46C7-8061-48EF0D89AA07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 flipH="1">
            <a:off x="1727988" y="2991582"/>
            <a:ext cx="2552154" cy="221901"/>
          </a:xfrm>
          <a:prstGeom prst="bentConnector5">
            <a:avLst>
              <a:gd name="adj1" fmla="val -8957"/>
              <a:gd name="adj2" fmla="val 706706"/>
              <a:gd name="adj3" fmla="val 10053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858C10E-E7CC-4DBE-985B-F00D9C7287C9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>
            <a:off x="3115015" y="1574449"/>
            <a:ext cx="1" cy="5040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92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450</Words>
  <Application>Microsoft Office PowerPoint</Application>
  <PresentationFormat>와이드스크린</PresentationFormat>
  <Paragraphs>112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SEUNGHWA</dc:creator>
  <cp:lastModifiedBy>YU SEUNGHWA</cp:lastModifiedBy>
  <cp:revision>112</cp:revision>
  <dcterms:created xsi:type="dcterms:W3CDTF">2020-09-15T01:43:58Z</dcterms:created>
  <dcterms:modified xsi:type="dcterms:W3CDTF">2020-09-17T08:08:09Z</dcterms:modified>
</cp:coreProperties>
</file>