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472908" y="1674674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a=5</a:t>
            </a:r>
          </a:p>
          <a:p>
            <a:r>
              <a:rPr lang="en-US" altLang="ko-KR" dirty="0"/>
              <a:t>b=6</a:t>
            </a:r>
          </a:p>
          <a:p>
            <a:r>
              <a:rPr lang="en-US" altLang="ko-KR" dirty="0"/>
              <a:t>c=b</a:t>
            </a:r>
          </a:p>
          <a:p>
            <a:r>
              <a:rPr lang="en-US" altLang="ko-KR" dirty="0"/>
              <a:t>b=a</a:t>
            </a:r>
          </a:p>
          <a:p>
            <a:r>
              <a:rPr lang="en-US" altLang="ko-KR" dirty="0"/>
              <a:t>a=c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a,b,c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076853" y="8561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015330" y="1231186"/>
            <a:ext cx="2" cy="356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1585" y="1587384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a=5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>
            <a:off x="3015332" y="1879859"/>
            <a:ext cx="0" cy="270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076855" y="543931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795229-C6CA-4113-9839-7AE7CB73207F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3015326" y="2442604"/>
            <a:ext cx="6" cy="2690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015325" y="3004171"/>
            <a:ext cx="1" cy="2468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07F396-56FD-4408-97C2-A495A9F4F61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3015324" y="5133201"/>
            <a:ext cx="8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1E14E7F-B83F-4211-ACB3-06E1D518C5CA}"/>
              </a:ext>
            </a:extLst>
          </p:cNvPr>
          <p:cNvSpPr/>
          <p:nvPr/>
        </p:nvSpPr>
        <p:spPr>
          <a:xfrm>
            <a:off x="2521585" y="2150129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b=6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133C011-1DC3-4DB4-AABE-BCBD64087F5C}"/>
              </a:ext>
            </a:extLst>
          </p:cNvPr>
          <p:cNvSpPr/>
          <p:nvPr/>
        </p:nvSpPr>
        <p:spPr>
          <a:xfrm>
            <a:off x="2521579" y="2711696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c=b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22ABDE83-0D7E-46AC-9A9B-E91A0BEBC559}"/>
              </a:ext>
            </a:extLst>
          </p:cNvPr>
          <p:cNvSpPr/>
          <p:nvPr/>
        </p:nvSpPr>
        <p:spPr>
          <a:xfrm>
            <a:off x="2521578" y="3251058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b=a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30ADB85B-DE22-4497-A75D-33F250D964DF}"/>
              </a:ext>
            </a:extLst>
          </p:cNvPr>
          <p:cNvSpPr/>
          <p:nvPr/>
        </p:nvSpPr>
        <p:spPr>
          <a:xfrm>
            <a:off x="2521580" y="381380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a=c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36D122-BBD9-49B2-A17E-84A65F8AFDD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015325" y="3543533"/>
            <a:ext cx="2" cy="270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444FE58F-0FEB-48A3-9EAE-7DF4D90DCEC2}"/>
              </a:ext>
            </a:extLst>
          </p:cNvPr>
          <p:cNvSpPr/>
          <p:nvPr/>
        </p:nvSpPr>
        <p:spPr>
          <a:xfrm>
            <a:off x="2326015" y="4348831"/>
            <a:ext cx="1378617" cy="7843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a,b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EDA597-3638-45FE-841E-6790A9E31F20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flipH="1">
            <a:off x="3015324" y="4106280"/>
            <a:ext cx="3" cy="2425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90214" y="786537"/>
            <a:ext cx="3576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a=</a:t>
            </a:r>
            <a:r>
              <a:rPr lang="ko-KR" altLang="en-US" dirty="0"/>
              <a:t>숫자</a:t>
            </a:r>
            <a:r>
              <a:rPr lang="en-US" altLang="ko-KR" dirty="0"/>
              <a:t>1</a:t>
            </a:r>
            <a:r>
              <a:rPr lang="ko-KR" altLang="en-US" dirty="0"/>
              <a:t>입력</a:t>
            </a:r>
          </a:p>
          <a:p>
            <a:r>
              <a:rPr lang="en-US" altLang="ko-KR" dirty="0"/>
              <a:t>b=</a:t>
            </a:r>
            <a:r>
              <a:rPr lang="ko-KR" altLang="en-US" dirty="0"/>
              <a:t>숫자</a:t>
            </a:r>
            <a:r>
              <a:rPr lang="en-US" altLang="ko-KR" dirty="0"/>
              <a:t>2</a:t>
            </a:r>
            <a:r>
              <a:rPr lang="ko-KR" altLang="en-US" dirty="0"/>
              <a:t>입력</a:t>
            </a:r>
          </a:p>
          <a:p>
            <a:r>
              <a:rPr lang="en-US" altLang="ko-KR" dirty="0"/>
              <a:t>if(a&gt;b){</a:t>
            </a:r>
          </a:p>
          <a:p>
            <a:endParaRPr lang="en-US" altLang="ko-KR" dirty="0"/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c=a</a:t>
            </a:r>
          </a:p>
          <a:p>
            <a:r>
              <a:rPr lang="en-US" altLang="ko-KR" dirty="0"/>
              <a:t>    a=b</a:t>
            </a:r>
          </a:p>
          <a:p>
            <a:r>
              <a:rPr lang="en-US" altLang="ko-KR" dirty="0"/>
              <a:t>    b=c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</a:t>
            </a:r>
            <a:r>
              <a:rPr lang="ko-KR" altLang="en-US" sz="1200" b="1" dirty="0">
                <a:solidFill>
                  <a:schemeClr val="tx1"/>
                </a:solidFill>
              </a:rPr>
              <a:t>숫자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3115991" y="1558463"/>
            <a:ext cx="1" cy="2748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7513" y="592272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39" idx="0"/>
          </p:cNvCxnSpPr>
          <p:nvPr/>
        </p:nvCxnSpPr>
        <p:spPr>
          <a:xfrm>
            <a:off x="3115991" y="3096195"/>
            <a:ext cx="0" cy="1931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07F396-56FD-4408-97C2-A495A9F4F615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flipH="1">
            <a:off x="3115990" y="5367603"/>
            <a:ext cx="1" cy="5551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if(a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b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보다 큰가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833328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ko-KR" altLang="en-US" sz="1200" b="1" dirty="0">
                <a:solidFill>
                  <a:schemeClr val="tx1"/>
                </a:solidFill>
              </a:rPr>
              <a:t>숫자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2173270"/>
            <a:ext cx="0" cy="230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5372F5FC-269A-4365-BBD5-44AE81AC29D7}"/>
              </a:ext>
            </a:extLst>
          </p:cNvPr>
          <p:cNvSpPr/>
          <p:nvPr/>
        </p:nvSpPr>
        <p:spPr>
          <a:xfrm>
            <a:off x="2524467" y="5027661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a,b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5037068" y="3370428"/>
            <a:ext cx="1" cy="2468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6727DA91-C6A0-4399-9E98-5AA5BA81CF19}"/>
              </a:ext>
            </a:extLst>
          </p:cNvPr>
          <p:cNvSpPr/>
          <p:nvPr/>
        </p:nvSpPr>
        <p:spPr>
          <a:xfrm>
            <a:off x="4543322" y="3077953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c=a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4543321" y="361731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a=b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4543323" y="4180062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b=c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0B42B9-8E51-4CE9-96E7-2D2598863F10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037068" y="3909790"/>
            <a:ext cx="2" cy="270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1" idx="0"/>
          </p:cNvCxnSpPr>
          <p:nvPr/>
        </p:nvCxnSpPr>
        <p:spPr>
          <a:xfrm>
            <a:off x="4114348" y="2750143"/>
            <a:ext cx="922721" cy="327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4027641" y="3733382"/>
            <a:ext cx="270274" cy="174858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661097F-ACA3-4B74-9CF9-A02AD39D7E54}"/>
              </a:ext>
            </a:extLst>
          </p:cNvPr>
          <p:cNvSpPr txBox="1"/>
          <p:nvPr/>
        </p:nvSpPr>
        <p:spPr>
          <a:xfrm>
            <a:off x="351752" y="1315647"/>
            <a:ext cx="1876954" cy="3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a,b</a:t>
            </a:r>
            <a:r>
              <a:rPr lang="ko-KR" altLang="en-US" dirty="0"/>
              <a:t>는 다른 숫자</a:t>
            </a:r>
          </a:p>
        </p:txBody>
      </p:sp>
    </p:spTree>
    <p:extLst>
      <p:ext uri="{BB962C8B-B14F-4D97-AF65-F5344CB8AC3E}">
        <p14:creationId xmlns:p14="http://schemas.microsoft.com/office/powerpoint/2010/main" val="312116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348617" y="88100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1287088" y="1255997"/>
            <a:ext cx="6" cy="1826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695564" y="1438693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</a:t>
            </a:r>
            <a:r>
              <a:rPr lang="ko-KR" altLang="en-US" sz="1200" b="1" dirty="0">
                <a:solidFill>
                  <a:schemeClr val="tx1"/>
                </a:solidFill>
              </a:rPr>
              <a:t>숫자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1287087" y="1778635"/>
            <a:ext cx="1" cy="1743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695563" y="1953029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ko-KR" altLang="en-US" sz="1200" b="1" dirty="0">
                <a:solidFill>
                  <a:schemeClr val="tx1"/>
                </a:solidFill>
              </a:rPr>
              <a:t>숫자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287087" y="2292971"/>
            <a:ext cx="0" cy="1915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5DA7B95-E4AB-4714-A61A-8DE2D7D2FCD6}"/>
              </a:ext>
            </a:extLst>
          </p:cNvPr>
          <p:cNvSpPr/>
          <p:nvPr/>
        </p:nvSpPr>
        <p:spPr>
          <a:xfrm>
            <a:off x="695563" y="2484525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</a:t>
            </a:r>
            <a:r>
              <a:rPr lang="ko-KR" altLang="en-US" sz="1200" b="1" dirty="0">
                <a:solidFill>
                  <a:schemeClr val="tx1"/>
                </a:solidFill>
              </a:rPr>
              <a:t>숫자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D5C955-70EB-44C8-95FB-3225AD520F6A}"/>
              </a:ext>
            </a:extLst>
          </p:cNvPr>
          <p:cNvCxnSpPr>
            <a:cxnSpLocks/>
            <a:stCxn id="49" idx="2"/>
            <a:endCxn id="74" idx="0"/>
          </p:cNvCxnSpPr>
          <p:nvPr/>
        </p:nvCxnSpPr>
        <p:spPr>
          <a:xfrm>
            <a:off x="3339519" y="1434854"/>
            <a:ext cx="0" cy="484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54A54AB6-DCA4-4F52-9A0E-0BBF6B2F138B}"/>
              </a:ext>
            </a:extLst>
          </p:cNvPr>
          <p:cNvSpPr txBox="1"/>
          <p:nvPr/>
        </p:nvSpPr>
        <p:spPr>
          <a:xfrm>
            <a:off x="2821800" y="14348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BB130C43-1C9F-4410-A905-1FAA6795B6A8}"/>
              </a:ext>
            </a:extLst>
          </p:cNvPr>
          <p:cNvSpPr txBox="1"/>
          <p:nvPr/>
        </p:nvSpPr>
        <p:spPr>
          <a:xfrm>
            <a:off x="3965016" y="919267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1C223D9F-40C8-4E0C-A76B-258BC99A3F81}"/>
              </a:ext>
            </a:extLst>
          </p:cNvPr>
          <p:cNvSpPr/>
          <p:nvPr/>
        </p:nvSpPr>
        <p:spPr>
          <a:xfrm>
            <a:off x="2624570" y="1019748"/>
            <a:ext cx="1429897" cy="4151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if(a&gt;b)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8F49B99-786E-498B-95B3-B56ADCCA2C61}"/>
              </a:ext>
            </a:extLst>
          </p:cNvPr>
          <p:cNvCxnSpPr>
            <a:cxnSpLocks/>
            <a:stCxn id="49" idx="3"/>
            <a:endCxn id="97" idx="0"/>
          </p:cNvCxnSpPr>
          <p:nvPr/>
        </p:nvCxnSpPr>
        <p:spPr>
          <a:xfrm>
            <a:off x="4054467" y="1227301"/>
            <a:ext cx="3652432" cy="6610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0ABEB49-0208-4F15-AAB5-5C3B36E0B120}"/>
              </a:ext>
            </a:extLst>
          </p:cNvPr>
          <p:cNvCxnSpPr>
            <a:cxnSpLocks/>
            <a:stCxn id="186" idx="2"/>
            <a:endCxn id="49" idx="0"/>
          </p:cNvCxnSpPr>
          <p:nvPr/>
        </p:nvCxnSpPr>
        <p:spPr>
          <a:xfrm rot="5400000" flipH="1" flipV="1">
            <a:off x="920845" y="1383986"/>
            <a:ext cx="2782912" cy="2054436"/>
          </a:xfrm>
          <a:prstGeom prst="bentConnector5">
            <a:avLst>
              <a:gd name="adj1" fmla="val -8214"/>
              <a:gd name="adj2" fmla="val 52698"/>
              <a:gd name="adj3" fmla="val 10821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6">
            <a:extLst>
              <a:ext uri="{FF2B5EF4-FFF2-40B4-BE49-F238E27FC236}">
                <a16:creationId xmlns:a16="http://schemas.microsoft.com/office/drawing/2014/main" id="{E7AFB7FA-113F-48B7-AE00-AAB8123227C9}"/>
              </a:ext>
            </a:extLst>
          </p:cNvPr>
          <p:cNvSpPr txBox="1"/>
          <p:nvPr/>
        </p:nvSpPr>
        <p:spPr>
          <a:xfrm>
            <a:off x="2821800" y="2334512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0AA5A9E-1B75-4A57-99A5-ABD71D41A558}"/>
              </a:ext>
            </a:extLst>
          </p:cNvPr>
          <p:cNvSpPr txBox="1"/>
          <p:nvPr/>
        </p:nvSpPr>
        <p:spPr>
          <a:xfrm>
            <a:off x="3965016" y="181892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E4138059-FF87-41ED-AA12-2BBE5E01238D}"/>
              </a:ext>
            </a:extLst>
          </p:cNvPr>
          <p:cNvSpPr/>
          <p:nvPr/>
        </p:nvSpPr>
        <p:spPr>
          <a:xfrm>
            <a:off x="2624570" y="1919406"/>
            <a:ext cx="1429897" cy="4151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if(c&gt;b)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2C97419-0713-4217-A5AB-1D12F4A2DDCB}"/>
              </a:ext>
            </a:extLst>
          </p:cNvPr>
          <p:cNvCxnSpPr>
            <a:cxnSpLocks/>
            <a:stCxn id="74" idx="2"/>
            <a:endCxn id="88" idx="0"/>
          </p:cNvCxnSpPr>
          <p:nvPr/>
        </p:nvCxnSpPr>
        <p:spPr>
          <a:xfrm>
            <a:off x="3339519" y="2334512"/>
            <a:ext cx="0" cy="4636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645BC7C-E0FA-4A3C-8791-23378349C7B7}"/>
              </a:ext>
            </a:extLst>
          </p:cNvPr>
          <p:cNvCxnSpPr>
            <a:cxnSpLocks/>
            <a:stCxn id="74" idx="3"/>
            <a:endCxn id="208" idx="0"/>
          </p:cNvCxnSpPr>
          <p:nvPr/>
        </p:nvCxnSpPr>
        <p:spPr>
          <a:xfrm>
            <a:off x="4054467" y="2126959"/>
            <a:ext cx="1590400" cy="192272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6">
            <a:extLst>
              <a:ext uri="{FF2B5EF4-FFF2-40B4-BE49-F238E27FC236}">
                <a16:creationId xmlns:a16="http://schemas.microsoft.com/office/drawing/2014/main" id="{444EEC46-F503-4D14-81F4-EEEAE6C26FDC}"/>
              </a:ext>
            </a:extLst>
          </p:cNvPr>
          <p:cNvSpPr txBox="1"/>
          <p:nvPr/>
        </p:nvSpPr>
        <p:spPr>
          <a:xfrm>
            <a:off x="2821800" y="321322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DCDA73E8-D91E-452D-99C0-5698628BD6B0}"/>
              </a:ext>
            </a:extLst>
          </p:cNvPr>
          <p:cNvSpPr txBox="1"/>
          <p:nvPr/>
        </p:nvSpPr>
        <p:spPr>
          <a:xfrm>
            <a:off x="3965016" y="269764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8AAE8DCA-2BAB-4E6B-9C34-D26EDEB37E45}"/>
              </a:ext>
            </a:extLst>
          </p:cNvPr>
          <p:cNvSpPr/>
          <p:nvPr/>
        </p:nvSpPr>
        <p:spPr>
          <a:xfrm>
            <a:off x="2624570" y="2798121"/>
            <a:ext cx="1429897" cy="4151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if(c&gt;a)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F4595EF-7C3A-42A5-BCF0-9A051C75CF7D}"/>
              </a:ext>
            </a:extLst>
          </p:cNvPr>
          <p:cNvCxnSpPr>
            <a:cxnSpLocks/>
            <a:stCxn id="88" idx="3"/>
            <a:endCxn id="207" idx="0"/>
          </p:cNvCxnSpPr>
          <p:nvPr/>
        </p:nvCxnSpPr>
        <p:spPr>
          <a:xfrm>
            <a:off x="4054467" y="3005674"/>
            <a:ext cx="439485" cy="105083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782F2CA-4645-42F8-B854-0867216DBAAE}"/>
              </a:ext>
            </a:extLst>
          </p:cNvPr>
          <p:cNvCxnSpPr>
            <a:cxnSpLocks/>
            <a:stCxn id="88" idx="2"/>
            <a:endCxn id="200" idx="0"/>
          </p:cNvCxnSpPr>
          <p:nvPr/>
        </p:nvCxnSpPr>
        <p:spPr>
          <a:xfrm>
            <a:off x="3339519" y="3213227"/>
            <a:ext cx="0" cy="837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6">
            <a:extLst>
              <a:ext uri="{FF2B5EF4-FFF2-40B4-BE49-F238E27FC236}">
                <a16:creationId xmlns:a16="http://schemas.microsoft.com/office/drawing/2014/main" id="{16202BE3-E069-4256-B313-0B6E637EE448}"/>
              </a:ext>
            </a:extLst>
          </p:cNvPr>
          <p:cNvSpPr txBox="1"/>
          <p:nvPr/>
        </p:nvSpPr>
        <p:spPr>
          <a:xfrm>
            <a:off x="7189180" y="230347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96" name="TextBox 17">
            <a:extLst>
              <a:ext uri="{FF2B5EF4-FFF2-40B4-BE49-F238E27FC236}">
                <a16:creationId xmlns:a16="http://schemas.microsoft.com/office/drawing/2014/main" id="{FBF7CC33-37E7-4B28-A004-BB11F48FA945}"/>
              </a:ext>
            </a:extLst>
          </p:cNvPr>
          <p:cNvSpPr txBox="1"/>
          <p:nvPr/>
        </p:nvSpPr>
        <p:spPr>
          <a:xfrm>
            <a:off x="8332396" y="178789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6A3BD7FC-F311-466A-81F2-CD16F0CE3236}"/>
              </a:ext>
            </a:extLst>
          </p:cNvPr>
          <p:cNvSpPr/>
          <p:nvPr/>
        </p:nvSpPr>
        <p:spPr>
          <a:xfrm>
            <a:off x="6991950" y="1888371"/>
            <a:ext cx="1429897" cy="4151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if(c&lt;b)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18D5C0F-BC9E-4364-A93D-73D33BC99662}"/>
              </a:ext>
            </a:extLst>
          </p:cNvPr>
          <p:cNvCxnSpPr>
            <a:cxnSpLocks/>
            <a:stCxn id="97" idx="3"/>
            <a:endCxn id="202" idx="0"/>
          </p:cNvCxnSpPr>
          <p:nvPr/>
        </p:nvCxnSpPr>
        <p:spPr>
          <a:xfrm>
            <a:off x="8421847" y="2095924"/>
            <a:ext cx="1458862" cy="37184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2E66315-FB11-46C4-97C4-4EB2E2E51F08}"/>
              </a:ext>
            </a:extLst>
          </p:cNvPr>
          <p:cNvCxnSpPr>
            <a:cxnSpLocks/>
            <a:stCxn id="97" idx="2"/>
            <a:endCxn id="116" idx="0"/>
          </p:cNvCxnSpPr>
          <p:nvPr/>
        </p:nvCxnSpPr>
        <p:spPr>
          <a:xfrm>
            <a:off x="7706899" y="2303477"/>
            <a:ext cx="0" cy="6921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6">
            <a:extLst>
              <a:ext uri="{FF2B5EF4-FFF2-40B4-BE49-F238E27FC236}">
                <a16:creationId xmlns:a16="http://schemas.microsoft.com/office/drawing/2014/main" id="{532BCA87-079E-4B95-9CC2-85494B46B88A}"/>
              </a:ext>
            </a:extLst>
          </p:cNvPr>
          <p:cNvSpPr txBox="1"/>
          <p:nvPr/>
        </p:nvSpPr>
        <p:spPr>
          <a:xfrm>
            <a:off x="7189180" y="341068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115" name="TextBox 17">
            <a:extLst>
              <a:ext uri="{FF2B5EF4-FFF2-40B4-BE49-F238E27FC236}">
                <a16:creationId xmlns:a16="http://schemas.microsoft.com/office/drawing/2014/main" id="{61D25635-6DD8-433B-805B-3FA21A5ACF02}"/>
              </a:ext>
            </a:extLst>
          </p:cNvPr>
          <p:cNvSpPr txBox="1"/>
          <p:nvPr/>
        </p:nvSpPr>
        <p:spPr>
          <a:xfrm>
            <a:off x="8332396" y="289510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6" name="순서도: 판단 115">
            <a:extLst>
              <a:ext uri="{FF2B5EF4-FFF2-40B4-BE49-F238E27FC236}">
                <a16:creationId xmlns:a16="http://schemas.microsoft.com/office/drawing/2014/main" id="{FA0390D1-5DC6-4F7F-94E6-D2A28DDC971C}"/>
              </a:ext>
            </a:extLst>
          </p:cNvPr>
          <p:cNvSpPr/>
          <p:nvPr/>
        </p:nvSpPr>
        <p:spPr>
          <a:xfrm>
            <a:off x="6991950" y="2995582"/>
            <a:ext cx="1429897" cy="4151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if(c&gt;a)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D55C5A75-F948-4630-BFBE-3BEAAD484EF1}"/>
              </a:ext>
            </a:extLst>
          </p:cNvPr>
          <p:cNvCxnSpPr>
            <a:cxnSpLocks/>
            <a:stCxn id="116" idx="3"/>
            <a:endCxn id="210" idx="0"/>
          </p:cNvCxnSpPr>
          <p:nvPr/>
        </p:nvCxnSpPr>
        <p:spPr>
          <a:xfrm>
            <a:off x="8421847" y="3203135"/>
            <a:ext cx="496341" cy="85337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2B8E8EE-8B64-471D-9245-61AF9820B35F}"/>
              </a:ext>
            </a:extLst>
          </p:cNvPr>
          <p:cNvCxnSpPr>
            <a:cxnSpLocks/>
            <a:stCxn id="116" idx="2"/>
            <a:endCxn id="209" idx="0"/>
          </p:cNvCxnSpPr>
          <p:nvPr/>
        </p:nvCxnSpPr>
        <p:spPr>
          <a:xfrm flipH="1">
            <a:off x="7706898" y="3410688"/>
            <a:ext cx="1" cy="6578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AC9F11C0-99C4-43D3-ADF2-72E27988D760}"/>
              </a:ext>
            </a:extLst>
          </p:cNvPr>
          <p:cNvSpPr/>
          <p:nvPr/>
        </p:nvSpPr>
        <p:spPr>
          <a:xfrm>
            <a:off x="838847" y="3041551"/>
            <a:ext cx="892472" cy="7611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x=a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y=b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z=c</a:t>
            </a: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F9F982A-05DF-4B68-BB7E-3205B405C826}"/>
              </a:ext>
            </a:extLst>
          </p:cNvPr>
          <p:cNvCxnSpPr>
            <a:cxnSpLocks/>
            <a:stCxn id="29" idx="2"/>
            <a:endCxn id="186" idx="0"/>
          </p:cNvCxnSpPr>
          <p:nvPr/>
        </p:nvCxnSpPr>
        <p:spPr>
          <a:xfrm flipH="1">
            <a:off x="1285083" y="2824467"/>
            <a:ext cx="2004" cy="2170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CD53E362-8867-41D5-86A4-E06A5D570A25}"/>
              </a:ext>
            </a:extLst>
          </p:cNvPr>
          <p:cNvSpPr/>
          <p:nvPr/>
        </p:nvSpPr>
        <p:spPr>
          <a:xfrm>
            <a:off x="2893283" y="4050815"/>
            <a:ext cx="892472" cy="7611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a=y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b=x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069F1BB-D655-46CB-BA2C-AE0907938118}"/>
              </a:ext>
            </a:extLst>
          </p:cNvPr>
          <p:cNvSpPr/>
          <p:nvPr/>
        </p:nvSpPr>
        <p:spPr>
          <a:xfrm>
            <a:off x="8942232" y="631089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9A80FE90-206E-4A59-ABBB-85A2D251B9FC}"/>
              </a:ext>
            </a:extLst>
          </p:cNvPr>
          <p:cNvSpPr/>
          <p:nvPr/>
        </p:nvSpPr>
        <p:spPr>
          <a:xfrm>
            <a:off x="9386962" y="5814418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a,b,c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6EF36658-A1FE-4A19-AB50-07D80A2120DD}"/>
              </a:ext>
            </a:extLst>
          </p:cNvPr>
          <p:cNvCxnSpPr>
            <a:cxnSpLocks/>
            <a:stCxn id="202" idx="2"/>
            <a:endCxn id="201" idx="0"/>
          </p:cNvCxnSpPr>
          <p:nvPr/>
        </p:nvCxnSpPr>
        <p:spPr>
          <a:xfrm>
            <a:off x="9880709" y="6106893"/>
            <a:ext cx="0" cy="2040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순서도: 처리 206">
            <a:extLst>
              <a:ext uri="{FF2B5EF4-FFF2-40B4-BE49-F238E27FC236}">
                <a16:creationId xmlns:a16="http://schemas.microsoft.com/office/drawing/2014/main" id="{B128EC31-C742-4ED3-86E3-71E88CC03100}"/>
              </a:ext>
            </a:extLst>
          </p:cNvPr>
          <p:cNvSpPr/>
          <p:nvPr/>
        </p:nvSpPr>
        <p:spPr>
          <a:xfrm>
            <a:off x="4047716" y="4056507"/>
            <a:ext cx="892472" cy="7611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a=y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b=z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c=x</a:t>
            </a:r>
          </a:p>
        </p:txBody>
      </p:sp>
      <p:sp>
        <p:nvSpPr>
          <p:cNvPr id="208" name="순서도: 처리 207">
            <a:extLst>
              <a:ext uri="{FF2B5EF4-FFF2-40B4-BE49-F238E27FC236}">
                <a16:creationId xmlns:a16="http://schemas.microsoft.com/office/drawing/2014/main" id="{819E12AB-B37D-460C-BBDC-F2CEA5F43D95}"/>
              </a:ext>
            </a:extLst>
          </p:cNvPr>
          <p:cNvSpPr/>
          <p:nvPr/>
        </p:nvSpPr>
        <p:spPr>
          <a:xfrm>
            <a:off x="5198631" y="4049686"/>
            <a:ext cx="892472" cy="7611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a=z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c=x</a:t>
            </a:r>
          </a:p>
        </p:txBody>
      </p:sp>
      <p:sp>
        <p:nvSpPr>
          <p:cNvPr id="209" name="순서도: 처리 208">
            <a:extLst>
              <a:ext uri="{FF2B5EF4-FFF2-40B4-BE49-F238E27FC236}">
                <a16:creationId xmlns:a16="http://schemas.microsoft.com/office/drawing/2014/main" id="{0DBC8CE6-62FC-4461-A052-8901E95CA053}"/>
              </a:ext>
            </a:extLst>
          </p:cNvPr>
          <p:cNvSpPr/>
          <p:nvPr/>
        </p:nvSpPr>
        <p:spPr>
          <a:xfrm>
            <a:off x="7260662" y="4068569"/>
            <a:ext cx="892472" cy="7611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b=z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c=y</a:t>
            </a:r>
          </a:p>
        </p:txBody>
      </p:sp>
      <p:sp>
        <p:nvSpPr>
          <p:cNvPr id="210" name="순서도: 처리 209">
            <a:extLst>
              <a:ext uri="{FF2B5EF4-FFF2-40B4-BE49-F238E27FC236}">
                <a16:creationId xmlns:a16="http://schemas.microsoft.com/office/drawing/2014/main" id="{9F1BB79A-2BDA-4321-8588-0999B2FF3F96}"/>
              </a:ext>
            </a:extLst>
          </p:cNvPr>
          <p:cNvSpPr/>
          <p:nvPr/>
        </p:nvSpPr>
        <p:spPr>
          <a:xfrm>
            <a:off x="8471952" y="4056507"/>
            <a:ext cx="892472" cy="7611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a=z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b=x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c=y</a:t>
            </a: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E3EC6BD7-F6C4-42CE-B3FC-C6B24B8F236C}"/>
              </a:ext>
            </a:extLst>
          </p:cNvPr>
          <p:cNvCxnSpPr>
            <a:cxnSpLocks/>
            <a:stCxn id="200" idx="2"/>
          </p:cNvCxnSpPr>
          <p:nvPr/>
        </p:nvCxnSpPr>
        <p:spPr>
          <a:xfrm rot="16200000" flipH="1">
            <a:off x="6144439" y="2007004"/>
            <a:ext cx="798490" cy="640833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3435B529-5FFD-4A98-AA13-781902E350C2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4493952" y="4817616"/>
            <a:ext cx="0" cy="7497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197F0FB-6B43-416B-9F3F-A009F1F1BCB3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5644867" y="4810795"/>
            <a:ext cx="0" cy="750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DA8895A8-D359-4ED2-A1F8-A99443F4E59A}"/>
              </a:ext>
            </a:extLst>
          </p:cNvPr>
          <p:cNvCxnSpPr>
            <a:cxnSpLocks/>
            <a:stCxn id="209" idx="2"/>
          </p:cNvCxnSpPr>
          <p:nvPr/>
        </p:nvCxnSpPr>
        <p:spPr>
          <a:xfrm>
            <a:off x="7706898" y="4829678"/>
            <a:ext cx="0" cy="7554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A3174D20-4F18-4210-B386-B3468712CA45}"/>
              </a:ext>
            </a:extLst>
          </p:cNvPr>
          <p:cNvCxnSpPr>
            <a:cxnSpLocks/>
            <a:stCxn id="210" idx="2"/>
          </p:cNvCxnSpPr>
          <p:nvPr/>
        </p:nvCxnSpPr>
        <p:spPr>
          <a:xfrm>
            <a:off x="8918188" y="4817616"/>
            <a:ext cx="0" cy="7566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2564A360-7C04-4D5D-8744-BE1E41BE9999}"/>
              </a:ext>
            </a:extLst>
          </p:cNvPr>
          <p:cNvSpPr txBox="1"/>
          <p:nvPr/>
        </p:nvSpPr>
        <p:spPr>
          <a:xfrm>
            <a:off x="215741" y="266529"/>
            <a:ext cx="2138684" cy="3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a,b,c</a:t>
            </a:r>
            <a:r>
              <a:rPr lang="ko-KR" altLang="en-US" dirty="0"/>
              <a:t>는 다른 숫자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87C2041-435D-47E0-97AA-E3941CF4C191}"/>
              </a:ext>
            </a:extLst>
          </p:cNvPr>
          <p:cNvSpPr txBox="1"/>
          <p:nvPr/>
        </p:nvSpPr>
        <p:spPr>
          <a:xfrm>
            <a:off x="10562731" y="173933"/>
            <a:ext cx="1458862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a=</a:t>
            </a:r>
            <a:r>
              <a:rPr lang="ko-KR" altLang="en-US" sz="1100" dirty="0"/>
              <a:t>숫자</a:t>
            </a:r>
            <a:r>
              <a:rPr lang="en-US" altLang="ko-KR" sz="1100" dirty="0"/>
              <a:t>1</a:t>
            </a:r>
            <a:r>
              <a:rPr lang="ko-KR" altLang="en-US" sz="1100" dirty="0"/>
              <a:t>입력</a:t>
            </a:r>
            <a:endParaRPr lang="en-US" altLang="ko-KR" sz="1100" dirty="0"/>
          </a:p>
          <a:p>
            <a:r>
              <a:rPr lang="en-US" altLang="ko-KR" sz="1100" dirty="0"/>
              <a:t>b=</a:t>
            </a:r>
            <a:r>
              <a:rPr lang="ko-KR" altLang="en-US" sz="1100" dirty="0"/>
              <a:t>숫자</a:t>
            </a:r>
            <a:r>
              <a:rPr lang="en-US" altLang="ko-KR" sz="1100" dirty="0"/>
              <a:t>2</a:t>
            </a:r>
            <a:r>
              <a:rPr lang="ko-KR" altLang="en-US" sz="1100" dirty="0"/>
              <a:t>입력</a:t>
            </a:r>
            <a:endParaRPr lang="en-US" altLang="ko-KR" sz="1100" dirty="0"/>
          </a:p>
          <a:p>
            <a:r>
              <a:rPr lang="en-US" altLang="ko-KR" sz="1100" dirty="0"/>
              <a:t>c=</a:t>
            </a:r>
            <a:r>
              <a:rPr lang="ko-KR" altLang="en-US" sz="1100" dirty="0"/>
              <a:t>숫자</a:t>
            </a:r>
            <a:r>
              <a:rPr lang="en-US" altLang="ko-KR" sz="1100" dirty="0"/>
              <a:t>3</a:t>
            </a:r>
            <a:r>
              <a:rPr lang="ko-KR" altLang="en-US" sz="1100" dirty="0"/>
              <a:t>입력</a:t>
            </a:r>
            <a:endParaRPr lang="en-US" altLang="ko-KR" sz="1100" dirty="0"/>
          </a:p>
          <a:p>
            <a:r>
              <a:rPr lang="en-US" altLang="ko-KR" sz="1100" dirty="0"/>
              <a:t>x=a</a:t>
            </a:r>
          </a:p>
          <a:p>
            <a:r>
              <a:rPr lang="en-US" altLang="ko-KR" sz="1100" dirty="0"/>
              <a:t>y=b</a:t>
            </a:r>
          </a:p>
          <a:p>
            <a:r>
              <a:rPr lang="en-US" altLang="ko-KR" sz="1100" dirty="0"/>
              <a:t>z=c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x,y,z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if(a&gt;b){</a:t>
            </a:r>
          </a:p>
          <a:p>
            <a:r>
              <a:rPr lang="en-US" altLang="ko-KR" sz="1100" dirty="0"/>
              <a:t>    if(c&gt;b){</a:t>
            </a:r>
          </a:p>
          <a:p>
            <a:r>
              <a:rPr lang="en-US" altLang="ko-KR" sz="1100" dirty="0"/>
              <a:t>        if(c&gt;a){</a:t>
            </a:r>
          </a:p>
          <a:p>
            <a:r>
              <a:rPr lang="en-US" altLang="ko-KR" sz="1100" dirty="0"/>
              <a:t>            a=y</a:t>
            </a:r>
          </a:p>
          <a:p>
            <a:r>
              <a:rPr lang="en-US" altLang="ko-KR" sz="1100" dirty="0"/>
              <a:t>            b=x</a:t>
            </a:r>
          </a:p>
          <a:p>
            <a:r>
              <a:rPr lang="en-US" altLang="ko-KR" sz="1100" dirty="0"/>
              <a:t>        }else{</a:t>
            </a:r>
          </a:p>
          <a:p>
            <a:r>
              <a:rPr lang="en-US" altLang="ko-KR" sz="1100" dirty="0"/>
              <a:t>            a=y</a:t>
            </a:r>
          </a:p>
          <a:p>
            <a:r>
              <a:rPr lang="en-US" altLang="ko-KR" sz="1100" dirty="0"/>
              <a:t>            b=z</a:t>
            </a:r>
          </a:p>
          <a:p>
            <a:r>
              <a:rPr lang="en-US" altLang="ko-KR" sz="1100" dirty="0"/>
              <a:t>            c=x</a:t>
            </a:r>
          </a:p>
          <a:p>
            <a:r>
              <a:rPr lang="en-US" altLang="ko-KR" sz="1100" dirty="0"/>
              <a:t>        }</a:t>
            </a:r>
          </a:p>
          <a:p>
            <a:r>
              <a:rPr lang="en-US" altLang="ko-KR" sz="1100" dirty="0"/>
              <a:t>    }else{</a:t>
            </a:r>
          </a:p>
          <a:p>
            <a:r>
              <a:rPr lang="en-US" altLang="ko-KR" sz="1100" dirty="0"/>
              <a:t>        a=z</a:t>
            </a:r>
          </a:p>
          <a:p>
            <a:r>
              <a:rPr lang="en-US" altLang="ko-KR" sz="1100" dirty="0"/>
              <a:t>        c=x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}else{</a:t>
            </a:r>
          </a:p>
          <a:p>
            <a:r>
              <a:rPr lang="en-US" altLang="ko-KR" sz="1100" dirty="0"/>
              <a:t>    if(c&lt;b){</a:t>
            </a:r>
          </a:p>
          <a:p>
            <a:r>
              <a:rPr lang="en-US" altLang="ko-KR" sz="1100" dirty="0"/>
              <a:t>        if(c&gt;a){</a:t>
            </a:r>
          </a:p>
          <a:p>
            <a:r>
              <a:rPr lang="en-US" altLang="ko-KR" sz="1100" dirty="0"/>
              <a:t>            b=z</a:t>
            </a:r>
          </a:p>
          <a:p>
            <a:r>
              <a:rPr lang="en-US" altLang="ko-KR" sz="1100" dirty="0"/>
              <a:t>            c=y</a:t>
            </a:r>
          </a:p>
          <a:p>
            <a:r>
              <a:rPr lang="en-US" altLang="ko-KR" sz="1100" dirty="0"/>
              <a:t>        }else{</a:t>
            </a:r>
          </a:p>
          <a:p>
            <a:r>
              <a:rPr lang="en-US" altLang="ko-KR" sz="1100" dirty="0"/>
              <a:t>            a=z</a:t>
            </a:r>
          </a:p>
          <a:p>
            <a:r>
              <a:rPr lang="en-US" altLang="ko-KR" sz="1100" dirty="0"/>
              <a:t>            b=x</a:t>
            </a:r>
          </a:p>
          <a:p>
            <a:r>
              <a:rPr lang="en-US" altLang="ko-KR" sz="1100" dirty="0"/>
              <a:t>            c=y</a:t>
            </a:r>
          </a:p>
          <a:p>
            <a:r>
              <a:rPr lang="en-US" altLang="ko-KR" sz="1100" dirty="0"/>
              <a:t>        }</a:t>
            </a:r>
          </a:p>
          <a:p>
            <a:r>
              <a:rPr lang="en-US" altLang="ko-KR" sz="1100" dirty="0"/>
              <a:t>    }</a:t>
            </a:r>
          </a:p>
          <a:p>
            <a:r>
              <a:rPr lang="en-US" altLang="ko-KR" sz="1100" dirty="0"/>
              <a:t> }       </a:t>
            </a:r>
          </a:p>
          <a:p>
            <a:r>
              <a:rPr lang="en-US" altLang="ko-KR" sz="1100" dirty="0"/>
              <a:t>    </a:t>
            </a:r>
          </a:p>
          <a:p>
            <a:br>
              <a:rPr lang="en-US" altLang="ko-KR" sz="1100" dirty="0"/>
            </a:br>
            <a:r>
              <a:rPr lang="en-US" altLang="ko-KR" sz="1100" dirty="0"/>
              <a:t>print(</a:t>
            </a:r>
            <a:r>
              <a:rPr lang="en-US" altLang="ko-KR" sz="1100" dirty="0" err="1"/>
              <a:t>a,b,c</a:t>
            </a:r>
            <a:r>
              <a:rPr lang="en-US" altLang="ko-KR" sz="1100" dirty="0"/>
              <a:t>)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153104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575</Words>
  <Application>Microsoft Office PowerPoint</Application>
  <PresentationFormat>와이드스크린</PresentationFormat>
  <Paragraphs>112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98</cp:revision>
  <dcterms:created xsi:type="dcterms:W3CDTF">2020-09-15T01:43:58Z</dcterms:created>
  <dcterms:modified xsi:type="dcterms:W3CDTF">2020-09-17T05:04:22Z</dcterms:modified>
</cp:coreProperties>
</file>