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12C95-B991-4924-9223-AC12B996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DEBDE4-CC4B-4AA2-901F-900CEF024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CC3E6-B4FF-493C-98B9-302683EE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80D-3547-48BB-832B-5BD83882B9E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C6A00-17DC-468D-8EC5-EDD35191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F3CC7-0E87-4A51-9759-B79F1AF2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E4F6-B820-4948-BE81-AA81AB60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5B741-2799-48B7-AB72-367F2C5C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3B5203-F680-4655-A724-CA766A4FA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7B114-58E1-40C4-B88A-10061E9C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80D-3547-48BB-832B-5BD83882B9E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9A8E3-B173-45CA-A8FA-D0B53A7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D1051-1AEB-4D0D-94FB-5BFFFE21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E4F6-B820-4948-BE81-AA81AB60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57094-CAF1-449F-AC3C-8A7CDF867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BCD726-2925-4B61-BC02-200F6E17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9429F-2DCA-4F0D-9E91-A894465C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80D-3547-48BB-832B-5BD83882B9E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DF63B-F408-48ED-A6F3-148B45A3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1C1AF-5DF4-42D2-8367-8D3388DF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E4F6-B820-4948-BE81-AA81AB60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9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B5DA1-D744-490F-8EC1-92B218E3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62329-8856-41C1-88C6-9A696F17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BFDC0-C2DE-4423-8012-ABEA8DC3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80D-3547-48BB-832B-5BD83882B9E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AA1C4-02D4-4CF8-B5E5-3D55964A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2BE29-EBD9-4B1F-9CCF-8D22F3B4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E4F6-B820-4948-BE81-AA81AB60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9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ACF26-C69B-4F67-BDCF-5A224C52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BF26B-AB0C-4697-90AE-14262451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FD58B-DC08-4553-9BB9-187456AA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80D-3547-48BB-832B-5BD83882B9E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3A1C-4178-4533-B0C1-2DD884A4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681F8-AFF0-4C0D-91F7-88D5A6F8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E4F6-B820-4948-BE81-AA81AB60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9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4B04-9946-4035-8D4F-9C70965F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1743-8A4B-4C63-9E26-89A7AA606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664D1-4188-49C9-B56B-4B06E24E5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81019-2C74-4733-A899-5341EC24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80D-3547-48BB-832B-5BD83882B9E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975EF-4201-4084-A778-4A77ED2F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81D7C-07CE-4B10-A4B5-655B1CF0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E4F6-B820-4948-BE81-AA81AB60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B898F-BFD6-4A3D-BDFB-D5B21D3B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189A3-A575-4052-A39A-89CF9CFB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BB580-C8A5-4967-AFFA-BCA4EB75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42896C-936F-4B7F-AAC4-CAB382BBA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2E16EC-E9B1-4C5D-AB97-D88426BEB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CEF12A-285A-4948-B353-92F7C7A1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80D-3547-48BB-832B-5BD83882B9E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F7021-044C-4CA4-A88A-13E5FEE5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FD115-F436-47BE-8903-065982F6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E4F6-B820-4948-BE81-AA81AB60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4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8A967-46FC-4035-AF60-AE6AFDBF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F9897E-0267-4D11-AD96-087E236E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80D-3547-48BB-832B-5BD83882B9E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3AB62-2A93-43FB-86B4-EC1F79BA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4FD86-DFE6-4DAC-8861-93A57BFC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E4F6-B820-4948-BE81-AA81AB60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2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280CAB-C273-46AB-91A7-FDE2B52B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80D-3547-48BB-832B-5BD83882B9E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D1E3FC-D37C-4EE2-967F-DD4D69E5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A4C2F-4650-4911-8182-E859230A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E4F6-B820-4948-BE81-AA81AB60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4F27-6AEA-4B76-AE35-6EA77B17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36D44-5926-4C05-8889-DF173CB3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BBF1F-F67A-4F25-8394-59FB2DBCD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6658F2-7514-4972-9D92-DB5A7C14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80D-3547-48BB-832B-5BD83882B9E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463CE0-8BD1-486B-94D0-AEEBB769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7B955-3C1C-405C-B8E2-01E33E20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E4F6-B820-4948-BE81-AA81AB60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500A-13CB-4795-B959-8B48D72D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FD8921-ED04-4D4E-B1F9-B3DB8D4E6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ACB4E-395C-4D5F-A27B-D9958AEE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6466F-B95C-4CB3-B7B1-F572AB87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80D-3547-48BB-832B-5BD83882B9E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67E02-39EA-4188-A90F-1ED5AF12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2BF89-4589-4745-8E4C-DFCF359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E4F6-B820-4948-BE81-AA81AB60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7C4FF-AEC1-4566-8C3F-329A74C1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3A0CF-7530-4C5D-BD03-30BC2F5A9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AF5B1-F15B-465B-A20A-6626DC910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280D-3547-48BB-832B-5BD83882B9E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AF331-859C-4E80-BF46-BAD3BD5ED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B30FD-FC23-4A13-BAFF-E3AED23D9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DE4F6-B820-4948-BE81-AA81AB608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7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2023D-2C89-407F-9362-4BD251E8B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유승화</a:t>
            </a:r>
          </a:p>
        </p:txBody>
      </p:sp>
    </p:spTree>
    <p:extLst>
      <p:ext uri="{BB962C8B-B14F-4D97-AF65-F5344CB8AC3E}">
        <p14:creationId xmlns:p14="http://schemas.microsoft.com/office/powerpoint/2010/main" val="329553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95CA7-BB2C-46AD-BE72-8C34D457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1F054-0008-4666-92B2-D6677998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단위테스트 </a:t>
            </a:r>
            <a:r>
              <a:rPr lang="en-US" altLang="ko-KR" dirty="0"/>
              <a:t>: </a:t>
            </a:r>
            <a:r>
              <a:rPr lang="ko-KR" altLang="en-US" dirty="0"/>
              <a:t>소프트웨어 설계의 최소 단위인 모듈이나 컴포넌트를 테스트한다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통합테스트 </a:t>
            </a:r>
            <a:r>
              <a:rPr lang="en-US" altLang="ko-KR" dirty="0"/>
              <a:t>: </a:t>
            </a:r>
            <a:r>
              <a:rPr lang="ko-KR" altLang="en-US" dirty="0"/>
              <a:t>단위 테스트 이후 모듈들의 조합을 위한 인터페이스 오류 발견을 테스트한다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시스템 테스트 </a:t>
            </a:r>
            <a:r>
              <a:rPr lang="en-US" altLang="ko-KR" dirty="0"/>
              <a:t>: </a:t>
            </a:r>
            <a:r>
              <a:rPr lang="ko-KR" altLang="en-US" dirty="0"/>
              <a:t>개발한 프로그램이 해당 컴퓨터 시스템에서 완벽하게 실행되는지 테스트한다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인수 테스트 </a:t>
            </a:r>
            <a:r>
              <a:rPr lang="en-US" altLang="ko-KR" dirty="0"/>
              <a:t>: </a:t>
            </a:r>
            <a:r>
              <a:rPr lang="ko-KR" altLang="en-US" dirty="0"/>
              <a:t>사용자가 프로그램이 합리적인 요구사항을 충족하는지 테스트한다</a:t>
            </a:r>
          </a:p>
        </p:txBody>
      </p:sp>
    </p:spTree>
    <p:extLst>
      <p:ext uri="{BB962C8B-B14F-4D97-AF65-F5344CB8AC3E}">
        <p14:creationId xmlns:p14="http://schemas.microsoft.com/office/powerpoint/2010/main" val="385845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94AE4-2DD9-4E12-87D1-18B118F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2DE60-D7C5-4B81-A494-B906A93C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시스템 결함 </a:t>
            </a:r>
            <a:r>
              <a:rPr lang="en-US" altLang="ko-KR" dirty="0"/>
              <a:t>: </a:t>
            </a:r>
            <a:r>
              <a:rPr lang="ko-KR" altLang="en-US" dirty="0"/>
              <a:t>어플리케이션 작동 환경이나 데이터베이스 처리 과정 중에 발생된 결함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기능 결함 </a:t>
            </a:r>
            <a:r>
              <a:rPr lang="en-US" altLang="ko-KR" dirty="0"/>
              <a:t>: </a:t>
            </a:r>
            <a:r>
              <a:rPr lang="ko-KR" altLang="en-US" dirty="0"/>
              <a:t>사용자 요구사항을 만족하지 못하거나 스크립트</a:t>
            </a:r>
            <a:r>
              <a:rPr lang="en-US" altLang="ko-KR" dirty="0"/>
              <a:t>, </a:t>
            </a:r>
            <a:r>
              <a:rPr lang="ko-KR" altLang="en-US" dirty="0"/>
              <a:t>타 시스템과 연동 과정 등에서 발생하는 결함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GUI </a:t>
            </a:r>
            <a:r>
              <a:rPr lang="ko-KR" altLang="en-US" dirty="0"/>
              <a:t>결함 </a:t>
            </a:r>
            <a:r>
              <a:rPr lang="en-US" altLang="ko-KR" dirty="0"/>
              <a:t>: </a:t>
            </a:r>
            <a:r>
              <a:rPr lang="ko-KR" altLang="en-US" dirty="0"/>
              <a:t>프로그램 내의 인터페이스가 일관적이지 않거나 부정확한 커서</a:t>
            </a:r>
            <a:r>
              <a:rPr lang="en-US" altLang="ko-KR" dirty="0"/>
              <a:t>, </a:t>
            </a:r>
            <a:r>
              <a:rPr lang="ko-KR" altLang="en-US" dirty="0"/>
              <a:t>메시지</a:t>
            </a:r>
            <a:r>
              <a:rPr lang="en-US" altLang="ko-KR" dirty="0"/>
              <a:t>, </a:t>
            </a:r>
            <a:r>
              <a:rPr lang="ko-KR" altLang="en-US" dirty="0"/>
              <a:t>데이터타입의 표시 등에서 발생하는 오류를 가리키는 결함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문서 결함 </a:t>
            </a:r>
            <a:r>
              <a:rPr lang="en-US" altLang="ko-KR" dirty="0"/>
              <a:t>: </a:t>
            </a:r>
            <a:r>
              <a:rPr lang="ko-KR" altLang="en-US" dirty="0"/>
              <a:t>기획자</a:t>
            </a:r>
            <a:r>
              <a:rPr lang="en-US" altLang="ko-KR" dirty="0"/>
              <a:t>, </a:t>
            </a:r>
            <a:r>
              <a:rPr lang="ko-KR" altLang="en-US" dirty="0"/>
              <a:t>개발자</a:t>
            </a:r>
            <a:r>
              <a:rPr lang="en-US" altLang="ko-KR" dirty="0"/>
              <a:t>, </a:t>
            </a:r>
            <a:r>
              <a:rPr lang="ko-KR" altLang="en-US" dirty="0"/>
              <a:t>사용자 간의 의사소통이 원활하지 않아 요구사항이나 기능이 불일치하는 결함</a:t>
            </a:r>
          </a:p>
        </p:txBody>
      </p:sp>
    </p:spTree>
    <p:extLst>
      <p:ext uri="{BB962C8B-B14F-4D97-AF65-F5344CB8AC3E}">
        <p14:creationId xmlns:p14="http://schemas.microsoft.com/office/powerpoint/2010/main" val="312727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5D880-9531-43FA-9D92-0832DBA4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025FE-C65A-4D52-9EC6-5EE7883F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프로그램이 작동하지 않거나 각종 오류가 발생하여 개발자가 의도한 것과 다르게 작동하는 것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기획한 내용과 실제 작동으로 나타나는 결과가 다른 것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어떤 프로그램이 사용자가 원하는 기능을 만족하지 못할 때 그 부족한 부분을 나타냄</a:t>
            </a:r>
          </a:p>
        </p:txBody>
      </p:sp>
    </p:spTree>
    <p:extLst>
      <p:ext uri="{BB962C8B-B14F-4D97-AF65-F5344CB8AC3E}">
        <p14:creationId xmlns:p14="http://schemas.microsoft.com/office/powerpoint/2010/main" val="287570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4A7C3-E4FB-44C5-B48D-4491D1E1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A63ED-5DC3-4B1F-B0B5-CEF422F2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업무별로 </a:t>
            </a:r>
            <a:r>
              <a:rPr lang="ko-KR" altLang="en-US" dirty="0" err="1"/>
              <a:t>기획시</a:t>
            </a:r>
            <a:r>
              <a:rPr lang="ko-KR" altLang="en-US" dirty="0"/>
              <a:t> 발생한 결함인지</a:t>
            </a:r>
            <a:r>
              <a:rPr lang="en-US" altLang="ko-KR" dirty="0"/>
              <a:t>, </a:t>
            </a:r>
            <a:r>
              <a:rPr lang="ko-KR" altLang="en-US" dirty="0"/>
              <a:t>설계가 잘못되었는지</a:t>
            </a:r>
            <a:r>
              <a:rPr lang="en-US" altLang="ko-KR" dirty="0"/>
              <a:t>, </a:t>
            </a:r>
            <a:r>
              <a:rPr lang="ko-KR" altLang="en-US" dirty="0"/>
              <a:t>코딩이 잘못되었는지</a:t>
            </a:r>
            <a:r>
              <a:rPr lang="en-US" altLang="ko-KR" dirty="0"/>
              <a:t> </a:t>
            </a:r>
            <a:r>
              <a:rPr lang="ko-KR" altLang="en-US" dirty="0"/>
              <a:t>등을 분류하여 기준을 정하고 가중치를 부여한다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치명적</a:t>
            </a:r>
            <a:r>
              <a:rPr lang="en-US" altLang="ko-KR" dirty="0"/>
              <a:t>/</a:t>
            </a:r>
            <a:r>
              <a:rPr lang="ko-KR" altLang="en-US" dirty="0"/>
              <a:t>주요</a:t>
            </a:r>
            <a:r>
              <a:rPr lang="en-US" altLang="ko-KR" dirty="0"/>
              <a:t>/</a:t>
            </a:r>
            <a:r>
              <a:rPr lang="ko-KR" altLang="en-US" dirty="0"/>
              <a:t>보통</a:t>
            </a:r>
            <a:r>
              <a:rPr lang="en-US" altLang="ko-KR" dirty="0"/>
              <a:t>/</a:t>
            </a:r>
            <a:r>
              <a:rPr lang="ko-KR" altLang="en-US" dirty="0"/>
              <a:t>경미</a:t>
            </a:r>
            <a:r>
              <a:rPr lang="en-US" altLang="ko-KR" dirty="0"/>
              <a:t>/</a:t>
            </a:r>
            <a:r>
              <a:rPr lang="ko-KR" altLang="en-US" dirty="0"/>
              <a:t>단순 결함 등으로 분류하여 심각한 정도를 분류한다</a:t>
            </a:r>
            <a:r>
              <a:rPr lang="en-US" altLang="ko-KR" dirty="0"/>
              <a:t>. </a:t>
            </a:r>
            <a:r>
              <a:rPr lang="ko-KR" altLang="en-US" dirty="0"/>
              <a:t>정확성과 신뢰도 향상을 위해 표준화된 용어를 사용한다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프로그램의 특성에 따라 우선순위가 높은 결함과 우선순위가 낮은</a:t>
            </a:r>
            <a:r>
              <a:rPr lang="en-US" altLang="ko-KR" dirty="0"/>
              <a:t>, </a:t>
            </a:r>
            <a:r>
              <a:rPr lang="ko-KR" altLang="en-US" dirty="0"/>
              <a:t>동작에는 무리가 없는 경미한 결함 등을 분류하여 우선 순위를 정한다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42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68898-55B1-4ABC-872C-FB2ECCD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BF510-39D7-4D1D-BF60-8297579B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소프트웨어의 품질을 높이고 생산성을 향상시킨다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소프트웨어의 개발 기간을 단축시켜 보다 효율적이다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소프트웨어의 유지 보수 비용을 절감할 수 있다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소프트웨어 개발 후 테스트 수행 전에 에러를 감소시킨다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전문가들이 공식적으로 평가하여 신뢰도를 상승시킨다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16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1C657-6A97-4BF0-A784-A0283D3A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AC891-000E-421D-8BC4-4B1FB90C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형상식별 </a:t>
            </a:r>
            <a:r>
              <a:rPr lang="en-US" altLang="ko-KR" dirty="0"/>
              <a:t>: </a:t>
            </a:r>
            <a:r>
              <a:rPr lang="ko-KR" altLang="en-US" dirty="0"/>
              <a:t>관리할 대상을 식별해 선정하고 기준을 정한다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버젼관리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변경 시마다 버전을 부여해 변경 내용을 쉽게 알아볼 수 있게 한다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변경통제 </a:t>
            </a:r>
            <a:r>
              <a:rPr lang="en-US" altLang="ko-KR" dirty="0"/>
              <a:t>: </a:t>
            </a:r>
            <a:r>
              <a:rPr lang="ko-KR" altLang="en-US" dirty="0"/>
              <a:t>변경할 사항에 대해 검토하여 필요한 부분만 변경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형상감사 </a:t>
            </a:r>
            <a:r>
              <a:rPr lang="en-US" altLang="ko-KR" dirty="0"/>
              <a:t>: </a:t>
            </a:r>
            <a:r>
              <a:rPr lang="ko-KR" altLang="en-US" dirty="0"/>
              <a:t>형상이 요구 사항을 만족하는지</a:t>
            </a:r>
            <a:r>
              <a:rPr lang="en-US" altLang="ko-KR" dirty="0"/>
              <a:t>, </a:t>
            </a:r>
            <a:r>
              <a:rPr lang="ko-KR" altLang="en-US" dirty="0"/>
              <a:t>계획서대로 관리되고 있는지 등을 감사한다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상태보고 </a:t>
            </a:r>
            <a:r>
              <a:rPr lang="en-US" altLang="ko-KR" dirty="0"/>
              <a:t>: </a:t>
            </a:r>
            <a:r>
              <a:rPr lang="ko-KR" altLang="en-US"/>
              <a:t>일정한 주기마다 관리자가 어떤 항목들이 변경되었는지 등 상태를 보고한다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23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289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유승화</vt:lpstr>
      <vt:lpstr>1.1</vt:lpstr>
      <vt:lpstr>1.2</vt:lpstr>
      <vt:lpstr>1.3</vt:lpstr>
      <vt:lpstr>2.1</vt:lpstr>
      <vt:lpstr>2.2</vt:lpstr>
      <vt:lpstr>2.3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유승화</dc:title>
  <dc:creator>YU SEUNGHWA</dc:creator>
  <cp:lastModifiedBy>YU SEUNGHWA</cp:lastModifiedBy>
  <cp:revision>11</cp:revision>
  <dcterms:created xsi:type="dcterms:W3CDTF">2020-09-24T07:54:10Z</dcterms:created>
  <dcterms:modified xsi:type="dcterms:W3CDTF">2020-09-25T02:30:42Z</dcterms:modified>
</cp:coreProperties>
</file>