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1" r:id="rId3"/>
    <p:sldId id="289" r:id="rId4"/>
    <p:sldId id="288" r:id="rId5"/>
    <p:sldId id="290" r:id="rId6"/>
    <p:sldId id="293" r:id="rId7"/>
    <p:sldId id="294" r:id="rId8"/>
    <p:sldId id="259" r:id="rId9"/>
    <p:sldId id="295" r:id="rId10"/>
    <p:sldId id="297" r:id="rId11"/>
    <p:sldId id="298" r:id="rId12"/>
    <p:sldId id="299" r:id="rId13"/>
    <p:sldId id="262" r:id="rId14"/>
    <p:sldId id="266" r:id="rId15"/>
    <p:sldId id="270" r:id="rId16"/>
    <p:sldId id="300" r:id="rId17"/>
    <p:sldId id="268" r:id="rId18"/>
    <p:sldId id="301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643EF-BCBB-491B-905C-D095531B0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유승화</a:t>
            </a:r>
          </a:p>
        </p:txBody>
      </p:sp>
    </p:spTree>
    <p:extLst>
      <p:ext uri="{BB962C8B-B14F-4D97-AF65-F5344CB8AC3E}">
        <p14:creationId xmlns:p14="http://schemas.microsoft.com/office/powerpoint/2010/main" val="290891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27551FD-DB24-428D-83FA-06791E7FAA37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B41107E0-E6D9-43F2-AE18-CD8C535E9E7C}"/>
              </a:ext>
            </a:extLst>
          </p:cNvPr>
          <p:cNvSpPr/>
          <p:nvPr/>
        </p:nvSpPr>
        <p:spPr>
          <a:xfrm>
            <a:off x="1564680" y="85589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A2D448-0E32-4B44-89C6-D24D36D20AC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888163" y="591037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6">
            <a:extLst>
              <a:ext uri="{FF2B5EF4-FFF2-40B4-BE49-F238E27FC236}">
                <a16:creationId xmlns:a16="http://schemas.microsoft.com/office/drawing/2014/main" id="{38BD371B-5172-4A71-9D47-06720EACA7C5}"/>
              </a:ext>
            </a:extLst>
          </p:cNvPr>
          <p:cNvSpPr txBox="1"/>
          <p:nvPr/>
        </p:nvSpPr>
        <p:spPr>
          <a:xfrm>
            <a:off x="1443627" y="183707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9BB436A1-3999-4F2F-83FC-9AD670055C50}"/>
              </a:ext>
            </a:extLst>
          </p:cNvPr>
          <p:cNvSpPr txBox="1"/>
          <p:nvPr/>
        </p:nvSpPr>
        <p:spPr>
          <a:xfrm>
            <a:off x="2397382" y="138008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A03E91BE-6CBD-435A-A1AD-88DE9A0F997D}"/>
              </a:ext>
            </a:extLst>
          </p:cNvPr>
          <p:cNvSpPr/>
          <p:nvPr/>
        </p:nvSpPr>
        <p:spPr>
          <a:xfrm>
            <a:off x="1143152" y="150854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01BB8E9-BE9B-441F-8892-41E6A2AB5051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1888163" y="1170821"/>
            <a:ext cx="0" cy="3377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4D3C9476-76CA-48EC-8992-BB9F5F4F630B}"/>
              </a:ext>
            </a:extLst>
          </p:cNvPr>
          <p:cNvSpPr/>
          <p:nvPr/>
        </p:nvSpPr>
        <p:spPr>
          <a:xfrm>
            <a:off x="1564679" y="220608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5E9A03-71FA-47C8-AE3F-307A76F1AD5F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1888162" y="1877877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6">
            <a:extLst>
              <a:ext uri="{FF2B5EF4-FFF2-40B4-BE49-F238E27FC236}">
                <a16:creationId xmlns:a16="http://schemas.microsoft.com/office/drawing/2014/main" id="{42F21382-AFAA-458F-A8A6-6BCEC3E9CF7E}"/>
              </a:ext>
            </a:extLst>
          </p:cNvPr>
          <p:cNvSpPr txBox="1"/>
          <p:nvPr/>
        </p:nvSpPr>
        <p:spPr>
          <a:xfrm>
            <a:off x="1443626" y="3178159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4335DB4B-8899-4CB3-B341-C0C1487552FB}"/>
              </a:ext>
            </a:extLst>
          </p:cNvPr>
          <p:cNvSpPr txBox="1"/>
          <p:nvPr/>
        </p:nvSpPr>
        <p:spPr>
          <a:xfrm>
            <a:off x="2397381" y="272116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C01DB614-BD44-4C05-9A88-1621030DDB2D}"/>
              </a:ext>
            </a:extLst>
          </p:cNvPr>
          <p:cNvSpPr/>
          <p:nvPr/>
        </p:nvSpPr>
        <p:spPr>
          <a:xfrm>
            <a:off x="1143151" y="2849628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9C1B5B44-96A5-4D67-B9E0-18EB0B2816E4}"/>
              </a:ext>
            </a:extLst>
          </p:cNvPr>
          <p:cNvSpPr/>
          <p:nvPr/>
        </p:nvSpPr>
        <p:spPr>
          <a:xfrm>
            <a:off x="1564678" y="354717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08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25BA5B5-CE8C-4E25-860D-C5A7723C287B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1888161" y="3218961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96C8417-5CEC-4FA3-B6DB-92589B4D3C1B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1888162" y="2521017"/>
            <a:ext cx="0" cy="3286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37F2649C-17C5-4635-B388-6A5CE7A67BC3}"/>
              </a:ext>
            </a:extLst>
          </p:cNvPr>
          <p:cNvSpPr/>
          <p:nvPr/>
        </p:nvSpPr>
        <p:spPr>
          <a:xfrm>
            <a:off x="1564678" y="584464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09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87795DC-AD5E-484C-9410-B590B38724AD}"/>
              </a:ext>
            </a:extLst>
          </p:cNvPr>
          <p:cNvCxnSpPr>
            <a:cxnSpLocks/>
            <a:stCxn id="34" idx="3"/>
            <a:endCxn id="54" idx="0"/>
          </p:cNvCxnSpPr>
          <p:nvPr/>
        </p:nvCxnSpPr>
        <p:spPr>
          <a:xfrm flipH="1">
            <a:off x="1888161" y="1693211"/>
            <a:ext cx="745013" cy="4151433"/>
          </a:xfrm>
          <a:prstGeom prst="bentConnector4">
            <a:avLst>
              <a:gd name="adj1" fmla="val -288893"/>
              <a:gd name="adj2" fmla="val 867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6">
            <a:extLst>
              <a:ext uri="{FF2B5EF4-FFF2-40B4-BE49-F238E27FC236}">
                <a16:creationId xmlns:a16="http://schemas.microsoft.com/office/drawing/2014/main" id="{ECE24D2C-A751-42D3-9624-EB44818DAFE7}"/>
              </a:ext>
            </a:extLst>
          </p:cNvPr>
          <p:cNvSpPr txBox="1"/>
          <p:nvPr/>
        </p:nvSpPr>
        <p:spPr>
          <a:xfrm>
            <a:off x="3331265" y="316344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7" name="TextBox 17">
            <a:extLst>
              <a:ext uri="{FF2B5EF4-FFF2-40B4-BE49-F238E27FC236}">
                <a16:creationId xmlns:a16="http://schemas.microsoft.com/office/drawing/2014/main" id="{E9987280-6C89-4059-8816-778F46D5241F}"/>
              </a:ext>
            </a:extLst>
          </p:cNvPr>
          <p:cNvSpPr txBox="1"/>
          <p:nvPr/>
        </p:nvSpPr>
        <p:spPr>
          <a:xfrm>
            <a:off x="4203742" y="259719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E4809D26-9B86-44BC-B9DE-7802C89A7AB0}"/>
              </a:ext>
            </a:extLst>
          </p:cNvPr>
          <p:cNvSpPr/>
          <p:nvPr/>
        </p:nvSpPr>
        <p:spPr>
          <a:xfrm>
            <a:off x="3041144" y="2804252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7CA81C0C-9DE8-4744-82C9-E519FD967C35}"/>
              </a:ext>
            </a:extLst>
          </p:cNvPr>
          <p:cNvSpPr/>
          <p:nvPr/>
        </p:nvSpPr>
        <p:spPr>
          <a:xfrm>
            <a:off x="3462672" y="353245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C9BC5A9-6BE1-4BE1-BCF8-F9A29CDF5D4B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3786155" y="3173585"/>
            <a:ext cx="0" cy="3588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449E7FD-0D97-498B-AB49-229E7D199A47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888160" y="6159574"/>
            <a:ext cx="1" cy="2430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A755E46-F6E2-4BBB-BEF6-0E5CD26760A7}"/>
              </a:ext>
            </a:extLst>
          </p:cNvPr>
          <p:cNvCxnSpPr>
            <a:cxnSpLocks/>
            <a:stCxn id="58" idx="3"/>
            <a:endCxn id="104" idx="0"/>
          </p:cNvCxnSpPr>
          <p:nvPr/>
        </p:nvCxnSpPr>
        <p:spPr>
          <a:xfrm flipH="1">
            <a:off x="1888160" y="2988919"/>
            <a:ext cx="2643006" cy="1595531"/>
          </a:xfrm>
          <a:prstGeom prst="bentConnector4">
            <a:avLst>
              <a:gd name="adj1" fmla="val -4732"/>
              <a:gd name="adj2" fmla="val 8173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1905C803-C6EB-485F-8F1B-CC958D6DB80C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 flipH="1">
            <a:off x="3045096" y="3106328"/>
            <a:ext cx="1184164" cy="297954"/>
          </a:xfrm>
          <a:prstGeom prst="bentConnector5">
            <a:avLst>
              <a:gd name="adj1" fmla="val -19305"/>
              <a:gd name="adj2" fmla="val 286624"/>
              <a:gd name="adj3" fmla="val 997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3404BD5-5028-48EB-B95D-F2DA9152FB53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 flipH="1">
            <a:off x="1217064" y="3191005"/>
            <a:ext cx="1177055" cy="165139"/>
          </a:xfrm>
          <a:prstGeom prst="bentConnector5">
            <a:avLst>
              <a:gd name="adj1" fmla="val -19421"/>
              <a:gd name="adj2" fmla="val 611172"/>
              <a:gd name="adj3" fmla="val 9928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43ADAEEB-3D29-4A83-96CB-9CBCB020C308}"/>
              </a:ext>
            </a:extLst>
          </p:cNvPr>
          <p:cNvCxnSpPr>
            <a:cxnSpLocks/>
            <a:stCxn id="49" idx="3"/>
            <a:endCxn id="105" idx="0"/>
          </p:cNvCxnSpPr>
          <p:nvPr/>
        </p:nvCxnSpPr>
        <p:spPr>
          <a:xfrm flipV="1">
            <a:off x="2633173" y="2205542"/>
            <a:ext cx="1152982" cy="828753"/>
          </a:xfrm>
          <a:prstGeom prst="bentConnector4">
            <a:avLst>
              <a:gd name="adj1" fmla="val 18016"/>
              <a:gd name="adj2" fmla="val 1275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처리 103">
            <a:extLst>
              <a:ext uri="{FF2B5EF4-FFF2-40B4-BE49-F238E27FC236}">
                <a16:creationId xmlns:a16="http://schemas.microsoft.com/office/drawing/2014/main" id="{C4C9E265-1303-4EC5-B69A-5FDFF6FB7660}"/>
              </a:ext>
            </a:extLst>
          </p:cNvPr>
          <p:cNvSpPr/>
          <p:nvPr/>
        </p:nvSpPr>
        <p:spPr>
          <a:xfrm>
            <a:off x="1564677" y="458445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8D68F763-B78A-4706-9303-2A87A9119F60}"/>
              </a:ext>
            </a:extLst>
          </p:cNvPr>
          <p:cNvSpPr/>
          <p:nvPr/>
        </p:nvSpPr>
        <p:spPr>
          <a:xfrm>
            <a:off x="3462672" y="220554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1BD9D55-D096-4101-9297-35C43ECE16D1}"/>
              </a:ext>
            </a:extLst>
          </p:cNvPr>
          <p:cNvCxnSpPr>
            <a:cxnSpLocks/>
            <a:stCxn id="105" idx="2"/>
            <a:endCxn id="58" idx="0"/>
          </p:cNvCxnSpPr>
          <p:nvPr/>
        </p:nvCxnSpPr>
        <p:spPr>
          <a:xfrm>
            <a:off x="3786155" y="2520472"/>
            <a:ext cx="0" cy="2837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4BDF12C-30F6-4532-B788-D3E50687BA09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-14440" y="2996781"/>
            <a:ext cx="3567259" cy="237941"/>
          </a:xfrm>
          <a:prstGeom prst="bentConnector5">
            <a:avLst>
              <a:gd name="adj1" fmla="val -6408"/>
              <a:gd name="adj2" fmla="val 522061"/>
              <a:gd name="adj3" fmla="val 996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D816058-F6D6-4AF0-91DC-D95E9B1B6D2B}"/>
              </a:ext>
            </a:extLst>
          </p:cNvPr>
          <p:cNvSpPr/>
          <p:nvPr/>
        </p:nvSpPr>
        <p:spPr>
          <a:xfrm>
            <a:off x="6705600" y="1593784"/>
            <a:ext cx="23262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01</a:t>
            </a:r>
          </a:p>
          <a:p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07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    08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    06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    05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    02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/>
              <a:t>09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49C3BCD-5C68-44DD-A21E-2DE0A10C89E1}"/>
              </a:ext>
            </a:extLst>
          </p:cNvPr>
          <p:cNvSpPr/>
          <p:nvPr/>
        </p:nvSpPr>
        <p:spPr>
          <a:xfrm>
            <a:off x="970260" y="21887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9888C15-D2A8-4D6A-B3C1-013E8F8AEE1B}"/>
              </a:ext>
            </a:extLst>
          </p:cNvPr>
          <p:cNvSpPr/>
          <p:nvPr/>
        </p:nvSpPr>
        <p:spPr>
          <a:xfrm>
            <a:off x="949683" y="641491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5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27551FD-DB24-428D-83FA-06791E7FAA37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B41107E0-E6D9-43F2-AE18-CD8C535E9E7C}"/>
              </a:ext>
            </a:extLst>
          </p:cNvPr>
          <p:cNvSpPr/>
          <p:nvPr/>
        </p:nvSpPr>
        <p:spPr>
          <a:xfrm>
            <a:off x="2102918" y="49049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A2D448-0E32-4B44-89C6-D24D36D20AC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426401" y="225642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6">
            <a:extLst>
              <a:ext uri="{FF2B5EF4-FFF2-40B4-BE49-F238E27FC236}">
                <a16:creationId xmlns:a16="http://schemas.microsoft.com/office/drawing/2014/main" id="{38BD371B-5172-4A71-9D47-06720EACA7C5}"/>
              </a:ext>
            </a:extLst>
          </p:cNvPr>
          <p:cNvSpPr txBox="1"/>
          <p:nvPr/>
        </p:nvSpPr>
        <p:spPr>
          <a:xfrm>
            <a:off x="1981866" y="136262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9BB436A1-3999-4F2F-83FC-9AD670055C50}"/>
              </a:ext>
            </a:extLst>
          </p:cNvPr>
          <p:cNvSpPr txBox="1"/>
          <p:nvPr/>
        </p:nvSpPr>
        <p:spPr>
          <a:xfrm>
            <a:off x="2935621" y="90563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A03E91BE-6CBD-435A-A1AD-88DE9A0F997D}"/>
              </a:ext>
            </a:extLst>
          </p:cNvPr>
          <p:cNvSpPr/>
          <p:nvPr/>
        </p:nvSpPr>
        <p:spPr>
          <a:xfrm>
            <a:off x="1681391" y="1034092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01BB8E9-BE9B-441F-8892-41E6A2AB5051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426401" y="805426"/>
            <a:ext cx="1" cy="228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4D3C9476-76CA-48EC-8992-BB9F5F4F630B}"/>
              </a:ext>
            </a:extLst>
          </p:cNvPr>
          <p:cNvSpPr/>
          <p:nvPr/>
        </p:nvSpPr>
        <p:spPr>
          <a:xfrm>
            <a:off x="2102918" y="173163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5E9A03-71FA-47C8-AE3F-307A76F1AD5F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26401" y="1403425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6">
            <a:extLst>
              <a:ext uri="{FF2B5EF4-FFF2-40B4-BE49-F238E27FC236}">
                <a16:creationId xmlns:a16="http://schemas.microsoft.com/office/drawing/2014/main" id="{42F21382-AFAA-458F-A8A6-6BCEC3E9CF7E}"/>
              </a:ext>
            </a:extLst>
          </p:cNvPr>
          <p:cNvSpPr txBox="1"/>
          <p:nvPr/>
        </p:nvSpPr>
        <p:spPr>
          <a:xfrm>
            <a:off x="1981867" y="2595569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4335DB4B-8899-4CB3-B341-C0C1487552FB}"/>
              </a:ext>
            </a:extLst>
          </p:cNvPr>
          <p:cNvSpPr txBox="1"/>
          <p:nvPr/>
        </p:nvSpPr>
        <p:spPr>
          <a:xfrm>
            <a:off x="2935622" y="213857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C01DB614-BD44-4C05-9A88-1621030DDB2D}"/>
              </a:ext>
            </a:extLst>
          </p:cNvPr>
          <p:cNvSpPr/>
          <p:nvPr/>
        </p:nvSpPr>
        <p:spPr>
          <a:xfrm>
            <a:off x="1681392" y="2267038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9C1B5B44-96A5-4D67-B9E0-18EB0B2816E4}"/>
              </a:ext>
            </a:extLst>
          </p:cNvPr>
          <p:cNvSpPr/>
          <p:nvPr/>
        </p:nvSpPr>
        <p:spPr>
          <a:xfrm>
            <a:off x="2102919" y="296458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25BA5B5-CE8C-4E25-860D-C5A7723C287B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2426402" y="2636371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37F2649C-17C5-4635-B388-6A5CE7A67BC3}"/>
              </a:ext>
            </a:extLst>
          </p:cNvPr>
          <p:cNvSpPr/>
          <p:nvPr/>
        </p:nvSpPr>
        <p:spPr>
          <a:xfrm>
            <a:off x="3540128" y="598548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449E7FD-0D97-498B-AB49-229E7D199A47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863611" y="6300413"/>
            <a:ext cx="0" cy="1758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43ADAEEB-3D29-4A83-96CB-9CBCB020C308}"/>
              </a:ext>
            </a:extLst>
          </p:cNvPr>
          <p:cNvCxnSpPr>
            <a:cxnSpLocks/>
            <a:stCxn id="49" idx="3"/>
            <a:endCxn id="66" idx="0"/>
          </p:cNvCxnSpPr>
          <p:nvPr/>
        </p:nvCxnSpPr>
        <p:spPr>
          <a:xfrm flipH="1">
            <a:off x="2426401" y="2451705"/>
            <a:ext cx="745013" cy="3533778"/>
          </a:xfrm>
          <a:prstGeom prst="bentConnector4">
            <a:avLst>
              <a:gd name="adj1" fmla="val -59631"/>
              <a:gd name="adj2" fmla="val 9435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6">
            <a:extLst>
              <a:ext uri="{FF2B5EF4-FFF2-40B4-BE49-F238E27FC236}">
                <a16:creationId xmlns:a16="http://schemas.microsoft.com/office/drawing/2014/main" id="{C16DBB28-0784-419B-ADA6-0D3949158873}"/>
              </a:ext>
            </a:extLst>
          </p:cNvPr>
          <p:cNvSpPr txBox="1"/>
          <p:nvPr/>
        </p:nvSpPr>
        <p:spPr>
          <a:xfrm>
            <a:off x="1981866" y="388044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796B67B7-AF5B-45EF-966D-07CFEDB8A2EF}"/>
              </a:ext>
            </a:extLst>
          </p:cNvPr>
          <p:cNvSpPr txBox="1"/>
          <p:nvPr/>
        </p:nvSpPr>
        <p:spPr>
          <a:xfrm>
            <a:off x="2935621" y="342345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68EED39D-0D3F-46C6-88C8-E7094501429F}"/>
              </a:ext>
            </a:extLst>
          </p:cNvPr>
          <p:cNvSpPr/>
          <p:nvPr/>
        </p:nvSpPr>
        <p:spPr>
          <a:xfrm>
            <a:off x="1681391" y="3551916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F2924AC9-4217-4D4F-A631-982BF7D79674}"/>
              </a:ext>
            </a:extLst>
          </p:cNvPr>
          <p:cNvSpPr/>
          <p:nvPr/>
        </p:nvSpPr>
        <p:spPr>
          <a:xfrm>
            <a:off x="2102918" y="4249459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631A1F-B342-44DD-996C-33FD93BD3F48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2426401" y="3921249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96098A7-3D44-4A81-B6BD-0E65D0ABFE9F}"/>
              </a:ext>
            </a:extLst>
          </p:cNvPr>
          <p:cNvCxnSpPr>
            <a:cxnSpLocks/>
            <a:stCxn id="34" idx="3"/>
            <a:endCxn id="54" idx="0"/>
          </p:cNvCxnSpPr>
          <p:nvPr/>
        </p:nvCxnSpPr>
        <p:spPr>
          <a:xfrm>
            <a:off x="3171413" y="1218759"/>
            <a:ext cx="692198" cy="476672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A14D99D-69EF-495F-B818-5A8CAF9CAC8B}"/>
              </a:ext>
            </a:extLst>
          </p:cNvPr>
          <p:cNvCxnSpPr>
            <a:cxnSpLocks/>
            <a:stCxn id="38" idx="3"/>
            <a:endCxn id="59" idx="0"/>
          </p:cNvCxnSpPr>
          <p:nvPr/>
        </p:nvCxnSpPr>
        <p:spPr>
          <a:xfrm flipH="1">
            <a:off x="2426401" y="3736583"/>
            <a:ext cx="745012" cy="1392614"/>
          </a:xfrm>
          <a:prstGeom prst="bentConnector4">
            <a:avLst>
              <a:gd name="adj1" fmla="val -30684"/>
              <a:gd name="adj2" fmla="val 8574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17ED3CD-FE58-437F-9D88-09ADDA614AAE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 flipH="1">
            <a:off x="1790966" y="3928955"/>
            <a:ext cx="1048601" cy="222268"/>
          </a:xfrm>
          <a:prstGeom prst="bentConnector5">
            <a:avLst>
              <a:gd name="adj1" fmla="val -21800"/>
              <a:gd name="adj2" fmla="val 376462"/>
              <a:gd name="adj3" fmla="val 987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EF8FD77D-235A-40C2-B23F-AF366A66EF57}"/>
              </a:ext>
            </a:extLst>
          </p:cNvPr>
          <p:cNvSpPr/>
          <p:nvPr/>
        </p:nvSpPr>
        <p:spPr>
          <a:xfrm>
            <a:off x="2102918" y="512919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B5F8436-08EB-4D48-9506-62CB02A9BA10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 flipH="1">
            <a:off x="662492" y="3680219"/>
            <a:ext cx="3305549" cy="222269"/>
          </a:xfrm>
          <a:prstGeom prst="bentConnector5">
            <a:avLst>
              <a:gd name="adj1" fmla="val -6916"/>
              <a:gd name="adj2" fmla="val 465725"/>
              <a:gd name="adj3" fmla="val 10017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F48DC6A-15A8-43B5-B412-9E37AC629AB4}"/>
              </a:ext>
            </a:extLst>
          </p:cNvPr>
          <p:cNvCxnSpPr>
            <a:cxnSpLocks/>
            <a:stCxn id="51" idx="2"/>
            <a:endCxn id="38" idx="0"/>
          </p:cNvCxnSpPr>
          <p:nvPr/>
        </p:nvCxnSpPr>
        <p:spPr>
          <a:xfrm>
            <a:off x="2426402" y="3279511"/>
            <a:ext cx="0" cy="2724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744058E6-776A-4EDE-A600-12632595F57F}"/>
              </a:ext>
            </a:extLst>
          </p:cNvPr>
          <p:cNvSpPr/>
          <p:nvPr/>
        </p:nvSpPr>
        <p:spPr>
          <a:xfrm>
            <a:off x="2102918" y="598548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3211817-6EB6-4A60-9B38-236FB3EACAC0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2426401" y="2046565"/>
            <a:ext cx="2" cy="2204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871B6A92-1FB0-4160-BA2B-80DC34CA0A82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 flipH="1">
            <a:off x="-389666" y="3484346"/>
            <a:ext cx="5409864" cy="222270"/>
          </a:xfrm>
          <a:prstGeom prst="bentConnector5">
            <a:avLst>
              <a:gd name="adj1" fmla="val -4226"/>
              <a:gd name="adj2" fmla="val 628727"/>
              <a:gd name="adj3" fmla="val 1001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ED0C15-24A0-41B6-8217-96996D0E4FBE}"/>
              </a:ext>
            </a:extLst>
          </p:cNvPr>
          <p:cNvSpPr/>
          <p:nvPr/>
        </p:nvSpPr>
        <p:spPr>
          <a:xfrm>
            <a:off x="6740106" y="1593343"/>
            <a:ext cx="26281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01</a:t>
            </a:r>
          </a:p>
          <a:p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04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    06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while</a:t>
            </a:r>
            <a:r>
              <a:rPr lang="ko-KR" altLang="en-US" dirty="0"/>
              <a:t>(){</a:t>
            </a:r>
          </a:p>
          <a:p>
            <a:r>
              <a:rPr lang="ko-KR" altLang="en-US" dirty="0"/>
              <a:t>            07</a:t>
            </a:r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        03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    02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/>
              <a:t>05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CD561EE-EFA2-4D75-BF41-91CA72E72A53}"/>
              </a:ext>
            </a:extLst>
          </p:cNvPr>
          <p:cNvSpPr/>
          <p:nvPr/>
        </p:nvSpPr>
        <p:spPr>
          <a:xfrm>
            <a:off x="1487924" y="-11011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1C95AA4-FDB7-4575-8907-56F9796DDE5D}"/>
              </a:ext>
            </a:extLst>
          </p:cNvPr>
          <p:cNvSpPr/>
          <p:nvPr/>
        </p:nvSpPr>
        <p:spPr>
          <a:xfrm>
            <a:off x="2925134" y="642609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9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9CA414-E30F-4E1C-8363-92FD372C5969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2-3-1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1DAEAD-C5FF-4974-9301-DA9D33CB97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81BDC6EF-5DA1-4345-B03A-ADE5C49AC0B3}"/>
              </a:ext>
            </a:extLst>
          </p:cNvPr>
          <p:cNvSpPr/>
          <p:nvPr/>
        </p:nvSpPr>
        <p:spPr>
          <a:xfrm>
            <a:off x="888211" y="2483946"/>
            <a:ext cx="1743202" cy="169667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20">
            <a:extLst>
              <a:ext uri="{FF2B5EF4-FFF2-40B4-BE49-F238E27FC236}">
                <a16:creationId xmlns:a16="http://schemas.microsoft.com/office/drawing/2014/main" id="{217328DD-57D8-413F-9F58-405FE3AFB2CA}"/>
              </a:ext>
            </a:extLst>
          </p:cNvPr>
          <p:cNvSpPr/>
          <p:nvPr/>
        </p:nvSpPr>
        <p:spPr>
          <a:xfrm>
            <a:off x="709212" y="151630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20">
            <a:extLst>
              <a:ext uri="{FF2B5EF4-FFF2-40B4-BE49-F238E27FC236}">
                <a16:creationId xmlns:a16="http://schemas.microsoft.com/office/drawing/2014/main" id="{F46DAD3A-571C-4611-A835-AA64261AB033}"/>
              </a:ext>
            </a:extLst>
          </p:cNvPr>
          <p:cNvSpPr/>
          <p:nvPr/>
        </p:nvSpPr>
        <p:spPr>
          <a:xfrm>
            <a:off x="2449342" y="32099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20">
            <a:extLst>
              <a:ext uri="{FF2B5EF4-FFF2-40B4-BE49-F238E27FC236}">
                <a16:creationId xmlns:a16="http://schemas.microsoft.com/office/drawing/2014/main" id="{4467DDA8-5A23-46A4-A7F6-9AF430D9EA31}"/>
              </a:ext>
            </a:extLst>
          </p:cNvPr>
          <p:cNvSpPr/>
          <p:nvPr/>
        </p:nvSpPr>
        <p:spPr>
          <a:xfrm>
            <a:off x="711264" y="523368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852F79-CE85-4165-B1E2-A6B1B98E89A5}"/>
              </a:ext>
            </a:extLst>
          </p:cNvPr>
          <p:cNvSpPr/>
          <p:nvPr/>
        </p:nvSpPr>
        <p:spPr>
          <a:xfrm>
            <a:off x="551593" y="3006284"/>
            <a:ext cx="698385" cy="6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AAB90B-D548-4C39-AF61-F31C9276E502}"/>
              </a:ext>
            </a:extLst>
          </p:cNvPr>
          <p:cNvSpPr/>
          <p:nvPr/>
        </p:nvSpPr>
        <p:spPr>
          <a:xfrm>
            <a:off x="4816328" y="128756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6FBE92-4626-4A16-8877-91F3E6AE0A43}"/>
              </a:ext>
            </a:extLst>
          </p:cNvPr>
          <p:cNvSpPr/>
          <p:nvPr/>
        </p:nvSpPr>
        <p:spPr>
          <a:xfrm>
            <a:off x="4795752" y="48832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A43C749D-5381-4F28-81FB-B14BB098EB06}"/>
              </a:ext>
            </a:extLst>
          </p:cNvPr>
          <p:cNvSpPr/>
          <p:nvPr/>
        </p:nvSpPr>
        <p:spPr>
          <a:xfrm>
            <a:off x="5410747" y="204961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8A0AFBB0-9946-449A-820E-81DCFE0D8C58}"/>
              </a:ext>
            </a:extLst>
          </p:cNvPr>
          <p:cNvSpPr txBox="1"/>
          <p:nvPr/>
        </p:nvSpPr>
        <p:spPr>
          <a:xfrm>
            <a:off x="5289694" y="2965482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E47F2D8C-F59C-462C-A363-7BB481A645E4}"/>
              </a:ext>
            </a:extLst>
          </p:cNvPr>
          <p:cNvSpPr txBox="1"/>
          <p:nvPr/>
        </p:nvSpPr>
        <p:spPr>
          <a:xfrm>
            <a:off x="6243449" y="250849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5CD70AB1-CD5F-4AAD-80A9-41E1C278DB48}"/>
              </a:ext>
            </a:extLst>
          </p:cNvPr>
          <p:cNvSpPr/>
          <p:nvPr/>
        </p:nvSpPr>
        <p:spPr>
          <a:xfrm>
            <a:off x="4834473" y="2636951"/>
            <a:ext cx="1799514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</a:t>
            </a:r>
            <a:r>
              <a:rPr lang="en-US" altLang="ko-KR" sz="1000" b="1" dirty="0">
                <a:solidFill>
                  <a:schemeClr val="tx1"/>
                </a:solidFill>
                <a:latin typeface="Consolas" pitchFamily="49" charset="0"/>
              </a:rPr>
              <a:t>22x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AA62B05-8998-4282-B165-4E23692F393E}"/>
              </a:ext>
            </a:extLst>
          </p:cNvPr>
          <p:cNvSpPr/>
          <p:nvPr/>
        </p:nvSpPr>
        <p:spPr>
          <a:xfrm>
            <a:off x="5410746" y="333449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88888E2-16C5-4E5F-8898-77FCE1F5053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5734229" y="3006284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1E18256-27EC-4DE6-AD5C-D0B906600408}"/>
              </a:ext>
            </a:extLst>
          </p:cNvPr>
          <p:cNvCxnSpPr>
            <a:cxnSpLocks/>
            <a:stCxn id="15" idx="3"/>
            <a:endCxn id="20" idx="0"/>
          </p:cNvCxnSpPr>
          <p:nvPr/>
        </p:nvCxnSpPr>
        <p:spPr>
          <a:xfrm flipH="1">
            <a:off x="5734229" y="2821618"/>
            <a:ext cx="899758" cy="1392614"/>
          </a:xfrm>
          <a:prstGeom prst="bentConnector4">
            <a:avLst>
              <a:gd name="adj1" fmla="val -25407"/>
              <a:gd name="adj2" fmla="val 8434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38145B9-3AC1-4D4B-960F-0F30D74E3F9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>
            <a:off x="5098794" y="3013990"/>
            <a:ext cx="1048601" cy="222268"/>
          </a:xfrm>
          <a:prstGeom prst="bentConnector5">
            <a:avLst>
              <a:gd name="adj1" fmla="val -21800"/>
              <a:gd name="adj2" fmla="val 455722"/>
              <a:gd name="adj3" fmla="val 987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4DECD918-01C8-4786-9829-3E4F31875B53}"/>
              </a:ext>
            </a:extLst>
          </p:cNvPr>
          <p:cNvSpPr/>
          <p:nvPr/>
        </p:nvSpPr>
        <p:spPr>
          <a:xfrm>
            <a:off x="5410746" y="421423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2695B4-5340-4675-9367-632523189791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734230" y="2364546"/>
            <a:ext cx="0" cy="2724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B224A2-97AA-41D1-BA0F-1BBE4AA526B9}"/>
              </a:ext>
            </a:extLst>
          </p:cNvPr>
          <p:cNvCxnSpPr>
            <a:cxnSpLocks/>
          </p:cNvCxnSpPr>
          <p:nvPr/>
        </p:nvCxnSpPr>
        <p:spPr>
          <a:xfrm flipH="1">
            <a:off x="5734229" y="1700844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226FF1-C954-42C0-BBE2-08DE011DC713}"/>
              </a:ext>
            </a:extLst>
          </p:cNvPr>
          <p:cNvCxnSpPr>
            <a:cxnSpLocks/>
          </p:cNvCxnSpPr>
          <p:nvPr/>
        </p:nvCxnSpPr>
        <p:spPr>
          <a:xfrm flipH="1">
            <a:off x="5735116" y="4542082"/>
            <a:ext cx="1" cy="3282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A643FF-A096-4440-BDBE-F8F088396376}"/>
              </a:ext>
            </a:extLst>
          </p:cNvPr>
          <p:cNvSpPr txBox="1"/>
          <p:nvPr/>
        </p:nvSpPr>
        <p:spPr>
          <a:xfrm>
            <a:off x="8378095" y="2075031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P(1)</a:t>
            </a:r>
          </a:p>
          <a:p>
            <a:r>
              <a:rPr lang="en-US" altLang="ko-KR" dirty="0"/>
              <a:t>while(22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p(*)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P(1)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14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400797" y="3209952"/>
            <a:ext cx="1483452" cy="139537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979560" y="1913706"/>
            <a:ext cx="3730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while(5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p(1)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74095" y="318023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2203267" y="235021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EB30A2-926C-4CE9-A2FB-48CED99A2A29}"/>
              </a:ext>
            </a:extLst>
          </p:cNvPr>
          <p:cNvSpPr/>
          <p:nvPr/>
        </p:nvSpPr>
        <p:spPr>
          <a:xfrm>
            <a:off x="2383287" y="428135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8443" y="188753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6920" y="2262527"/>
            <a:ext cx="0" cy="5436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8758" y="2806198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  <a:endCxn id="30" idx="0"/>
          </p:cNvCxnSpPr>
          <p:nvPr/>
        </p:nvCxnSpPr>
        <p:spPr>
          <a:xfrm flipH="1">
            <a:off x="5777110" y="3588309"/>
            <a:ext cx="647969" cy="1007165"/>
          </a:xfrm>
          <a:prstGeom prst="bentConnector4">
            <a:avLst>
              <a:gd name="adj1" fmla="val -35279"/>
              <a:gd name="adj2" fmla="val 7659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flipH="1">
            <a:off x="5766918" y="3206369"/>
            <a:ext cx="2" cy="181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24209" y="3067869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79412" y="267588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66916" y="3006284"/>
            <a:ext cx="658165" cy="2244050"/>
          </a:xfrm>
          <a:prstGeom prst="bentConnector4">
            <a:avLst>
              <a:gd name="adj1" fmla="val -79344"/>
              <a:gd name="adj2" fmla="val 922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EB44640D-AA98-4EC9-B59B-3688AD849691}"/>
              </a:ext>
            </a:extLst>
          </p:cNvPr>
          <p:cNvSpPr/>
          <p:nvPr/>
        </p:nvSpPr>
        <p:spPr>
          <a:xfrm>
            <a:off x="5528925" y="459547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8439" y="525033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108756" y="338822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While(5x)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518731" y="394266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66916" y="3788394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224207" y="364989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79410" y="325791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35374" y="3593819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56">
            <a:extLst>
              <a:ext uri="{FF2B5EF4-FFF2-40B4-BE49-F238E27FC236}">
                <a16:creationId xmlns:a16="http://schemas.microsoft.com/office/drawing/2014/main" id="{9FA2052A-9E2F-4C11-A530-750AE941649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4605690" y="3606755"/>
            <a:ext cx="2235578" cy="107263"/>
          </a:xfrm>
          <a:prstGeom prst="bentConnector5">
            <a:avLst>
              <a:gd name="adj1" fmla="val -7974"/>
              <a:gd name="adj2" fmla="val 1070176"/>
              <a:gd name="adj3" fmla="val 998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136A15-FA0C-4D77-84F8-FC789B756CF0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400797" y="3209952"/>
            <a:ext cx="1483452" cy="139537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979560" y="1913706"/>
            <a:ext cx="3730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p(2)</a:t>
            </a:r>
          </a:p>
          <a:p>
            <a:r>
              <a:rPr lang="en-US" altLang="ko-KR" dirty="0"/>
              <a:t>    while(5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74095" y="318023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EB30A2-926C-4CE9-A2FB-48CED99A2A29}"/>
              </a:ext>
            </a:extLst>
          </p:cNvPr>
          <p:cNvSpPr/>
          <p:nvPr/>
        </p:nvSpPr>
        <p:spPr>
          <a:xfrm>
            <a:off x="2383287" y="428135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1959" y="139103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0436" y="1766026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3661" y="2036170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4611056" y="3274193"/>
            <a:ext cx="1808928" cy="1007165"/>
          </a:xfrm>
          <a:prstGeom prst="bentConnector3">
            <a:avLst>
              <a:gd name="adj1" fmla="val -12637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5759063" y="2436341"/>
            <a:ext cx="2760" cy="2357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19112" y="229784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66468" y="185346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59061" y="2236256"/>
            <a:ext cx="660923" cy="3090710"/>
          </a:xfrm>
          <a:prstGeom prst="bentConnector4">
            <a:avLst>
              <a:gd name="adj1" fmla="val -104399"/>
              <a:gd name="adj2" fmla="val 8526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0584" y="532696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103661" y="3074107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While(5x)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513636" y="362854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61821" y="3474278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219112" y="333577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74315" y="294379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30279" y="3279703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0">
            <a:extLst>
              <a:ext uri="{FF2B5EF4-FFF2-40B4-BE49-F238E27FC236}">
                <a16:creationId xmlns:a16="http://schemas.microsoft.com/office/drawing/2014/main" id="{E2E85FBF-FA83-4560-A6C8-F7E5E0E6413F}"/>
              </a:ext>
            </a:extLst>
          </p:cNvPr>
          <p:cNvSpPr/>
          <p:nvPr/>
        </p:nvSpPr>
        <p:spPr>
          <a:xfrm>
            <a:off x="992223" y="415965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BE14BCBF-2A29-4F52-AD9D-314C7573C94A}"/>
              </a:ext>
            </a:extLst>
          </p:cNvPr>
          <p:cNvSpPr/>
          <p:nvPr/>
        </p:nvSpPr>
        <p:spPr>
          <a:xfrm>
            <a:off x="5510878" y="267210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7ACC60-8784-4A2C-8C52-6A4D7A486731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5759063" y="2854806"/>
            <a:ext cx="2760" cy="2193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08B4C6-BE73-45FE-8F85-7E9B42487D63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2-3-3</a:t>
            </a:r>
            <a:endParaRPr lang="ko-KR" altLang="en-US" dirty="0"/>
          </a:p>
        </p:txBody>
      </p:sp>
      <p:cxnSp>
        <p:nvCxnSpPr>
          <p:cNvPr id="41" name="꺾인 연결선 56">
            <a:extLst>
              <a:ext uri="{FF2B5EF4-FFF2-40B4-BE49-F238E27FC236}">
                <a16:creationId xmlns:a16="http://schemas.microsoft.com/office/drawing/2014/main" id="{42303B16-FF26-49CF-8D04-011C6F105E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9285" y="2699264"/>
            <a:ext cx="2367651" cy="796539"/>
          </a:xfrm>
          <a:prstGeom prst="bentConnector3">
            <a:avLst>
              <a:gd name="adj1" fmla="val 9995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3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88211" y="2483946"/>
            <a:ext cx="1743202" cy="169667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8378095" y="2075031"/>
            <a:ext cx="357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  <a:endParaRPr lang="en-US" altLang="ko-KR" dirty="0"/>
          </a:p>
          <a:p>
            <a:r>
              <a:rPr lang="en-US" altLang="ko-KR" dirty="0"/>
              <a:t>P(2)</a:t>
            </a:r>
            <a:endParaRPr lang="ko-KR" altLang="en-US" dirty="0"/>
          </a:p>
          <a:p>
            <a:r>
              <a:rPr lang="en-US" altLang="ko-KR" dirty="0"/>
              <a:t>P(1)</a:t>
            </a:r>
          </a:p>
          <a:p>
            <a:r>
              <a:rPr lang="en-US" altLang="ko-KR" dirty="0"/>
              <a:t>while(22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p(*)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P(1)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9" name="모서리가 둥근 직사각형 20">
            <a:extLst>
              <a:ext uri="{FF2B5EF4-FFF2-40B4-BE49-F238E27FC236}">
                <a16:creationId xmlns:a16="http://schemas.microsoft.com/office/drawing/2014/main" id="{1D388880-3EB4-47DE-8954-B5921C2703D0}"/>
              </a:ext>
            </a:extLst>
          </p:cNvPr>
          <p:cNvSpPr/>
          <p:nvPr/>
        </p:nvSpPr>
        <p:spPr>
          <a:xfrm>
            <a:off x="709212" y="151630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2449342" y="32099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20">
            <a:extLst>
              <a:ext uri="{FF2B5EF4-FFF2-40B4-BE49-F238E27FC236}">
                <a16:creationId xmlns:a16="http://schemas.microsoft.com/office/drawing/2014/main" id="{FDAB5A24-6FEC-46DB-9327-8509152FBA31}"/>
              </a:ext>
            </a:extLst>
          </p:cNvPr>
          <p:cNvSpPr/>
          <p:nvPr/>
        </p:nvSpPr>
        <p:spPr>
          <a:xfrm>
            <a:off x="711264" y="523368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551593" y="3006284"/>
            <a:ext cx="698385" cy="6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4828443" y="188753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6" idx="0"/>
          </p:cNvCxnSpPr>
          <p:nvPr/>
        </p:nvCxnSpPr>
        <p:spPr>
          <a:xfrm flipH="1">
            <a:off x="5766918" y="2262527"/>
            <a:ext cx="2" cy="191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5518735" y="286552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5766920" y="3048230"/>
            <a:ext cx="0" cy="2098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B84458B2-8D64-4406-89C4-026275D78AFD}"/>
              </a:ext>
            </a:extLst>
          </p:cNvPr>
          <p:cNvSpPr/>
          <p:nvPr/>
        </p:nvSpPr>
        <p:spPr>
          <a:xfrm>
            <a:off x="5108758" y="325811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While(22x)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1B9A6B1-92FC-4FA9-A60D-B048627D4D96}"/>
              </a:ext>
            </a:extLst>
          </p:cNvPr>
          <p:cNvSpPr/>
          <p:nvPr/>
        </p:nvSpPr>
        <p:spPr>
          <a:xfrm>
            <a:off x="5518733" y="381255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꺾인 연결선 56">
            <a:extLst>
              <a:ext uri="{FF2B5EF4-FFF2-40B4-BE49-F238E27FC236}">
                <a16:creationId xmlns:a16="http://schemas.microsoft.com/office/drawing/2014/main" id="{9455D3E4-52FD-4888-BB5F-30F45BBBBFBD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 flipH="1">
            <a:off x="5250112" y="3478446"/>
            <a:ext cx="785427" cy="248185"/>
          </a:xfrm>
          <a:prstGeom prst="bentConnector5">
            <a:avLst>
              <a:gd name="adj1" fmla="val -15220"/>
              <a:gd name="adj2" fmla="val 445619"/>
              <a:gd name="adj3" fmla="val 1000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E34271-C55B-4C65-BB02-8F85C5841AD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766918" y="3658284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8A5CE64-1334-4E45-9CE3-B58DBC64E4FB}"/>
              </a:ext>
            </a:extLst>
          </p:cNvPr>
          <p:cNvSpPr txBox="1"/>
          <p:nvPr/>
        </p:nvSpPr>
        <p:spPr>
          <a:xfrm>
            <a:off x="5224209" y="351978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0ADA5C-FB95-4C39-A823-5D8AF40134D4}"/>
              </a:ext>
            </a:extLst>
          </p:cNvPr>
          <p:cNvSpPr txBox="1"/>
          <p:nvPr/>
        </p:nvSpPr>
        <p:spPr>
          <a:xfrm>
            <a:off x="6079412" y="312780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2" name="꺾인 연결선 56">
            <a:extLst>
              <a:ext uri="{FF2B5EF4-FFF2-40B4-BE49-F238E27FC236}">
                <a16:creationId xmlns:a16="http://schemas.microsoft.com/office/drawing/2014/main" id="{B7064B59-844C-431E-9D8F-D5282287847F}"/>
              </a:ext>
            </a:extLst>
          </p:cNvPr>
          <p:cNvCxnSpPr>
            <a:cxnSpLocks/>
            <a:stCxn id="32" idx="3"/>
            <a:endCxn id="43" idx="0"/>
          </p:cNvCxnSpPr>
          <p:nvPr/>
        </p:nvCxnSpPr>
        <p:spPr>
          <a:xfrm flipH="1">
            <a:off x="5766918" y="3458199"/>
            <a:ext cx="658163" cy="962580"/>
          </a:xfrm>
          <a:prstGeom prst="bentConnector4">
            <a:avLst>
              <a:gd name="adj1" fmla="val -76795"/>
              <a:gd name="adj2" fmla="val 8130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56FCB84-2A15-4D21-B027-3C25B5CD600F}"/>
              </a:ext>
            </a:extLst>
          </p:cNvPr>
          <p:cNvSpPr/>
          <p:nvPr/>
        </p:nvSpPr>
        <p:spPr>
          <a:xfrm>
            <a:off x="5518733" y="442077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8914F9-D439-4A96-B615-9272DBBB72D9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5766918" y="4603480"/>
            <a:ext cx="2" cy="149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4828443" y="4753141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0">
            <a:extLst>
              <a:ext uri="{FF2B5EF4-FFF2-40B4-BE49-F238E27FC236}">
                <a16:creationId xmlns:a16="http://schemas.microsoft.com/office/drawing/2014/main" id="{EAA618DA-DEEC-4559-9CA9-2EB8D244203C}"/>
              </a:ext>
            </a:extLst>
          </p:cNvPr>
          <p:cNvSpPr/>
          <p:nvPr/>
        </p:nvSpPr>
        <p:spPr>
          <a:xfrm>
            <a:off x="720765" y="103910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8620CD91-2E8B-40AB-8C08-375C5A6EF8EA}"/>
              </a:ext>
            </a:extLst>
          </p:cNvPr>
          <p:cNvSpPr/>
          <p:nvPr/>
        </p:nvSpPr>
        <p:spPr>
          <a:xfrm>
            <a:off x="5518733" y="245410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E625059-C172-46F8-A82F-5579FD346E98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5766918" y="2636805"/>
            <a:ext cx="2" cy="2287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29B99D-D3B5-4FC9-9E3C-CBAD41AB8749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425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400797" y="3209952"/>
            <a:ext cx="1483452" cy="139537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979560" y="1913706"/>
            <a:ext cx="3730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p(1)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p(2)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74095" y="318023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30BF546A-08FC-470A-8423-8B5E6A81A80E}"/>
              </a:ext>
            </a:extLst>
          </p:cNvPr>
          <p:cNvSpPr/>
          <p:nvPr/>
        </p:nvSpPr>
        <p:spPr>
          <a:xfrm>
            <a:off x="2203267" y="235021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EB30A2-926C-4CE9-A2FB-48CED99A2A29}"/>
              </a:ext>
            </a:extLst>
          </p:cNvPr>
          <p:cNvSpPr/>
          <p:nvPr/>
        </p:nvSpPr>
        <p:spPr>
          <a:xfrm>
            <a:off x="2383287" y="428135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1959" y="139103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0436" y="1766026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3661" y="2036170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  <a:endCxn id="30" idx="0"/>
          </p:cNvCxnSpPr>
          <p:nvPr/>
        </p:nvCxnSpPr>
        <p:spPr>
          <a:xfrm flipH="1">
            <a:off x="5772015" y="3274193"/>
            <a:ext cx="647969" cy="1007165"/>
          </a:xfrm>
          <a:prstGeom prst="bentConnector4">
            <a:avLst>
              <a:gd name="adj1" fmla="val -35279"/>
              <a:gd name="adj2" fmla="val 7659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5759063" y="2436341"/>
            <a:ext cx="2760" cy="2357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19112" y="229784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66468" y="185346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59061" y="2236256"/>
            <a:ext cx="660923" cy="3090710"/>
          </a:xfrm>
          <a:prstGeom prst="bentConnector4">
            <a:avLst>
              <a:gd name="adj1" fmla="val -104399"/>
              <a:gd name="adj2" fmla="val 8526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EB44640D-AA98-4EC9-B59B-3688AD849691}"/>
              </a:ext>
            </a:extLst>
          </p:cNvPr>
          <p:cNvSpPr/>
          <p:nvPr/>
        </p:nvSpPr>
        <p:spPr>
          <a:xfrm>
            <a:off x="5523830" y="4281358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0584" y="532696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103661" y="3074107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513636" y="362854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61821" y="3474278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219112" y="333577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74315" y="294379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30279" y="3279703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56">
            <a:extLst>
              <a:ext uri="{FF2B5EF4-FFF2-40B4-BE49-F238E27FC236}">
                <a16:creationId xmlns:a16="http://schemas.microsoft.com/office/drawing/2014/main" id="{9FA2052A-9E2F-4C11-A530-750AE941649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4352124" y="3044168"/>
            <a:ext cx="2610590" cy="229192"/>
          </a:xfrm>
          <a:prstGeom prst="bentConnector5">
            <a:avLst>
              <a:gd name="adj1" fmla="val -8757"/>
              <a:gd name="adj2" fmla="val 577714"/>
              <a:gd name="adj3" fmla="val 10009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0">
            <a:extLst>
              <a:ext uri="{FF2B5EF4-FFF2-40B4-BE49-F238E27FC236}">
                <a16:creationId xmlns:a16="http://schemas.microsoft.com/office/drawing/2014/main" id="{E2E85FBF-FA83-4560-A6C8-F7E5E0E6413F}"/>
              </a:ext>
            </a:extLst>
          </p:cNvPr>
          <p:cNvSpPr/>
          <p:nvPr/>
        </p:nvSpPr>
        <p:spPr>
          <a:xfrm>
            <a:off x="992223" y="415965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BE14BCBF-2A29-4F52-AD9D-314C7573C94A}"/>
              </a:ext>
            </a:extLst>
          </p:cNvPr>
          <p:cNvSpPr/>
          <p:nvPr/>
        </p:nvSpPr>
        <p:spPr>
          <a:xfrm>
            <a:off x="5510878" y="267210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7ACC60-8784-4A2C-8C52-6A4D7A486731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5759063" y="2854806"/>
            <a:ext cx="2760" cy="2193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4DE124-B109-47AF-80A1-9BAD6557FA5A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6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941909" y="3033526"/>
            <a:ext cx="1167148" cy="108192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7785592" y="1427632"/>
            <a:ext cx="4087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p(1)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p(2)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66862" y="348259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7068" y="21124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5545" y="586239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8770" y="85638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734757" y="2944265"/>
            <a:ext cx="661474" cy="992928"/>
          </a:xfrm>
          <a:prstGeom prst="bentConnector4">
            <a:avLst>
              <a:gd name="adj1" fmla="val -34559"/>
              <a:gd name="adj2" fmla="val 7866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5763657" y="1256554"/>
            <a:ext cx="3275" cy="239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24221" y="11180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71577" y="67368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63655" y="1056469"/>
            <a:ext cx="661438" cy="4627740"/>
          </a:xfrm>
          <a:prstGeom prst="bentConnector4">
            <a:avLst>
              <a:gd name="adj1" fmla="val -101781"/>
              <a:gd name="adj2" fmla="val 827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5178" y="568420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079908" y="2744179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489883" y="3298616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38068" y="3144350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195359" y="300585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50562" y="261387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06526" y="2949775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FDAB7D12-D68F-4775-98C4-9E6AC3F2307D}"/>
              </a:ext>
            </a:extLst>
          </p:cNvPr>
          <p:cNvSpPr/>
          <p:nvPr/>
        </p:nvSpPr>
        <p:spPr>
          <a:xfrm>
            <a:off x="1515950" y="4656421"/>
            <a:ext cx="1167148" cy="108192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D5FA62C-6BC6-4D51-A916-43B4C8475F31}"/>
              </a:ext>
            </a:extLst>
          </p:cNvPr>
          <p:cNvSpPr/>
          <p:nvPr/>
        </p:nvSpPr>
        <p:spPr>
          <a:xfrm>
            <a:off x="2912197" y="3469584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A7A0469-8F99-4ECC-BE0B-CE9F20522E81}"/>
              </a:ext>
            </a:extLst>
          </p:cNvPr>
          <p:cNvSpPr/>
          <p:nvPr/>
        </p:nvSpPr>
        <p:spPr>
          <a:xfrm>
            <a:off x="1913026" y="4468889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F8269618-F890-4455-82FA-DFBE93BE3910}"/>
              </a:ext>
            </a:extLst>
          </p:cNvPr>
          <p:cNvSpPr/>
          <p:nvPr/>
        </p:nvSpPr>
        <p:spPr>
          <a:xfrm>
            <a:off x="1941909" y="566304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68A5C1D7-6906-4699-869D-A526BEACD8D4}"/>
              </a:ext>
            </a:extLst>
          </p:cNvPr>
          <p:cNvSpPr/>
          <p:nvPr/>
        </p:nvSpPr>
        <p:spPr>
          <a:xfrm>
            <a:off x="5105495" y="1496185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6F85011D-B3B6-4EBA-98C4-2E6037262069}"/>
              </a:ext>
            </a:extLst>
          </p:cNvPr>
          <p:cNvSpPr/>
          <p:nvPr/>
        </p:nvSpPr>
        <p:spPr>
          <a:xfrm>
            <a:off x="5515470" y="2050622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5E77B3-5FF9-4F7B-816E-97BED2C223E1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5763655" y="1896356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4FBC3-B49F-4778-8AAA-5DC8A6BF77BC}"/>
              </a:ext>
            </a:extLst>
          </p:cNvPr>
          <p:cNvSpPr txBox="1"/>
          <p:nvPr/>
        </p:nvSpPr>
        <p:spPr>
          <a:xfrm>
            <a:off x="5220946" y="1757856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C2D5C1-126F-4222-AFD1-CABA358212F9}"/>
              </a:ext>
            </a:extLst>
          </p:cNvPr>
          <p:cNvSpPr txBox="1"/>
          <p:nvPr/>
        </p:nvSpPr>
        <p:spPr>
          <a:xfrm>
            <a:off x="6076149" y="136587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0" name="꺾인 연결선 56">
            <a:extLst>
              <a:ext uri="{FF2B5EF4-FFF2-40B4-BE49-F238E27FC236}">
                <a16:creationId xmlns:a16="http://schemas.microsoft.com/office/drawing/2014/main" id="{707E92E7-B98B-475F-A5E6-61D92B3250DF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5232113" y="1701781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6">
            <a:extLst>
              <a:ext uri="{FF2B5EF4-FFF2-40B4-BE49-F238E27FC236}">
                <a16:creationId xmlns:a16="http://schemas.microsoft.com/office/drawing/2014/main" id="{B60BAA7F-CF09-4991-9DDD-84CA32F7CE8C}"/>
              </a:ext>
            </a:extLst>
          </p:cNvPr>
          <p:cNvCxnSpPr>
            <a:cxnSpLocks/>
            <a:stCxn id="44" idx="3"/>
            <a:endCxn id="36" idx="0"/>
          </p:cNvCxnSpPr>
          <p:nvPr/>
        </p:nvCxnSpPr>
        <p:spPr>
          <a:xfrm flipH="1">
            <a:off x="5738070" y="1696271"/>
            <a:ext cx="683748" cy="1047908"/>
          </a:xfrm>
          <a:prstGeom prst="bentConnector4">
            <a:avLst>
              <a:gd name="adj1" fmla="val -33433"/>
              <a:gd name="adj2" fmla="val 7715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020B4C41-9FDF-45B5-AC75-5953F6A55B00}"/>
              </a:ext>
            </a:extLst>
          </p:cNvPr>
          <p:cNvSpPr/>
          <p:nvPr/>
        </p:nvSpPr>
        <p:spPr>
          <a:xfrm>
            <a:off x="1864820" y="222885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4480D0A6-4EB2-409F-BE76-372218B2AB3A}"/>
              </a:ext>
            </a:extLst>
          </p:cNvPr>
          <p:cNvSpPr/>
          <p:nvPr/>
        </p:nvSpPr>
        <p:spPr>
          <a:xfrm>
            <a:off x="5489883" y="392974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2" name="꺾인 연결선 56">
            <a:extLst>
              <a:ext uri="{FF2B5EF4-FFF2-40B4-BE49-F238E27FC236}">
                <a16:creationId xmlns:a16="http://schemas.microsoft.com/office/drawing/2014/main" id="{69B09375-ECAF-4481-86F8-470F997D54F7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 flipH="1">
            <a:off x="3991762" y="2366141"/>
            <a:ext cx="3326121" cy="166491"/>
          </a:xfrm>
          <a:prstGeom prst="bentConnector5">
            <a:avLst>
              <a:gd name="adj1" fmla="val -6873"/>
              <a:gd name="adj2" fmla="val 629005"/>
              <a:gd name="adj3" fmla="val 9991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2935FC-8C5D-4944-8107-AD6ED69C5303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2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71777" y="2336866"/>
            <a:ext cx="2231472" cy="231955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1941909" y="3033526"/>
            <a:ext cx="1167148" cy="108192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8026528" y="1365876"/>
            <a:ext cx="4087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while(3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p(1)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p(*)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p(2)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1766862" y="348259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*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09212" y="328427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827068" y="21124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765545" y="586239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108770" y="85638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While(3x)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  <a:endCxn id="57" idx="0"/>
          </p:cNvCxnSpPr>
          <p:nvPr/>
        </p:nvCxnSpPr>
        <p:spPr>
          <a:xfrm flipH="1">
            <a:off x="5734757" y="2944265"/>
            <a:ext cx="661474" cy="992928"/>
          </a:xfrm>
          <a:prstGeom prst="bentConnector4">
            <a:avLst>
              <a:gd name="adj1" fmla="val -34559"/>
              <a:gd name="adj2" fmla="val 7866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5763657" y="1256554"/>
            <a:ext cx="3275" cy="239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224221" y="11180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071577" y="67368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763655" y="1056469"/>
            <a:ext cx="661438" cy="4627740"/>
          </a:xfrm>
          <a:prstGeom prst="bentConnector4">
            <a:avLst>
              <a:gd name="adj1" fmla="val -101781"/>
              <a:gd name="adj2" fmla="val 9349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825178" y="568420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079908" y="2744179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489883" y="3298616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*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738068" y="3144350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195359" y="300585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050562" y="261387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206526" y="2949775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FDAB7D12-D68F-4775-98C4-9E6AC3F2307D}"/>
              </a:ext>
            </a:extLst>
          </p:cNvPr>
          <p:cNvSpPr/>
          <p:nvPr/>
        </p:nvSpPr>
        <p:spPr>
          <a:xfrm>
            <a:off x="1515950" y="4656421"/>
            <a:ext cx="1167148" cy="108192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D5FA62C-6BC6-4D51-A916-43B4C8475F31}"/>
              </a:ext>
            </a:extLst>
          </p:cNvPr>
          <p:cNvSpPr/>
          <p:nvPr/>
        </p:nvSpPr>
        <p:spPr>
          <a:xfrm>
            <a:off x="2912197" y="3469584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A7A0469-8F99-4ECC-BE0B-CE9F20522E81}"/>
              </a:ext>
            </a:extLst>
          </p:cNvPr>
          <p:cNvSpPr/>
          <p:nvPr/>
        </p:nvSpPr>
        <p:spPr>
          <a:xfrm>
            <a:off x="1913026" y="4468889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F8269618-F890-4455-82FA-DFBE93BE3910}"/>
              </a:ext>
            </a:extLst>
          </p:cNvPr>
          <p:cNvSpPr/>
          <p:nvPr/>
        </p:nvSpPr>
        <p:spPr>
          <a:xfrm>
            <a:off x="1941909" y="566304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68A5C1D7-6906-4699-869D-A526BEACD8D4}"/>
              </a:ext>
            </a:extLst>
          </p:cNvPr>
          <p:cNvSpPr/>
          <p:nvPr/>
        </p:nvSpPr>
        <p:spPr>
          <a:xfrm>
            <a:off x="5105495" y="1496185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6F85011D-B3B6-4EBA-98C4-2E6037262069}"/>
              </a:ext>
            </a:extLst>
          </p:cNvPr>
          <p:cNvSpPr/>
          <p:nvPr/>
        </p:nvSpPr>
        <p:spPr>
          <a:xfrm>
            <a:off x="5515470" y="2050622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5E77B3-5FF9-4F7B-816E-97BED2C223E1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5763655" y="1896356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4FBC3-B49F-4778-8AAA-5DC8A6BF77BC}"/>
              </a:ext>
            </a:extLst>
          </p:cNvPr>
          <p:cNvSpPr txBox="1"/>
          <p:nvPr/>
        </p:nvSpPr>
        <p:spPr>
          <a:xfrm>
            <a:off x="5220946" y="1757856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C2D5C1-126F-4222-AFD1-CABA358212F9}"/>
              </a:ext>
            </a:extLst>
          </p:cNvPr>
          <p:cNvSpPr txBox="1"/>
          <p:nvPr/>
        </p:nvSpPr>
        <p:spPr>
          <a:xfrm>
            <a:off x="6076149" y="136587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0" name="꺾인 연결선 56">
            <a:extLst>
              <a:ext uri="{FF2B5EF4-FFF2-40B4-BE49-F238E27FC236}">
                <a16:creationId xmlns:a16="http://schemas.microsoft.com/office/drawing/2014/main" id="{707E92E7-B98B-475F-A5E6-61D92B3250DF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5232113" y="1701781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6">
            <a:extLst>
              <a:ext uri="{FF2B5EF4-FFF2-40B4-BE49-F238E27FC236}">
                <a16:creationId xmlns:a16="http://schemas.microsoft.com/office/drawing/2014/main" id="{B60BAA7F-CF09-4991-9DDD-84CA32F7CE8C}"/>
              </a:ext>
            </a:extLst>
          </p:cNvPr>
          <p:cNvCxnSpPr>
            <a:cxnSpLocks/>
            <a:stCxn id="44" idx="3"/>
            <a:endCxn id="36" idx="0"/>
          </p:cNvCxnSpPr>
          <p:nvPr/>
        </p:nvCxnSpPr>
        <p:spPr>
          <a:xfrm flipH="1">
            <a:off x="5738070" y="1696271"/>
            <a:ext cx="683748" cy="1047908"/>
          </a:xfrm>
          <a:prstGeom prst="bentConnector4">
            <a:avLst>
              <a:gd name="adj1" fmla="val -33433"/>
              <a:gd name="adj2" fmla="val 7715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FA5F3A1-2A62-4A89-B73D-53CA3600CBC0}"/>
              </a:ext>
            </a:extLst>
          </p:cNvPr>
          <p:cNvSpPr/>
          <p:nvPr/>
        </p:nvSpPr>
        <p:spPr>
          <a:xfrm>
            <a:off x="1678610" y="1292589"/>
            <a:ext cx="1167148" cy="108192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D51AB1B-CEF6-4F14-BB53-611C8FBEFCED}"/>
              </a:ext>
            </a:extLst>
          </p:cNvPr>
          <p:cNvSpPr/>
          <p:nvPr/>
        </p:nvSpPr>
        <p:spPr>
          <a:xfrm>
            <a:off x="1946882" y="2165079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020B4C41-9FDF-45B5-AC75-5953F6A55B00}"/>
              </a:ext>
            </a:extLst>
          </p:cNvPr>
          <p:cNvSpPr/>
          <p:nvPr/>
        </p:nvSpPr>
        <p:spPr>
          <a:xfrm>
            <a:off x="2205256" y="116266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꺾인 연결선 56">
            <a:extLst>
              <a:ext uri="{FF2B5EF4-FFF2-40B4-BE49-F238E27FC236}">
                <a16:creationId xmlns:a16="http://schemas.microsoft.com/office/drawing/2014/main" id="{14678165-82E2-4F32-97D4-629FB90287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84587" y="2390807"/>
            <a:ext cx="4499670" cy="1065421"/>
          </a:xfrm>
          <a:prstGeom prst="bentConnector3">
            <a:avLst>
              <a:gd name="adj1" fmla="val 9996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74EACD94-4F12-4711-B982-4D9E5B16E921}"/>
              </a:ext>
            </a:extLst>
          </p:cNvPr>
          <p:cNvSpPr/>
          <p:nvPr/>
        </p:nvSpPr>
        <p:spPr>
          <a:xfrm>
            <a:off x="5076595" y="393719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4480D0A6-4EB2-409F-BE76-372218B2AB3A}"/>
              </a:ext>
            </a:extLst>
          </p:cNvPr>
          <p:cNvSpPr/>
          <p:nvPr/>
        </p:nvSpPr>
        <p:spPr>
          <a:xfrm>
            <a:off x="5486570" y="449163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C1F715F-C95F-440F-82D3-36A8982AF6A4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5734755" y="4337364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3BD5613-2A01-4EDB-A9FA-ABA71CD46D98}"/>
              </a:ext>
            </a:extLst>
          </p:cNvPr>
          <p:cNvSpPr txBox="1"/>
          <p:nvPr/>
        </p:nvSpPr>
        <p:spPr>
          <a:xfrm>
            <a:off x="5192046" y="419886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9227D7-0FD9-449A-8A06-73883083312D}"/>
              </a:ext>
            </a:extLst>
          </p:cNvPr>
          <p:cNvSpPr txBox="1"/>
          <p:nvPr/>
        </p:nvSpPr>
        <p:spPr>
          <a:xfrm>
            <a:off x="6047249" y="380688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62" name="꺾인 연결선 56">
            <a:extLst>
              <a:ext uri="{FF2B5EF4-FFF2-40B4-BE49-F238E27FC236}">
                <a16:creationId xmlns:a16="http://schemas.microsoft.com/office/drawing/2014/main" id="{69B09375-ECAF-4481-86F8-470F997D54F7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 flipH="1">
            <a:off x="5203213" y="4142789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C5B85CB-BD14-4B1F-83AA-C999ED17595E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4501710" y="4137279"/>
            <a:ext cx="1891208" cy="1020306"/>
          </a:xfrm>
          <a:prstGeom prst="bentConnector3">
            <a:avLst>
              <a:gd name="adj1" fmla="val -1208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4A05C6E-3072-41C2-8136-0C857255E708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91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3D66A3-B628-4EC5-8051-70E94FAEDB79}"/>
              </a:ext>
            </a:extLst>
          </p:cNvPr>
          <p:cNvCxnSpPr/>
          <p:nvPr/>
        </p:nvCxnSpPr>
        <p:spPr>
          <a:xfrm>
            <a:off x="889233" y="654341"/>
            <a:ext cx="0" cy="552834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8E63EF10-6589-4E16-BBA4-420F79F4E68E}"/>
              </a:ext>
            </a:extLst>
          </p:cNvPr>
          <p:cNvSpPr/>
          <p:nvPr/>
        </p:nvSpPr>
        <p:spPr>
          <a:xfrm>
            <a:off x="889232" y="1732111"/>
            <a:ext cx="3431475" cy="31854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38F89F-6092-4D6E-8201-947075B6953B}"/>
              </a:ext>
            </a:extLst>
          </p:cNvPr>
          <p:cNvSpPr/>
          <p:nvPr/>
        </p:nvSpPr>
        <p:spPr>
          <a:xfrm>
            <a:off x="2504848" y="3722499"/>
            <a:ext cx="1167148" cy="108192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8026529" y="1365876"/>
            <a:ext cx="39445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while(3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p(1)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p(2)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p(4)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while(4</a:t>
            </a:r>
            <a:r>
              <a:rPr lang="ko-KR" altLang="en-US" dirty="0" err="1"/>
              <a:t>번반복되지않음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        p(4)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FBB53CE6-E598-427A-9755-5633A2AD5114}"/>
              </a:ext>
            </a:extLst>
          </p:cNvPr>
          <p:cNvSpPr/>
          <p:nvPr/>
        </p:nvSpPr>
        <p:spPr>
          <a:xfrm>
            <a:off x="2677186" y="364198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E72176-B677-4961-B75B-9F8BD26012E8}"/>
              </a:ext>
            </a:extLst>
          </p:cNvPr>
          <p:cNvSpPr/>
          <p:nvPr/>
        </p:nvSpPr>
        <p:spPr>
          <a:xfrm>
            <a:off x="718123" y="3199427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76397A-BDC9-4930-8AC3-DBB9828602D5}"/>
              </a:ext>
            </a:extLst>
          </p:cNvPr>
          <p:cNvSpPr/>
          <p:nvPr/>
        </p:nvSpPr>
        <p:spPr>
          <a:xfrm>
            <a:off x="4981819" y="15400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5DA423-254A-4E38-A463-4D59738ECEB3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5920296" y="528996"/>
            <a:ext cx="1387" cy="270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E39C9D-C2AB-4D79-8BB0-CBCA868D72C5}"/>
              </a:ext>
            </a:extLst>
          </p:cNvPr>
          <p:cNvSpPr/>
          <p:nvPr/>
        </p:nvSpPr>
        <p:spPr>
          <a:xfrm>
            <a:off x="5263521" y="799140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While(3x)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꺾인 연결선 56">
            <a:extLst>
              <a:ext uri="{FF2B5EF4-FFF2-40B4-BE49-F238E27FC236}">
                <a16:creationId xmlns:a16="http://schemas.microsoft.com/office/drawing/2014/main" id="{814D87C2-01FD-4DEF-BC71-02ECF3AE875D}"/>
              </a:ext>
            </a:extLst>
          </p:cNvPr>
          <p:cNvCxnSpPr>
            <a:cxnSpLocks/>
            <a:stCxn id="36" idx="3"/>
            <a:endCxn id="57" idx="0"/>
          </p:cNvCxnSpPr>
          <p:nvPr/>
        </p:nvCxnSpPr>
        <p:spPr>
          <a:xfrm flipH="1">
            <a:off x="5889508" y="2887022"/>
            <a:ext cx="661474" cy="992928"/>
          </a:xfrm>
          <a:prstGeom prst="bentConnector4">
            <a:avLst>
              <a:gd name="adj1" fmla="val -34559"/>
              <a:gd name="adj2" fmla="val 7866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44DE1-0B56-4BA1-8E15-26E513226144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flipH="1">
            <a:off x="5918408" y="1199311"/>
            <a:ext cx="3275" cy="239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8452A-DA4A-46EA-B264-B2E8E1615D32}"/>
              </a:ext>
            </a:extLst>
          </p:cNvPr>
          <p:cNvSpPr txBox="1"/>
          <p:nvPr/>
        </p:nvSpPr>
        <p:spPr>
          <a:xfrm>
            <a:off x="5378972" y="106081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930FC-9349-490E-8473-62D91B70AD54}"/>
              </a:ext>
            </a:extLst>
          </p:cNvPr>
          <p:cNvSpPr txBox="1"/>
          <p:nvPr/>
        </p:nvSpPr>
        <p:spPr>
          <a:xfrm>
            <a:off x="6226328" y="61643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9" name="꺾인 연결선 56">
            <a:extLst>
              <a:ext uri="{FF2B5EF4-FFF2-40B4-BE49-F238E27FC236}">
                <a16:creationId xmlns:a16="http://schemas.microsoft.com/office/drawing/2014/main" id="{E973BEEB-90DB-4944-8552-7DA33B579E5F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 flipH="1">
            <a:off x="5918406" y="999226"/>
            <a:ext cx="661438" cy="5363982"/>
          </a:xfrm>
          <a:prstGeom prst="bentConnector4">
            <a:avLst>
              <a:gd name="adj1" fmla="val -77683"/>
              <a:gd name="adj2" fmla="val 9659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23CAD48-9672-4511-8980-C2485B46D58F}"/>
              </a:ext>
            </a:extLst>
          </p:cNvPr>
          <p:cNvSpPr/>
          <p:nvPr/>
        </p:nvSpPr>
        <p:spPr>
          <a:xfrm>
            <a:off x="4979929" y="6363208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79A84D89-2DB2-42D5-A14B-5354F99A5C06}"/>
              </a:ext>
            </a:extLst>
          </p:cNvPr>
          <p:cNvSpPr/>
          <p:nvPr/>
        </p:nvSpPr>
        <p:spPr>
          <a:xfrm>
            <a:off x="5234659" y="2686936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94238F6-2C73-4D32-BEF6-2601F6B85B5B}"/>
              </a:ext>
            </a:extLst>
          </p:cNvPr>
          <p:cNvSpPr/>
          <p:nvPr/>
        </p:nvSpPr>
        <p:spPr>
          <a:xfrm>
            <a:off x="5644634" y="3241373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E5B0A7-F634-4C5B-A580-4FA284FE41F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892819" y="3087107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E6DF8C-1C70-445D-97EF-3B0F3B11E6BA}"/>
              </a:ext>
            </a:extLst>
          </p:cNvPr>
          <p:cNvSpPr txBox="1"/>
          <p:nvPr/>
        </p:nvSpPr>
        <p:spPr>
          <a:xfrm>
            <a:off x="5350110" y="294860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D7065-42CD-4FDC-838A-D1C93DB46D4E}"/>
              </a:ext>
            </a:extLst>
          </p:cNvPr>
          <p:cNvSpPr txBox="1"/>
          <p:nvPr/>
        </p:nvSpPr>
        <p:spPr>
          <a:xfrm>
            <a:off x="6205313" y="2556627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7" name="꺾인 연결선 56">
            <a:extLst>
              <a:ext uri="{FF2B5EF4-FFF2-40B4-BE49-F238E27FC236}">
                <a16:creationId xmlns:a16="http://schemas.microsoft.com/office/drawing/2014/main" id="{2E126513-1639-4166-A6E0-40DCC8D7FEAA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>
            <a:off x="5361277" y="2892532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FDAB7D12-D68F-4775-98C4-9E6AC3F2307D}"/>
              </a:ext>
            </a:extLst>
          </p:cNvPr>
          <p:cNvSpPr/>
          <p:nvPr/>
        </p:nvSpPr>
        <p:spPr>
          <a:xfrm>
            <a:off x="1095036" y="4748579"/>
            <a:ext cx="1167148" cy="108192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D5FA62C-6BC6-4D51-A916-43B4C8475F31}"/>
              </a:ext>
            </a:extLst>
          </p:cNvPr>
          <p:cNvSpPr/>
          <p:nvPr/>
        </p:nvSpPr>
        <p:spPr>
          <a:xfrm>
            <a:off x="3181110" y="457237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A7A0469-8F99-4ECC-BE0B-CE9F20522E81}"/>
              </a:ext>
            </a:extLst>
          </p:cNvPr>
          <p:cNvSpPr/>
          <p:nvPr/>
        </p:nvSpPr>
        <p:spPr>
          <a:xfrm>
            <a:off x="1710521" y="460166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F8269618-F890-4455-82FA-DFBE93BE3910}"/>
              </a:ext>
            </a:extLst>
          </p:cNvPr>
          <p:cNvSpPr/>
          <p:nvPr/>
        </p:nvSpPr>
        <p:spPr>
          <a:xfrm>
            <a:off x="1520995" y="575520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68A5C1D7-6906-4699-869D-A526BEACD8D4}"/>
              </a:ext>
            </a:extLst>
          </p:cNvPr>
          <p:cNvSpPr/>
          <p:nvPr/>
        </p:nvSpPr>
        <p:spPr>
          <a:xfrm>
            <a:off x="5260246" y="1438942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6F85011D-B3B6-4EBA-98C4-2E6037262069}"/>
              </a:ext>
            </a:extLst>
          </p:cNvPr>
          <p:cNvSpPr/>
          <p:nvPr/>
        </p:nvSpPr>
        <p:spPr>
          <a:xfrm>
            <a:off x="5670221" y="199337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5E77B3-5FF9-4F7B-816E-97BED2C223E1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5918406" y="1839113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4FBC3-B49F-4778-8AAA-5DC8A6BF77BC}"/>
              </a:ext>
            </a:extLst>
          </p:cNvPr>
          <p:cNvSpPr txBox="1"/>
          <p:nvPr/>
        </p:nvSpPr>
        <p:spPr>
          <a:xfrm>
            <a:off x="5375697" y="170061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C2D5C1-126F-4222-AFD1-CABA358212F9}"/>
              </a:ext>
            </a:extLst>
          </p:cNvPr>
          <p:cNvSpPr txBox="1"/>
          <p:nvPr/>
        </p:nvSpPr>
        <p:spPr>
          <a:xfrm>
            <a:off x="6230900" y="130863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0" name="꺾인 연결선 56">
            <a:extLst>
              <a:ext uri="{FF2B5EF4-FFF2-40B4-BE49-F238E27FC236}">
                <a16:creationId xmlns:a16="http://schemas.microsoft.com/office/drawing/2014/main" id="{707E92E7-B98B-475F-A5E6-61D92B3250DF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5386864" y="1644538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6">
            <a:extLst>
              <a:ext uri="{FF2B5EF4-FFF2-40B4-BE49-F238E27FC236}">
                <a16:creationId xmlns:a16="http://schemas.microsoft.com/office/drawing/2014/main" id="{B60BAA7F-CF09-4991-9DDD-84CA32F7CE8C}"/>
              </a:ext>
            </a:extLst>
          </p:cNvPr>
          <p:cNvCxnSpPr>
            <a:cxnSpLocks/>
            <a:stCxn id="44" idx="3"/>
            <a:endCxn id="36" idx="0"/>
          </p:cNvCxnSpPr>
          <p:nvPr/>
        </p:nvCxnSpPr>
        <p:spPr>
          <a:xfrm flipH="1">
            <a:off x="5892821" y="1639028"/>
            <a:ext cx="683748" cy="1047908"/>
          </a:xfrm>
          <a:prstGeom prst="bentConnector4">
            <a:avLst>
              <a:gd name="adj1" fmla="val -33433"/>
              <a:gd name="adj2" fmla="val 7715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FA5F3A1-2A62-4A89-B73D-53CA3600CBC0}"/>
              </a:ext>
            </a:extLst>
          </p:cNvPr>
          <p:cNvSpPr/>
          <p:nvPr/>
        </p:nvSpPr>
        <p:spPr>
          <a:xfrm>
            <a:off x="2947649" y="2154593"/>
            <a:ext cx="1167148" cy="108192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D51AB1B-CEF6-4F14-BB53-611C8FBEFCED}"/>
              </a:ext>
            </a:extLst>
          </p:cNvPr>
          <p:cNvSpPr/>
          <p:nvPr/>
        </p:nvSpPr>
        <p:spPr>
          <a:xfrm>
            <a:off x="3878908" y="2262168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020B4C41-9FDF-45B5-AC75-5953F6A55B00}"/>
              </a:ext>
            </a:extLst>
          </p:cNvPr>
          <p:cNvSpPr/>
          <p:nvPr/>
        </p:nvSpPr>
        <p:spPr>
          <a:xfrm>
            <a:off x="2823498" y="288486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꺾인 연결선 56">
            <a:extLst>
              <a:ext uri="{FF2B5EF4-FFF2-40B4-BE49-F238E27FC236}">
                <a16:creationId xmlns:a16="http://schemas.microsoft.com/office/drawing/2014/main" id="{14678165-82E2-4F32-97D4-629FB90287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08433" y="2757779"/>
            <a:ext cx="5354788" cy="1072111"/>
          </a:xfrm>
          <a:prstGeom prst="bentConnector3">
            <a:avLst>
              <a:gd name="adj1" fmla="val 9997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74EACD94-4F12-4711-B982-4D9E5B16E921}"/>
              </a:ext>
            </a:extLst>
          </p:cNvPr>
          <p:cNvSpPr/>
          <p:nvPr/>
        </p:nvSpPr>
        <p:spPr>
          <a:xfrm>
            <a:off x="5231346" y="3879950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4480D0A6-4EB2-409F-BE76-372218B2AB3A}"/>
              </a:ext>
            </a:extLst>
          </p:cNvPr>
          <p:cNvSpPr/>
          <p:nvPr/>
        </p:nvSpPr>
        <p:spPr>
          <a:xfrm>
            <a:off x="5641321" y="4434387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C1F715F-C95F-440F-82D3-36A8982AF6A4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5889506" y="4280121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3BD5613-2A01-4EDB-A9FA-ABA71CD46D98}"/>
              </a:ext>
            </a:extLst>
          </p:cNvPr>
          <p:cNvSpPr txBox="1"/>
          <p:nvPr/>
        </p:nvSpPr>
        <p:spPr>
          <a:xfrm>
            <a:off x="5346797" y="414162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9227D7-0FD9-449A-8A06-73883083312D}"/>
              </a:ext>
            </a:extLst>
          </p:cNvPr>
          <p:cNvSpPr txBox="1"/>
          <p:nvPr/>
        </p:nvSpPr>
        <p:spPr>
          <a:xfrm>
            <a:off x="6202000" y="374964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62" name="꺾인 연결선 56">
            <a:extLst>
              <a:ext uri="{FF2B5EF4-FFF2-40B4-BE49-F238E27FC236}">
                <a16:creationId xmlns:a16="http://schemas.microsoft.com/office/drawing/2014/main" id="{69B09375-ECAF-4481-86F8-470F997D54F7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 flipH="1">
            <a:off x="5357964" y="4085546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C5B85CB-BD14-4B1F-83AA-C999ED17595E}"/>
              </a:ext>
            </a:extLst>
          </p:cNvPr>
          <p:cNvCxnSpPr>
            <a:cxnSpLocks/>
            <a:stCxn id="65" idx="3"/>
          </p:cNvCxnSpPr>
          <p:nvPr/>
        </p:nvCxnSpPr>
        <p:spPr>
          <a:xfrm flipH="1">
            <a:off x="4656462" y="5195691"/>
            <a:ext cx="1878256" cy="775537"/>
          </a:xfrm>
          <a:prstGeom prst="bentConnector3">
            <a:avLst>
              <a:gd name="adj1" fmla="val -1217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2236087-C9B4-43E2-A998-8C8B24CB6A6F}"/>
              </a:ext>
            </a:extLst>
          </p:cNvPr>
          <p:cNvSpPr/>
          <p:nvPr/>
        </p:nvSpPr>
        <p:spPr>
          <a:xfrm>
            <a:off x="1733128" y="650182"/>
            <a:ext cx="1167148" cy="108192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A6DCE80-2DAB-4962-86A6-099CB09B4426}"/>
              </a:ext>
            </a:extLst>
          </p:cNvPr>
          <p:cNvSpPr/>
          <p:nvPr/>
        </p:nvSpPr>
        <p:spPr>
          <a:xfrm>
            <a:off x="2210916" y="1521292"/>
            <a:ext cx="360040" cy="375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모서리가 둥근 직사각형 20">
            <a:extLst>
              <a:ext uri="{FF2B5EF4-FFF2-40B4-BE49-F238E27FC236}">
                <a16:creationId xmlns:a16="http://schemas.microsoft.com/office/drawing/2014/main" id="{EE06D901-54F5-4EE2-9AEC-B94FA39C77F2}"/>
              </a:ext>
            </a:extLst>
          </p:cNvPr>
          <p:cNvSpPr/>
          <p:nvPr/>
        </p:nvSpPr>
        <p:spPr>
          <a:xfrm>
            <a:off x="2082164" y="54217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C1162D91-C2E6-41DE-817B-845D92075A00}"/>
              </a:ext>
            </a:extLst>
          </p:cNvPr>
          <p:cNvSpPr/>
          <p:nvPr/>
        </p:nvSpPr>
        <p:spPr>
          <a:xfrm>
            <a:off x="5218395" y="4995605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While(4x)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DF2D5F29-3E9B-4EF0-8F85-31C5F8623812}"/>
              </a:ext>
            </a:extLst>
          </p:cNvPr>
          <p:cNvSpPr/>
          <p:nvPr/>
        </p:nvSpPr>
        <p:spPr>
          <a:xfrm>
            <a:off x="5628370" y="5550042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E4C5982-D1E4-45A3-8C0E-DC5022E4A701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5876555" y="5395776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ADC2CF0-B3A9-4371-BEBA-7B817EFFA8FB}"/>
              </a:ext>
            </a:extLst>
          </p:cNvPr>
          <p:cNvSpPr txBox="1"/>
          <p:nvPr/>
        </p:nvSpPr>
        <p:spPr>
          <a:xfrm>
            <a:off x="5333846" y="5257276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5686BE-1B77-4E58-A330-6A1751650838}"/>
              </a:ext>
            </a:extLst>
          </p:cNvPr>
          <p:cNvSpPr txBox="1"/>
          <p:nvPr/>
        </p:nvSpPr>
        <p:spPr>
          <a:xfrm>
            <a:off x="6189049" y="486529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71" name="꺾인 연결선 56">
            <a:extLst>
              <a:ext uri="{FF2B5EF4-FFF2-40B4-BE49-F238E27FC236}">
                <a16:creationId xmlns:a16="http://schemas.microsoft.com/office/drawing/2014/main" id="{07E99B4C-EB22-417C-80F5-0752B6F780D3}"/>
              </a:ext>
            </a:extLst>
          </p:cNvPr>
          <p:cNvCxnSpPr>
            <a:cxnSpLocks/>
            <a:stCxn id="67" idx="2"/>
          </p:cNvCxnSpPr>
          <p:nvPr/>
        </p:nvCxnSpPr>
        <p:spPr>
          <a:xfrm rot="5400000" flipH="1">
            <a:off x="5345013" y="5201201"/>
            <a:ext cx="844086" cy="218998"/>
          </a:xfrm>
          <a:prstGeom prst="bentConnector5">
            <a:avLst>
              <a:gd name="adj1" fmla="val -15157"/>
              <a:gd name="adj2" fmla="val 374767"/>
              <a:gd name="adj3" fmla="val 99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56">
            <a:extLst>
              <a:ext uri="{FF2B5EF4-FFF2-40B4-BE49-F238E27FC236}">
                <a16:creationId xmlns:a16="http://schemas.microsoft.com/office/drawing/2014/main" id="{F10A0468-84B7-49FF-83D4-26CF864EF50F}"/>
              </a:ext>
            </a:extLst>
          </p:cNvPr>
          <p:cNvCxnSpPr>
            <a:cxnSpLocks/>
            <a:stCxn id="57" idx="3"/>
            <a:endCxn id="65" idx="0"/>
          </p:cNvCxnSpPr>
          <p:nvPr/>
        </p:nvCxnSpPr>
        <p:spPr>
          <a:xfrm flipH="1">
            <a:off x="5876557" y="4080036"/>
            <a:ext cx="671112" cy="915569"/>
          </a:xfrm>
          <a:prstGeom prst="bentConnector4">
            <a:avLst>
              <a:gd name="adj1" fmla="val -34063"/>
              <a:gd name="adj2" fmla="val 8291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E5312F2-3791-4B6A-A219-4C9A4628DE43}"/>
              </a:ext>
            </a:extLst>
          </p:cNvPr>
          <p:cNvSpPr txBox="1"/>
          <p:nvPr/>
        </p:nvSpPr>
        <p:spPr>
          <a:xfrm>
            <a:off x="0" y="0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2-3-8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40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2790863" y="645189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14346" y="380335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3114346" y="960119"/>
            <a:ext cx="1644" cy="1705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7345C5ED-4475-49D7-AFC0-8CB32046D1FA}"/>
              </a:ext>
            </a:extLst>
          </p:cNvPr>
          <p:cNvSpPr/>
          <p:nvPr/>
        </p:nvSpPr>
        <p:spPr>
          <a:xfrm>
            <a:off x="2790863" y="610520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DC89AB8-5111-4A6D-A3B0-027AFE7ED9DF}"/>
              </a:ext>
            </a:extLst>
          </p:cNvPr>
          <p:cNvCxnSpPr>
            <a:cxnSpLocks/>
            <a:stCxn id="45" idx="2"/>
            <a:endCxn id="119" idx="0"/>
          </p:cNvCxnSpPr>
          <p:nvPr/>
        </p:nvCxnSpPr>
        <p:spPr>
          <a:xfrm>
            <a:off x="3114346" y="6420135"/>
            <a:ext cx="0" cy="158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6E153D-5D2D-4D26-9A70-62856B1521C2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 flipH="1">
            <a:off x="3114346" y="2071137"/>
            <a:ext cx="1644" cy="2524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79DF4705-DF77-4CB3-B52E-5B34808BEE36}"/>
              </a:ext>
            </a:extLst>
          </p:cNvPr>
          <p:cNvSpPr/>
          <p:nvPr/>
        </p:nvSpPr>
        <p:spPr>
          <a:xfrm>
            <a:off x="2792507" y="175620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CC26118A-42E9-436D-B18F-1EA50CEA5CA9}"/>
              </a:ext>
            </a:extLst>
          </p:cNvPr>
          <p:cNvSpPr/>
          <p:nvPr/>
        </p:nvSpPr>
        <p:spPr>
          <a:xfrm>
            <a:off x="5143878" y="308050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ABAE6EF2-121A-41F0-833B-58EA5350ABF4}"/>
              </a:ext>
            </a:extLst>
          </p:cNvPr>
          <p:cNvSpPr/>
          <p:nvPr/>
        </p:nvSpPr>
        <p:spPr>
          <a:xfrm>
            <a:off x="5138137" y="393690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9C56DB2F-5BC0-41AB-B281-EDE5C32D1A90}"/>
              </a:ext>
            </a:extLst>
          </p:cNvPr>
          <p:cNvSpPr/>
          <p:nvPr/>
        </p:nvSpPr>
        <p:spPr>
          <a:xfrm>
            <a:off x="2792507" y="366395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3CDDE932-AAC0-4787-B417-1E1448850205}"/>
              </a:ext>
            </a:extLst>
          </p:cNvPr>
          <p:cNvSpPr/>
          <p:nvPr/>
        </p:nvSpPr>
        <p:spPr>
          <a:xfrm>
            <a:off x="2792507" y="296660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D9F92302-04D5-49E8-AA34-A92DFDAC2BA2}"/>
              </a:ext>
            </a:extLst>
          </p:cNvPr>
          <p:cNvSpPr/>
          <p:nvPr/>
        </p:nvSpPr>
        <p:spPr>
          <a:xfrm>
            <a:off x="3874823" y="284932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56DB121B-DA42-4974-B944-16822FA81E0C}"/>
              </a:ext>
            </a:extLst>
          </p:cNvPr>
          <p:cNvSpPr txBox="1"/>
          <p:nvPr/>
        </p:nvSpPr>
        <p:spPr>
          <a:xfrm>
            <a:off x="2693467" y="265166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1D3AF3CE-1EA3-4D9B-9690-C9098E92CBBE}"/>
              </a:ext>
            </a:extLst>
          </p:cNvPr>
          <p:cNvSpPr txBox="1"/>
          <p:nvPr/>
        </p:nvSpPr>
        <p:spPr>
          <a:xfrm>
            <a:off x="3593980" y="218513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840C329-9F27-49F9-85AA-E8A9EA81E31F}"/>
              </a:ext>
            </a:extLst>
          </p:cNvPr>
          <p:cNvCxnSpPr>
            <a:cxnSpLocks/>
            <a:stCxn id="50" idx="3"/>
            <a:endCxn id="42" idx="0"/>
          </p:cNvCxnSpPr>
          <p:nvPr/>
        </p:nvCxnSpPr>
        <p:spPr>
          <a:xfrm>
            <a:off x="3859357" y="2508301"/>
            <a:ext cx="338949" cy="34102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876F2C3C-4CA2-4F22-B4E6-CEB516390908}"/>
              </a:ext>
            </a:extLst>
          </p:cNvPr>
          <p:cNvSpPr/>
          <p:nvPr/>
        </p:nvSpPr>
        <p:spPr>
          <a:xfrm>
            <a:off x="2369335" y="232363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945E852-8708-4D69-AE52-4A7023C5D81E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>
            <a:off x="3114346" y="2692967"/>
            <a:ext cx="1644" cy="2736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6">
            <a:extLst>
              <a:ext uri="{FF2B5EF4-FFF2-40B4-BE49-F238E27FC236}">
                <a16:creationId xmlns:a16="http://schemas.microsoft.com/office/drawing/2014/main" id="{3D6EE568-0AF9-4C60-92E5-A63F3DCF0138}"/>
              </a:ext>
            </a:extLst>
          </p:cNvPr>
          <p:cNvSpPr txBox="1"/>
          <p:nvPr/>
        </p:nvSpPr>
        <p:spPr>
          <a:xfrm>
            <a:off x="2592251" y="152983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3FF80E7F-A82C-4C37-8462-7C052311C692}"/>
              </a:ext>
            </a:extLst>
          </p:cNvPr>
          <p:cNvSpPr txBox="1"/>
          <p:nvPr/>
        </p:nvSpPr>
        <p:spPr>
          <a:xfrm>
            <a:off x="3515721" y="101260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981E73-0511-4E4E-9552-39F6F23D5220}"/>
              </a:ext>
            </a:extLst>
          </p:cNvPr>
          <p:cNvCxnSpPr>
            <a:cxnSpLocks/>
            <a:stCxn id="56" idx="3"/>
            <a:endCxn id="31" idx="0"/>
          </p:cNvCxnSpPr>
          <p:nvPr/>
        </p:nvCxnSpPr>
        <p:spPr>
          <a:xfrm>
            <a:off x="3861001" y="1315310"/>
            <a:ext cx="1606360" cy="176519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F23E7A43-77C3-4FE7-869C-EC92F4128B4D}"/>
              </a:ext>
            </a:extLst>
          </p:cNvPr>
          <p:cNvSpPr/>
          <p:nvPr/>
        </p:nvSpPr>
        <p:spPr>
          <a:xfrm>
            <a:off x="2370979" y="1130643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7BEF742-CF4D-49DA-92BC-4AE740B39D1C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3115990" y="1499976"/>
            <a:ext cx="0" cy="2562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6D8C3E-8FC4-4010-A06D-6C6B84F2852F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>
            <a:off x="3115990" y="3281530"/>
            <a:ext cx="0" cy="3824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33DAC05-C331-47CC-8B93-1FB74F7702F9}"/>
              </a:ext>
            </a:extLst>
          </p:cNvPr>
          <p:cNvCxnSpPr>
            <a:cxnSpLocks/>
            <a:stCxn id="37" idx="2"/>
            <a:endCxn id="89" idx="0"/>
          </p:cNvCxnSpPr>
          <p:nvPr/>
        </p:nvCxnSpPr>
        <p:spPr>
          <a:xfrm flipH="1">
            <a:off x="3114346" y="3978884"/>
            <a:ext cx="1644" cy="2000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0E3E3CB0-C631-408F-B926-5E83198A6B80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3555955" y="2841483"/>
            <a:ext cx="319580" cy="96512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50017259-6B15-45AE-95B7-DA6553CB24A3}"/>
              </a:ext>
            </a:extLst>
          </p:cNvPr>
          <p:cNvSpPr/>
          <p:nvPr/>
        </p:nvSpPr>
        <p:spPr>
          <a:xfrm>
            <a:off x="2792507" y="551926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C6A0C35A-1C96-4217-9D71-2BED2BA7B7BA}"/>
              </a:ext>
            </a:extLst>
          </p:cNvPr>
          <p:cNvSpPr/>
          <p:nvPr/>
        </p:nvSpPr>
        <p:spPr>
          <a:xfrm>
            <a:off x="2792507" y="482191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2A9B10A1-CCBD-47D0-9EE6-0FFDF7DD7451}"/>
              </a:ext>
            </a:extLst>
          </p:cNvPr>
          <p:cNvSpPr/>
          <p:nvPr/>
        </p:nvSpPr>
        <p:spPr>
          <a:xfrm>
            <a:off x="3874823" y="470463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86" name="TextBox 16">
            <a:extLst>
              <a:ext uri="{FF2B5EF4-FFF2-40B4-BE49-F238E27FC236}">
                <a16:creationId xmlns:a16="http://schemas.microsoft.com/office/drawing/2014/main" id="{86EFDC27-81ED-464F-95AD-A53B846544ED}"/>
              </a:ext>
            </a:extLst>
          </p:cNvPr>
          <p:cNvSpPr txBox="1"/>
          <p:nvPr/>
        </p:nvSpPr>
        <p:spPr>
          <a:xfrm>
            <a:off x="2693467" y="450697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87" name="TextBox 17">
            <a:extLst>
              <a:ext uri="{FF2B5EF4-FFF2-40B4-BE49-F238E27FC236}">
                <a16:creationId xmlns:a16="http://schemas.microsoft.com/office/drawing/2014/main" id="{824DD397-03FF-46A9-BB08-BF3309CC91F6}"/>
              </a:ext>
            </a:extLst>
          </p:cNvPr>
          <p:cNvSpPr txBox="1"/>
          <p:nvPr/>
        </p:nvSpPr>
        <p:spPr>
          <a:xfrm>
            <a:off x="3593980" y="404044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F5E3BA5B-AAFB-421F-94B9-94F678ACFB73}"/>
              </a:ext>
            </a:extLst>
          </p:cNvPr>
          <p:cNvCxnSpPr>
            <a:cxnSpLocks/>
            <a:stCxn id="89" idx="3"/>
            <a:endCxn id="85" idx="0"/>
          </p:cNvCxnSpPr>
          <p:nvPr/>
        </p:nvCxnSpPr>
        <p:spPr>
          <a:xfrm>
            <a:off x="3859357" y="4363614"/>
            <a:ext cx="338949" cy="34102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C0CC00F5-76E8-4662-9A3C-50E362823F74}"/>
              </a:ext>
            </a:extLst>
          </p:cNvPr>
          <p:cNvSpPr/>
          <p:nvPr/>
        </p:nvSpPr>
        <p:spPr>
          <a:xfrm>
            <a:off x="2369335" y="4178947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00D6844-AB4B-480C-9B61-EFC27E28E4D1}"/>
              </a:ext>
            </a:extLst>
          </p:cNvPr>
          <p:cNvCxnSpPr>
            <a:cxnSpLocks/>
            <a:stCxn id="89" idx="2"/>
            <a:endCxn id="84" idx="0"/>
          </p:cNvCxnSpPr>
          <p:nvPr/>
        </p:nvCxnSpPr>
        <p:spPr>
          <a:xfrm>
            <a:off x="3114346" y="4548280"/>
            <a:ext cx="1644" cy="2736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165C796-532E-4905-A207-65ABA9AA7816}"/>
              </a:ext>
            </a:extLst>
          </p:cNvPr>
          <p:cNvCxnSpPr>
            <a:cxnSpLocks/>
            <a:stCxn id="84" idx="2"/>
            <a:endCxn id="83" idx="0"/>
          </p:cNvCxnSpPr>
          <p:nvPr/>
        </p:nvCxnSpPr>
        <p:spPr>
          <a:xfrm>
            <a:off x="3115990" y="5136843"/>
            <a:ext cx="0" cy="3824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3B21D5A7-0BC3-403E-97ED-C7A6EF48706A}"/>
              </a:ext>
            </a:extLst>
          </p:cNvPr>
          <p:cNvCxnSpPr>
            <a:cxnSpLocks/>
            <a:stCxn id="85" idx="2"/>
          </p:cNvCxnSpPr>
          <p:nvPr/>
        </p:nvCxnSpPr>
        <p:spPr>
          <a:xfrm rot="5400000">
            <a:off x="3555955" y="4696796"/>
            <a:ext cx="319580" cy="96512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A89A80C-3D28-40D3-835E-D543C401F1B0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5461620" y="3395438"/>
            <a:ext cx="5741" cy="5414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4263DC0D-33F0-470D-93CD-054CED57D59A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3514486" y="4050996"/>
            <a:ext cx="1746301" cy="214796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1E3FE9A-BB1E-4EE2-8814-3EF224842042}"/>
              </a:ext>
            </a:extLst>
          </p:cNvPr>
          <p:cNvCxnSpPr>
            <a:cxnSpLocks/>
            <a:stCxn id="83" idx="2"/>
            <a:endCxn id="45" idx="0"/>
          </p:cNvCxnSpPr>
          <p:nvPr/>
        </p:nvCxnSpPr>
        <p:spPr>
          <a:xfrm flipH="1">
            <a:off x="3114346" y="5834197"/>
            <a:ext cx="1644" cy="2710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DBD3E4F-E2ED-4108-9417-14CBC8856F3C}"/>
              </a:ext>
            </a:extLst>
          </p:cNvPr>
          <p:cNvSpPr txBox="1"/>
          <p:nvPr/>
        </p:nvSpPr>
        <p:spPr>
          <a:xfrm>
            <a:off x="6744749" y="1012601"/>
            <a:ext cx="17113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</a:p>
          <a:p>
            <a:r>
              <a:rPr lang="en-US" altLang="ko-KR" dirty="0"/>
              <a:t>if(){</a:t>
            </a:r>
          </a:p>
          <a:p>
            <a:r>
              <a:rPr lang="en-US" altLang="ko-KR" dirty="0"/>
              <a:t>    12</a:t>
            </a:r>
          </a:p>
          <a:p>
            <a:r>
              <a:rPr lang="en-US" altLang="ko-KR" dirty="0"/>
              <a:t>    if(){</a:t>
            </a:r>
          </a:p>
          <a:p>
            <a:r>
              <a:rPr lang="en-US" altLang="ko-KR" dirty="0"/>
              <a:t>        03</a:t>
            </a:r>
          </a:p>
          <a:p>
            <a:r>
              <a:rPr lang="en-US" altLang="ko-KR" dirty="0"/>
              <a:t>    }else{</a:t>
            </a:r>
          </a:p>
          <a:p>
            <a:r>
              <a:rPr lang="en-US" altLang="ko-KR" dirty="0"/>
              <a:t>        02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04</a:t>
            </a:r>
          </a:p>
          <a:p>
            <a:r>
              <a:rPr lang="en-US" altLang="ko-KR" dirty="0"/>
              <a:t>    if(){</a:t>
            </a:r>
          </a:p>
          <a:p>
            <a:r>
              <a:rPr lang="en-US" altLang="ko-KR" dirty="0"/>
              <a:t>        05</a:t>
            </a:r>
          </a:p>
          <a:p>
            <a:r>
              <a:rPr lang="en-US" altLang="ko-KR" dirty="0"/>
              <a:t>    }else{</a:t>
            </a:r>
          </a:p>
          <a:p>
            <a:r>
              <a:rPr lang="en-US" altLang="ko-KR" dirty="0"/>
              <a:t>        06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07</a:t>
            </a:r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  13</a:t>
            </a:r>
          </a:p>
          <a:p>
            <a:r>
              <a:rPr lang="en-US" altLang="ko-KR" dirty="0"/>
              <a:t>    05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54AA0E1-D45F-4767-B45E-BCA51BF74D0A}"/>
              </a:ext>
            </a:extLst>
          </p:cNvPr>
          <p:cNvSpPr/>
          <p:nvPr/>
        </p:nvSpPr>
        <p:spPr>
          <a:xfrm>
            <a:off x="2146911" y="197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E3AF26-402C-4555-80A7-A9F50E4C166D}"/>
              </a:ext>
            </a:extLst>
          </p:cNvPr>
          <p:cNvSpPr/>
          <p:nvPr/>
        </p:nvSpPr>
        <p:spPr>
          <a:xfrm>
            <a:off x="2175869" y="6578630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8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구부러진 연결선 30">
            <a:extLst>
              <a:ext uri="{FF2B5EF4-FFF2-40B4-BE49-F238E27FC236}">
                <a16:creationId xmlns:a16="http://schemas.microsoft.com/office/drawing/2014/main" id="{4421D27B-414E-4896-9E6B-0C8CC92F5953}"/>
              </a:ext>
            </a:extLst>
          </p:cNvPr>
          <p:cNvCxnSpPr>
            <a:cxnSpLocks/>
            <a:stCxn id="31" idx="2"/>
            <a:endCxn id="48" idx="2"/>
          </p:cNvCxnSpPr>
          <p:nvPr/>
        </p:nvCxnSpPr>
        <p:spPr>
          <a:xfrm rot="10800000" flipV="1">
            <a:off x="1803361" y="1324108"/>
            <a:ext cx="1502" cy="4221270"/>
          </a:xfrm>
          <a:prstGeom prst="curvedConnector3">
            <a:avLst>
              <a:gd name="adj1" fmla="val 7173036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8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1-2-1</a:t>
            </a:r>
            <a:endParaRPr lang="ko-KR" altLang="en-US" dirty="0"/>
          </a:p>
        </p:txBody>
      </p:sp>
      <p:cxnSp>
        <p:nvCxnSpPr>
          <p:cNvPr id="30" name="구부러진 연결선 30">
            <a:extLst>
              <a:ext uri="{FF2B5EF4-FFF2-40B4-BE49-F238E27FC236}">
                <a16:creationId xmlns:a16="http://schemas.microsoft.com/office/drawing/2014/main" id="{6FDDE5A7-1C19-4428-85A8-C218B0221569}"/>
              </a:ext>
            </a:extLst>
          </p:cNvPr>
          <p:cNvCxnSpPr>
            <a:cxnSpLocks/>
            <a:stCxn id="48" idx="4"/>
          </p:cNvCxnSpPr>
          <p:nvPr/>
        </p:nvCxnSpPr>
        <p:spPr>
          <a:xfrm rot="16200000" flipH="1">
            <a:off x="2456098" y="5144669"/>
            <a:ext cx="564498" cy="1653948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1B5B8632-4586-41FE-9DD4-B9AB929279AF}"/>
              </a:ext>
            </a:extLst>
          </p:cNvPr>
          <p:cNvSpPr/>
          <p:nvPr/>
        </p:nvSpPr>
        <p:spPr>
          <a:xfrm>
            <a:off x="1804863" y="118009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2E6FE35-776A-430E-A709-F97C870188F2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912875" y="401315"/>
            <a:ext cx="0" cy="77877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C885474-98FC-4D41-B0B4-53E26954AF55}"/>
              </a:ext>
            </a:extLst>
          </p:cNvPr>
          <p:cNvGrpSpPr/>
          <p:nvPr/>
        </p:nvGrpSpPr>
        <p:grpSpPr>
          <a:xfrm>
            <a:off x="1802755" y="3229708"/>
            <a:ext cx="1303835" cy="1296144"/>
            <a:chOff x="1129117" y="3829299"/>
            <a:chExt cx="1303835" cy="129614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46B691C-F653-4902-86F3-806C856126B1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827AA56-7AE8-4C1F-BB91-5DBD4208906B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1A68366-2A42-4FDE-904F-72E7DF86F9F5}"/>
              </a:ext>
            </a:extLst>
          </p:cNvPr>
          <p:cNvCxnSpPr>
            <a:cxnSpLocks/>
            <a:stCxn id="36" idx="4"/>
            <a:endCxn id="48" idx="0"/>
          </p:cNvCxnSpPr>
          <p:nvPr/>
        </p:nvCxnSpPr>
        <p:spPr>
          <a:xfrm>
            <a:off x="1910767" y="4005024"/>
            <a:ext cx="606" cy="139633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8F6BA25-1F08-43FC-8EC5-81A7A3BDC092}"/>
              </a:ext>
            </a:extLst>
          </p:cNvPr>
          <p:cNvCxnSpPr>
            <a:cxnSpLocks/>
            <a:stCxn id="31" idx="4"/>
            <a:endCxn id="36" idx="0"/>
          </p:cNvCxnSpPr>
          <p:nvPr/>
        </p:nvCxnSpPr>
        <p:spPr>
          <a:xfrm flipH="1">
            <a:off x="1910767" y="1468124"/>
            <a:ext cx="2108" cy="224886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42CFB02C-9509-442A-826F-FB82C0496B99}"/>
              </a:ext>
            </a:extLst>
          </p:cNvPr>
          <p:cNvSpPr/>
          <p:nvPr/>
        </p:nvSpPr>
        <p:spPr>
          <a:xfrm>
            <a:off x="1803361" y="540136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22">
            <a:extLst>
              <a:ext uri="{FF2B5EF4-FFF2-40B4-BE49-F238E27FC236}">
                <a16:creationId xmlns:a16="http://schemas.microsoft.com/office/drawing/2014/main" id="{BC9F30F5-30DE-4DF0-9BA8-25B6C33DCEBE}"/>
              </a:ext>
            </a:extLst>
          </p:cNvPr>
          <p:cNvSpPr/>
          <p:nvPr/>
        </p:nvSpPr>
        <p:spPr>
          <a:xfrm>
            <a:off x="2378307" y="598136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22">
            <a:extLst>
              <a:ext uri="{FF2B5EF4-FFF2-40B4-BE49-F238E27FC236}">
                <a16:creationId xmlns:a16="http://schemas.microsoft.com/office/drawing/2014/main" id="{C035D32E-F6CA-4F7A-AEE1-6A8DA59E5871}"/>
              </a:ext>
            </a:extLst>
          </p:cNvPr>
          <p:cNvSpPr/>
          <p:nvPr/>
        </p:nvSpPr>
        <p:spPr>
          <a:xfrm>
            <a:off x="647398" y="417770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22">
            <a:extLst>
              <a:ext uri="{FF2B5EF4-FFF2-40B4-BE49-F238E27FC236}">
                <a16:creationId xmlns:a16="http://schemas.microsoft.com/office/drawing/2014/main" id="{9C23DEBD-47AB-4021-BBD2-3A1C74109F2E}"/>
              </a:ext>
            </a:extLst>
          </p:cNvPr>
          <p:cNvSpPr/>
          <p:nvPr/>
        </p:nvSpPr>
        <p:spPr>
          <a:xfrm>
            <a:off x="1730747" y="486519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22">
            <a:extLst>
              <a:ext uri="{FF2B5EF4-FFF2-40B4-BE49-F238E27FC236}">
                <a16:creationId xmlns:a16="http://schemas.microsoft.com/office/drawing/2014/main" id="{012B4F79-7999-4BE7-894A-8A5EB8398432}"/>
              </a:ext>
            </a:extLst>
          </p:cNvPr>
          <p:cNvSpPr/>
          <p:nvPr/>
        </p:nvSpPr>
        <p:spPr>
          <a:xfrm>
            <a:off x="2923668" y="369455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22">
            <a:extLst>
              <a:ext uri="{FF2B5EF4-FFF2-40B4-BE49-F238E27FC236}">
                <a16:creationId xmlns:a16="http://schemas.microsoft.com/office/drawing/2014/main" id="{807E32B1-F0F9-474D-8BD3-CF9C6728DD67}"/>
              </a:ext>
            </a:extLst>
          </p:cNvPr>
          <p:cNvSpPr/>
          <p:nvPr/>
        </p:nvSpPr>
        <p:spPr>
          <a:xfrm>
            <a:off x="677305" y="247965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22">
            <a:extLst>
              <a:ext uri="{FF2B5EF4-FFF2-40B4-BE49-F238E27FC236}">
                <a16:creationId xmlns:a16="http://schemas.microsoft.com/office/drawing/2014/main" id="{B2AD4BCE-1531-4801-9453-B2A050713F91}"/>
              </a:ext>
            </a:extLst>
          </p:cNvPr>
          <p:cNvSpPr/>
          <p:nvPr/>
        </p:nvSpPr>
        <p:spPr>
          <a:xfrm>
            <a:off x="1730747" y="163291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22">
            <a:extLst>
              <a:ext uri="{FF2B5EF4-FFF2-40B4-BE49-F238E27FC236}">
                <a16:creationId xmlns:a16="http://schemas.microsoft.com/office/drawing/2014/main" id="{7CBC2366-F8E2-4BA0-8FE7-CDE250ADA1DE}"/>
              </a:ext>
            </a:extLst>
          </p:cNvPr>
          <p:cNvSpPr/>
          <p:nvPr/>
        </p:nvSpPr>
        <p:spPr>
          <a:xfrm>
            <a:off x="1730747" y="300467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4FA020-102D-4358-AFC5-B3FA19F48541}"/>
              </a:ext>
            </a:extLst>
          </p:cNvPr>
          <p:cNvSpPr txBox="1"/>
          <p:nvPr/>
        </p:nvSpPr>
        <p:spPr>
          <a:xfrm>
            <a:off x="5486400" y="790703"/>
            <a:ext cx="2170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if(11){</a:t>
            </a:r>
          </a:p>
          <a:p>
            <a:r>
              <a:rPr lang="en-US" altLang="ko-KR" dirty="0"/>
              <a:t>    11</a:t>
            </a:r>
          </a:p>
          <a:p>
            <a:r>
              <a:rPr lang="en-US" altLang="ko-KR" dirty="0"/>
              <a:t>    13</a:t>
            </a:r>
          </a:p>
          <a:p>
            <a:r>
              <a:rPr lang="en-US" altLang="ko-KR" dirty="0"/>
              <a:t>    while(14){</a:t>
            </a:r>
          </a:p>
          <a:p>
            <a:r>
              <a:rPr lang="en-US" altLang="ko-KR" dirty="0"/>
              <a:t>        14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15</a:t>
            </a:r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  12</a:t>
            </a:r>
          </a:p>
          <a:p>
            <a:r>
              <a:rPr lang="en-US" altLang="ko-KR" dirty="0"/>
              <a:t>    16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6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1-2-2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2792507" y="117725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15990" y="912404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">
            <a:extLst>
              <a:ext uri="{FF2B5EF4-FFF2-40B4-BE49-F238E27FC236}">
                <a16:creationId xmlns:a16="http://schemas.microsoft.com/office/drawing/2014/main" id="{33F5FE85-74C5-4653-BE0D-466F41A52F99}"/>
              </a:ext>
            </a:extLst>
          </p:cNvPr>
          <p:cNvSpPr txBox="1"/>
          <p:nvPr/>
        </p:nvSpPr>
        <p:spPr>
          <a:xfrm>
            <a:off x="2671454" y="202150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195BCBDD-8547-47A4-B83C-3BA2570514ED}"/>
              </a:ext>
            </a:extLst>
          </p:cNvPr>
          <p:cNvSpPr txBox="1"/>
          <p:nvPr/>
        </p:nvSpPr>
        <p:spPr>
          <a:xfrm>
            <a:off x="3625209" y="156451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14EA8BA-89F9-41DD-BB3B-D4DC7558E2B7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>
            <a:off x="3861001" y="1877641"/>
            <a:ext cx="631912" cy="29602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53948534-6B61-456A-9143-F564335D71F4}"/>
              </a:ext>
            </a:extLst>
          </p:cNvPr>
          <p:cNvSpPr/>
          <p:nvPr/>
        </p:nvSpPr>
        <p:spPr>
          <a:xfrm>
            <a:off x="2370979" y="169297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if(02)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841BED-EA6D-4B17-B34B-6EA3FA0D4018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3115989" y="2062307"/>
            <a:ext cx="1" cy="363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3115990" y="1492188"/>
            <a:ext cx="0" cy="2007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531C8ED5-3C40-44F4-BD25-D7E36C086F91}"/>
              </a:ext>
            </a:extLst>
          </p:cNvPr>
          <p:cNvSpPr/>
          <p:nvPr/>
        </p:nvSpPr>
        <p:spPr>
          <a:xfrm>
            <a:off x="2792506" y="242543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CD629713-A838-4FC3-AB4F-98AD2A2B6C0B}"/>
              </a:ext>
            </a:extLst>
          </p:cNvPr>
          <p:cNvSpPr/>
          <p:nvPr/>
        </p:nvSpPr>
        <p:spPr>
          <a:xfrm>
            <a:off x="4169430" y="217366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8787C8-D0DD-4741-8ADD-A7E1B135ED4B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3115989" y="2740366"/>
            <a:ext cx="1" cy="251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2D5432B-2D42-4721-BE0F-91EB5C868C83}"/>
              </a:ext>
            </a:extLst>
          </p:cNvPr>
          <p:cNvGrpSpPr/>
          <p:nvPr/>
        </p:nvGrpSpPr>
        <p:grpSpPr>
          <a:xfrm>
            <a:off x="2370979" y="2863758"/>
            <a:ext cx="1704063" cy="733990"/>
            <a:chOff x="2370979" y="2863758"/>
            <a:chExt cx="1704063" cy="733990"/>
          </a:xfrm>
        </p:grpSpPr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FF6FDC18-05C3-4AAB-AAAC-09692927F397}"/>
                </a:ext>
              </a:extLst>
            </p:cNvPr>
            <p:cNvSpPr txBox="1"/>
            <p:nvPr/>
          </p:nvSpPr>
          <p:spPr>
            <a:xfrm>
              <a:off x="2671454" y="3320749"/>
              <a:ext cx="444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/>
                <a:t>YES</a:t>
              </a:r>
              <a:endParaRPr lang="ko-KR" altLang="en-US" sz="1200" b="1" dirty="0"/>
            </a:p>
          </p:txBody>
        </p:sp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DD71A1B1-FACE-4DBE-9B46-B04FAD3037D4}"/>
                </a:ext>
              </a:extLst>
            </p:cNvPr>
            <p:cNvSpPr txBox="1"/>
            <p:nvPr/>
          </p:nvSpPr>
          <p:spPr>
            <a:xfrm>
              <a:off x="3625209" y="2863758"/>
              <a:ext cx="44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/>
                <a:t>NO</a:t>
              </a:r>
              <a:endParaRPr lang="ko-KR" altLang="en-US" sz="1200" b="1" dirty="0"/>
            </a:p>
          </p:txBody>
        </p:sp>
        <p:sp>
          <p:nvSpPr>
            <p:cNvPr id="40" name="순서도: 판단 39">
              <a:extLst>
                <a:ext uri="{FF2B5EF4-FFF2-40B4-BE49-F238E27FC236}">
                  <a16:creationId xmlns:a16="http://schemas.microsoft.com/office/drawing/2014/main" id="{B74E603A-B3C2-413A-8E5A-607D5BABCDBF}"/>
                </a:ext>
              </a:extLst>
            </p:cNvPr>
            <p:cNvSpPr/>
            <p:nvPr/>
          </p:nvSpPr>
          <p:spPr>
            <a:xfrm>
              <a:off x="2370979" y="2992218"/>
              <a:ext cx="1490022" cy="36933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itchFamily="49" charset="0"/>
                </a:rPr>
                <a:t>while(04)</a:t>
              </a:r>
              <a:endParaRPr lang="ko-KR" altLang="en-US" sz="1200" b="1" dirty="0">
                <a:solidFill>
                  <a:schemeClr val="tx1"/>
                </a:solidFill>
                <a:latin typeface="Consolas" pitchFamily="49" charset="0"/>
              </a:endParaRPr>
            </a:p>
          </p:txBody>
        </p:sp>
      </p:grp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6F0D1E20-880A-4F4C-B4AA-8711468121DF}"/>
              </a:ext>
            </a:extLst>
          </p:cNvPr>
          <p:cNvSpPr/>
          <p:nvPr/>
        </p:nvSpPr>
        <p:spPr>
          <a:xfrm>
            <a:off x="2792506" y="368593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7345C5ED-4475-49D7-AFC0-8CB32046D1FA}"/>
              </a:ext>
            </a:extLst>
          </p:cNvPr>
          <p:cNvSpPr/>
          <p:nvPr/>
        </p:nvSpPr>
        <p:spPr>
          <a:xfrm>
            <a:off x="2792506" y="469393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7181D883-A0C1-4A73-A360-CDCA9FA5223F}"/>
              </a:ext>
            </a:extLst>
          </p:cNvPr>
          <p:cNvSpPr/>
          <p:nvPr/>
        </p:nvSpPr>
        <p:spPr>
          <a:xfrm>
            <a:off x="2792969" y="541197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ED1AF3-C032-4096-A361-31E3FE8DE8FA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3115989" y="3361551"/>
            <a:ext cx="1" cy="3243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9CB33E-3E41-456B-A702-DF820301F509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3115998" y="5726907"/>
            <a:ext cx="454" cy="5305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3B27E80-29A7-459E-BF6E-1939FB2EC5E0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>
            <a:off x="2452780" y="3337654"/>
            <a:ext cx="1121409" cy="205009"/>
          </a:xfrm>
          <a:prstGeom prst="bentConnector5">
            <a:avLst>
              <a:gd name="adj1" fmla="val -20385"/>
              <a:gd name="adj2" fmla="val 498449"/>
              <a:gd name="adj3" fmla="val 992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EF0E88B-9350-4D30-B0B9-DDB52CFFC0B5}"/>
              </a:ext>
            </a:extLst>
          </p:cNvPr>
          <p:cNvCxnSpPr>
            <a:cxnSpLocks/>
            <a:stCxn id="40" idx="3"/>
            <a:endCxn id="45" idx="0"/>
          </p:cNvCxnSpPr>
          <p:nvPr/>
        </p:nvCxnSpPr>
        <p:spPr>
          <a:xfrm flipH="1">
            <a:off x="3115989" y="3176885"/>
            <a:ext cx="745012" cy="1517047"/>
          </a:xfrm>
          <a:prstGeom prst="bentConnector4">
            <a:avLst>
              <a:gd name="adj1" fmla="val -30684"/>
              <a:gd name="adj2" fmla="val 826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DC89AB8-5111-4A6D-A3B0-027AFE7ED9DF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115989" y="5008862"/>
            <a:ext cx="463" cy="403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65FA5DB-D164-4DA4-AFAD-D76292F41D57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2542579" y="3260084"/>
            <a:ext cx="2721825" cy="1178845"/>
          </a:xfrm>
          <a:prstGeom prst="bentConnector3">
            <a:avLst>
              <a:gd name="adj1" fmla="val 999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C59DEA9-84A2-49BF-8CC4-C0A4F0F96948}"/>
              </a:ext>
            </a:extLst>
          </p:cNvPr>
          <p:cNvSpPr txBox="1"/>
          <p:nvPr/>
        </p:nvSpPr>
        <p:spPr>
          <a:xfrm>
            <a:off x="6367244" y="1177258"/>
            <a:ext cx="2912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if(02){</a:t>
            </a:r>
          </a:p>
          <a:p>
            <a:r>
              <a:rPr lang="en-US" altLang="ko-KR" dirty="0"/>
              <a:t>    02</a:t>
            </a:r>
          </a:p>
          <a:p>
            <a:r>
              <a:rPr lang="en-US" altLang="ko-KR" dirty="0"/>
              <a:t>    while(04){</a:t>
            </a:r>
          </a:p>
          <a:p>
            <a:r>
              <a:rPr lang="en-US" altLang="ko-KR" dirty="0"/>
              <a:t>        04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06</a:t>
            </a:r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  03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8467A5B-A1A5-4108-AC83-E3D7EC05BA7A}"/>
              </a:ext>
            </a:extLst>
          </p:cNvPr>
          <p:cNvSpPr/>
          <p:nvPr/>
        </p:nvSpPr>
        <p:spPr>
          <a:xfrm>
            <a:off x="2177512" y="53428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E88AF9B-3F69-46C9-8480-C708245AA37D}"/>
              </a:ext>
            </a:extLst>
          </p:cNvPr>
          <p:cNvSpPr/>
          <p:nvPr/>
        </p:nvSpPr>
        <p:spPr>
          <a:xfrm>
            <a:off x="2177512" y="625745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1-2-2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2792507" y="117725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15990" y="912404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">
            <a:extLst>
              <a:ext uri="{FF2B5EF4-FFF2-40B4-BE49-F238E27FC236}">
                <a16:creationId xmlns:a16="http://schemas.microsoft.com/office/drawing/2014/main" id="{33F5FE85-74C5-4653-BE0D-466F41A52F99}"/>
              </a:ext>
            </a:extLst>
          </p:cNvPr>
          <p:cNvSpPr txBox="1"/>
          <p:nvPr/>
        </p:nvSpPr>
        <p:spPr>
          <a:xfrm>
            <a:off x="2667664" y="362569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195BCBDD-8547-47A4-B83C-3BA2570514ED}"/>
              </a:ext>
            </a:extLst>
          </p:cNvPr>
          <p:cNvSpPr txBox="1"/>
          <p:nvPr/>
        </p:nvSpPr>
        <p:spPr>
          <a:xfrm>
            <a:off x="3568177" y="315916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14EA8BA-89F9-41DD-BB3B-D4DC7558E2B7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3412674" y="3481826"/>
            <a:ext cx="444537" cy="996854"/>
          </a:xfrm>
          <a:prstGeom prst="bentConnector4">
            <a:avLst>
              <a:gd name="adj1" fmla="val -51424"/>
              <a:gd name="adj2" fmla="val 9881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53948534-6B61-456A-9143-F564335D71F4}"/>
              </a:ext>
            </a:extLst>
          </p:cNvPr>
          <p:cNvSpPr/>
          <p:nvPr/>
        </p:nvSpPr>
        <p:spPr>
          <a:xfrm>
            <a:off x="2367189" y="3297159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841BED-EA6D-4B17-B34B-6EA3FA0D4018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3112199" y="3666492"/>
            <a:ext cx="1" cy="363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>
          <a:xfrm flipH="1">
            <a:off x="3114348" y="1492188"/>
            <a:ext cx="1642" cy="462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531C8ED5-3C40-44F4-BD25-D7E36C086F91}"/>
              </a:ext>
            </a:extLst>
          </p:cNvPr>
          <p:cNvSpPr/>
          <p:nvPr/>
        </p:nvSpPr>
        <p:spPr>
          <a:xfrm>
            <a:off x="2788716" y="402962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CD629713-A838-4FC3-AB4F-98AD2A2B6C0B}"/>
              </a:ext>
            </a:extLst>
          </p:cNvPr>
          <p:cNvSpPr/>
          <p:nvPr/>
        </p:nvSpPr>
        <p:spPr>
          <a:xfrm>
            <a:off x="2788716" y="468434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8787C8-D0DD-4741-8ADD-A7E1B135ED4B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112199" y="4344551"/>
            <a:ext cx="0" cy="339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2D5432B-2D42-4721-BE0F-91EB5C868C83}"/>
              </a:ext>
            </a:extLst>
          </p:cNvPr>
          <p:cNvGrpSpPr/>
          <p:nvPr/>
        </p:nvGrpSpPr>
        <p:grpSpPr>
          <a:xfrm>
            <a:off x="2369337" y="1826693"/>
            <a:ext cx="1704063" cy="733990"/>
            <a:chOff x="2370979" y="2863758"/>
            <a:chExt cx="1704063" cy="733990"/>
          </a:xfrm>
        </p:grpSpPr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FF6FDC18-05C3-4AAB-AAAC-09692927F397}"/>
                </a:ext>
              </a:extLst>
            </p:cNvPr>
            <p:cNvSpPr txBox="1"/>
            <p:nvPr/>
          </p:nvSpPr>
          <p:spPr>
            <a:xfrm>
              <a:off x="2671454" y="3320749"/>
              <a:ext cx="444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/>
                <a:t>YES</a:t>
              </a:r>
              <a:endParaRPr lang="ko-KR" altLang="en-US" sz="1200" b="1" dirty="0"/>
            </a:p>
          </p:txBody>
        </p:sp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DD71A1B1-FACE-4DBE-9B46-B04FAD3037D4}"/>
                </a:ext>
              </a:extLst>
            </p:cNvPr>
            <p:cNvSpPr txBox="1"/>
            <p:nvPr/>
          </p:nvSpPr>
          <p:spPr>
            <a:xfrm>
              <a:off x="3625209" y="2863758"/>
              <a:ext cx="44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/>
                <a:t>NO</a:t>
              </a:r>
              <a:endParaRPr lang="ko-KR" altLang="en-US" sz="1200" b="1" dirty="0"/>
            </a:p>
          </p:txBody>
        </p:sp>
        <p:sp>
          <p:nvSpPr>
            <p:cNvPr id="40" name="순서도: 판단 39">
              <a:extLst>
                <a:ext uri="{FF2B5EF4-FFF2-40B4-BE49-F238E27FC236}">
                  <a16:creationId xmlns:a16="http://schemas.microsoft.com/office/drawing/2014/main" id="{B74E603A-B3C2-413A-8E5A-607D5BABCDBF}"/>
                </a:ext>
              </a:extLst>
            </p:cNvPr>
            <p:cNvSpPr/>
            <p:nvPr/>
          </p:nvSpPr>
          <p:spPr>
            <a:xfrm>
              <a:off x="2370979" y="2992218"/>
              <a:ext cx="1490022" cy="36933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onsolas" pitchFamily="49" charset="0"/>
                </a:rPr>
                <a:t>while()</a:t>
              </a:r>
              <a:endParaRPr lang="ko-KR" altLang="en-US" sz="1200" b="1" dirty="0">
                <a:solidFill>
                  <a:schemeClr val="tx1"/>
                </a:solidFill>
                <a:latin typeface="Consolas" pitchFamily="49" charset="0"/>
              </a:endParaRPr>
            </a:p>
          </p:txBody>
        </p:sp>
      </p:grp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6F0D1E20-880A-4F4C-B4AA-8711468121DF}"/>
              </a:ext>
            </a:extLst>
          </p:cNvPr>
          <p:cNvSpPr/>
          <p:nvPr/>
        </p:nvSpPr>
        <p:spPr>
          <a:xfrm>
            <a:off x="2788717" y="269148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7345C5ED-4475-49D7-AFC0-8CB32046D1FA}"/>
              </a:ext>
            </a:extLst>
          </p:cNvPr>
          <p:cNvSpPr/>
          <p:nvPr/>
        </p:nvSpPr>
        <p:spPr>
          <a:xfrm>
            <a:off x="2788707" y="548082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ED1AF3-C032-4096-A361-31E3FE8DE8FA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3112200" y="2324486"/>
            <a:ext cx="2148" cy="3669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EF0E88B-9350-4D30-B0B9-DDB52CFFC0B5}"/>
              </a:ext>
            </a:extLst>
          </p:cNvPr>
          <p:cNvCxnSpPr>
            <a:cxnSpLocks/>
            <a:stCxn id="40" idx="3"/>
            <a:endCxn id="45" idx="0"/>
          </p:cNvCxnSpPr>
          <p:nvPr/>
        </p:nvCxnSpPr>
        <p:spPr>
          <a:xfrm flipH="1">
            <a:off x="3112190" y="2139820"/>
            <a:ext cx="747169" cy="3341005"/>
          </a:xfrm>
          <a:prstGeom prst="bentConnector4">
            <a:avLst>
              <a:gd name="adj1" fmla="val -60910"/>
              <a:gd name="adj2" fmla="val 9394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DC89AB8-5111-4A6D-A3B0-027AFE7ED9DF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112190" y="5795755"/>
            <a:ext cx="9" cy="370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65FA5DB-D164-4DA4-AFAD-D76292F41D57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>
            <a:off x="1360906" y="3247981"/>
            <a:ext cx="3280318" cy="222268"/>
          </a:xfrm>
          <a:prstGeom prst="bentConnector5">
            <a:avLst>
              <a:gd name="adj1" fmla="val -5179"/>
              <a:gd name="adj2" fmla="val 478616"/>
              <a:gd name="adj3" fmla="val 9929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6E153D-5D2D-4D26-9A70-62856B1521C2}"/>
              </a:ext>
            </a:extLst>
          </p:cNvPr>
          <p:cNvCxnSpPr>
            <a:cxnSpLocks/>
            <a:stCxn id="44" idx="2"/>
            <a:endCxn id="22" idx="0"/>
          </p:cNvCxnSpPr>
          <p:nvPr/>
        </p:nvCxnSpPr>
        <p:spPr>
          <a:xfrm>
            <a:off x="3112200" y="3006411"/>
            <a:ext cx="0" cy="2907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55198AF-B5B9-4075-A90C-AFA447CA617B}"/>
              </a:ext>
            </a:extLst>
          </p:cNvPr>
          <p:cNvSpPr txBox="1"/>
          <p:nvPr/>
        </p:nvSpPr>
        <p:spPr>
          <a:xfrm>
            <a:off x="5880683" y="1350628"/>
            <a:ext cx="2448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01</a:t>
            </a:r>
          </a:p>
          <a:p>
            <a:r>
              <a:rPr lang="en-US" altLang="ko-KR"/>
              <a:t>for(){</a:t>
            </a:r>
          </a:p>
          <a:p>
            <a:r>
              <a:rPr lang="en-US" altLang="ko-KR"/>
              <a:t>    06</a:t>
            </a:r>
          </a:p>
          <a:p>
            <a:r>
              <a:rPr lang="en-US" altLang="ko-KR"/>
              <a:t>    if(){</a:t>
            </a:r>
          </a:p>
          <a:p>
            <a:r>
              <a:rPr lang="en-US" altLang="ko-KR"/>
              <a:t>        07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  02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06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68A2C1B-99B0-4ED6-ABC1-94996C46E6D7}"/>
              </a:ext>
            </a:extLst>
          </p:cNvPr>
          <p:cNvSpPr/>
          <p:nvPr/>
        </p:nvSpPr>
        <p:spPr>
          <a:xfrm>
            <a:off x="2196446" y="52772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BB90B80-F4BC-47B3-AF1D-710CC763CC21}"/>
              </a:ext>
            </a:extLst>
          </p:cNvPr>
          <p:cNvSpPr/>
          <p:nvPr/>
        </p:nvSpPr>
        <p:spPr>
          <a:xfrm>
            <a:off x="2196446" y="614277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1-3-1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770760" y="63418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094243" y="369332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1094243" y="949116"/>
            <a:ext cx="0" cy="26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79DF4705-DF77-4CB3-B52E-5B34808BEE36}"/>
              </a:ext>
            </a:extLst>
          </p:cNvPr>
          <p:cNvSpPr/>
          <p:nvPr/>
        </p:nvSpPr>
        <p:spPr>
          <a:xfrm>
            <a:off x="770760" y="193817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3D6EE568-0AF9-4C60-92E5-A63F3DCF0138}"/>
              </a:ext>
            </a:extLst>
          </p:cNvPr>
          <p:cNvSpPr txBox="1"/>
          <p:nvPr/>
        </p:nvSpPr>
        <p:spPr>
          <a:xfrm>
            <a:off x="570504" y="161767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3FF80E7F-A82C-4C37-8462-7C052311C692}"/>
              </a:ext>
            </a:extLst>
          </p:cNvPr>
          <p:cNvSpPr txBox="1"/>
          <p:nvPr/>
        </p:nvSpPr>
        <p:spPr>
          <a:xfrm>
            <a:off x="1493974" y="110044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981E73-0511-4E4E-9552-39F6F23D5220}"/>
              </a:ext>
            </a:extLst>
          </p:cNvPr>
          <p:cNvCxnSpPr>
            <a:cxnSpLocks/>
            <a:stCxn id="56" idx="3"/>
            <a:endCxn id="43" idx="0"/>
          </p:cNvCxnSpPr>
          <p:nvPr/>
        </p:nvCxnSpPr>
        <p:spPr>
          <a:xfrm flipV="1">
            <a:off x="1839254" y="385042"/>
            <a:ext cx="1123677" cy="1018115"/>
          </a:xfrm>
          <a:prstGeom prst="bentConnector4">
            <a:avLst>
              <a:gd name="adj1" fmla="val 18717"/>
              <a:gd name="adj2" fmla="val 1224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F23E7A43-77C3-4FE7-869C-EC92F4128B4D}"/>
              </a:ext>
            </a:extLst>
          </p:cNvPr>
          <p:cNvSpPr/>
          <p:nvPr/>
        </p:nvSpPr>
        <p:spPr>
          <a:xfrm>
            <a:off x="349232" y="1218490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7BEF742-CF4D-49DA-92BC-4AE740B39D1C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1094243" y="1587823"/>
            <a:ext cx="0" cy="350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71DC6DD-D285-49F9-93C4-E5AFD8454C8B}"/>
              </a:ext>
            </a:extLst>
          </p:cNvPr>
          <p:cNvSpPr/>
          <p:nvPr/>
        </p:nvSpPr>
        <p:spPr>
          <a:xfrm>
            <a:off x="2639448" y="38504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52" name="TextBox 16">
            <a:extLst>
              <a:ext uri="{FF2B5EF4-FFF2-40B4-BE49-F238E27FC236}">
                <a16:creationId xmlns:a16="http://schemas.microsoft.com/office/drawing/2014/main" id="{4DFC65DA-6D2D-4F82-A740-57924FB8FCAC}"/>
              </a:ext>
            </a:extLst>
          </p:cNvPr>
          <p:cNvSpPr txBox="1"/>
          <p:nvPr/>
        </p:nvSpPr>
        <p:spPr>
          <a:xfrm>
            <a:off x="4342510" y="131496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B5067BD2-A304-438D-896E-8043D49646D7}"/>
              </a:ext>
            </a:extLst>
          </p:cNvPr>
          <p:cNvSpPr txBox="1"/>
          <p:nvPr/>
        </p:nvSpPr>
        <p:spPr>
          <a:xfrm>
            <a:off x="5265980" y="79773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D9931665-576E-4F77-8203-F1F38BD11EAC}"/>
              </a:ext>
            </a:extLst>
          </p:cNvPr>
          <p:cNvSpPr/>
          <p:nvPr/>
        </p:nvSpPr>
        <p:spPr>
          <a:xfrm>
            <a:off x="4121238" y="915781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D0A2A91-C317-4FF9-B1AF-E83093B27EF8}"/>
              </a:ext>
            </a:extLst>
          </p:cNvPr>
          <p:cNvSpPr/>
          <p:nvPr/>
        </p:nvSpPr>
        <p:spPr>
          <a:xfrm>
            <a:off x="4541122" y="166122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2871F43-2B32-4DD9-8048-FE18CF3BD6FA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4864605" y="1285114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FCFD988-9F77-43B8-8CCD-E82A5648EAA3}"/>
              </a:ext>
            </a:extLst>
          </p:cNvPr>
          <p:cNvCxnSpPr>
            <a:cxnSpLocks/>
            <a:stCxn id="115" idx="2"/>
            <a:endCxn id="130" idx="0"/>
          </p:cNvCxnSpPr>
          <p:nvPr/>
        </p:nvCxnSpPr>
        <p:spPr>
          <a:xfrm>
            <a:off x="2962931" y="1418867"/>
            <a:ext cx="0" cy="5350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4284F63C-E772-443E-B1EB-1622CAFA26BD}"/>
              </a:ext>
            </a:extLst>
          </p:cNvPr>
          <p:cNvSpPr/>
          <p:nvPr/>
        </p:nvSpPr>
        <p:spPr>
          <a:xfrm>
            <a:off x="5507792" y="2727449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4D73B90E-106A-4A91-A0AB-89DEBB94B86B}"/>
              </a:ext>
            </a:extLst>
          </p:cNvPr>
          <p:cNvCxnSpPr>
            <a:cxnSpLocks/>
            <a:stCxn id="59" idx="3"/>
            <a:endCxn id="167" idx="0"/>
          </p:cNvCxnSpPr>
          <p:nvPr/>
        </p:nvCxnSpPr>
        <p:spPr>
          <a:xfrm>
            <a:off x="5611260" y="1100448"/>
            <a:ext cx="622611" cy="67013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B87A9E5-BF00-41B6-A37E-1812E1F2F87A}"/>
              </a:ext>
            </a:extLst>
          </p:cNvPr>
          <p:cNvCxnSpPr>
            <a:cxnSpLocks/>
            <a:stCxn id="43" idx="2"/>
            <a:endCxn id="115" idx="0"/>
          </p:cNvCxnSpPr>
          <p:nvPr/>
        </p:nvCxnSpPr>
        <p:spPr>
          <a:xfrm>
            <a:off x="2962931" y="699972"/>
            <a:ext cx="0" cy="349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AAD1CDB7-0F67-4764-A3AF-1235274CA657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5236713" y="2783109"/>
            <a:ext cx="335293" cy="85383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6">
            <a:extLst>
              <a:ext uri="{FF2B5EF4-FFF2-40B4-BE49-F238E27FC236}">
                <a16:creationId xmlns:a16="http://schemas.microsoft.com/office/drawing/2014/main" id="{8DE88CF6-6CA9-4A19-8BB7-BF3664D8F465}"/>
              </a:ext>
            </a:extLst>
          </p:cNvPr>
          <p:cNvSpPr txBox="1"/>
          <p:nvPr/>
        </p:nvSpPr>
        <p:spPr>
          <a:xfrm>
            <a:off x="570504" y="297863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82" name="TextBox 17">
            <a:extLst>
              <a:ext uri="{FF2B5EF4-FFF2-40B4-BE49-F238E27FC236}">
                <a16:creationId xmlns:a16="http://schemas.microsoft.com/office/drawing/2014/main" id="{DF5177EA-3AA0-4125-B16E-E21E2D9C3D74}"/>
              </a:ext>
            </a:extLst>
          </p:cNvPr>
          <p:cNvSpPr txBox="1"/>
          <p:nvPr/>
        </p:nvSpPr>
        <p:spPr>
          <a:xfrm>
            <a:off x="1493974" y="246140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83" name="순서도: 판단 82">
            <a:extLst>
              <a:ext uri="{FF2B5EF4-FFF2-40B4-BE49-F238E27FC236}">
                <a16:creationId xmlns:a16="http://schemas.microsoft.com/office/drawing/2014/main" id="{305AB006-32C5-41E7-A89A-975AA6BB9EFF}"/>
              </a:ext>
            </a:extLst>
          </p:cNvPr>
          <p:cNvSpPr/>
          <p:nvPr/>
        </p:nvSpPr>
        <p:spPr>
          <a:xfrm>
            <a:off x="349232" y="2579447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568D7DDA-C774-4012-94F6-7FEE98523236}"/>
              </a:ext>
            </a:extLst>
          </p:cNvPr>
          <p:cNvSpPr/>
          <p:nvPr/>
        </p:nvSpPr>
        <p:spPr>
          <a:xfrm>
            <a:off x="769116" y="332489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64EB193-890D-42CE-AE2E-744F46DCEC7D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flipH="1">
            <a:off x="1092599" y="2948780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A926FED-7947-421D-8453-E65EC300C4C2}"/>
              </a:ext>
            </a:extLst>
          </p:cNvPr>
          <p:cNvCxnSpPr>
            <a:cxnSpLocks/>
            <a:stCxn id="27" idx="2"/>
            <a:endCxn id="83" idx="0"/>
          </p:cNvCxnSpPr>
          <p:nvPr/>
        </p:nvCxnSpPr>
        <p:spPr>
          <a:xfrm>
            <a:off x="1094243" y="2253105"/>
            <a:ext cx="0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6A239AFF-E5D7-404F-89AC-52CBCA4207FE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 flipH="1">
            <a:off x="364389" y="2911613"/>
            <a:ext cx="1202841" cy="253579"/>
          </a:xfrm>
          <a:prstGeom prst="bentConnector5">
            <a:avLst>
              <a:gd name="adj1" fmla="val -19005"/>
              <a:gd name="adj2" fmla="val 343585"/>
              <a:gd name="adj3" fmla="val 1003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28E147CE-2711-4FC2-9E36-6B6C19699D42}"/>
              </a:ext>
            </a:extLst>
          </p:cNvPr>
          <p:cNvSpPr/>
          <p:nvPr/>
        </p:nvSpPr>
        <p:spPr>
          <a:xfrm>
            <a:off x="769116" y="424323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A834456-9764-4D15-B9A3-E9549C91F95C}"/>
              </a:ext>
            </a:extLst>
          </p:cNvPr>
          <p:cNvCxnSpPr>
            <a:cxnSpLocks/>
            <a:stCxn id="83" idx="3"/>
            <a:endCxn id="88" idx="0"/>
          </p:cNvCxnSpPr>
          <p:nvPr/>
        </p:nvCxnSpPr>
        <p:spPr>
          <a:xfrm flipH="1">
            <a:off x="1092599" y="2764114"/>
            <a:ext cx="746655" cy="1479121"/>
          </a:xfrm>
          <a:prstGeom prst="bentConnector4">
            <a:avLst>
              <a:gd name="adj1" fmla="val -30617"/>
              <a:gd name="adj2" fmla="val 830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0CCB1932-1916-40A3-A58A-055794039AE0}"/>
              </a:ext>
            </a:extLst>
          </p:cNvPr>
          <p:cNvCxnSpPr>
            <a:cxnSpLocks/>
            <a:stCxn id="115" idx="3"/>
            <a:endCxn id="131" idx="0"/>
          </p:cNvCxnSpPr>
          <p:nvPr/>
        </p:nvCxnSpPr>
        <p:spPr>
          <a:xfrm flipV="1">
            <a:off x="3707942" y="369331"/>
            <a:ext cx="1158307" cy="864870"/>
          </a:xfrm>
          <a:prstGeom prst="bentConnector4">
            <a:avLst>
              <a:gd name="adj1" fmla="val 19652"/>
              <a:gd name="adj2" fmla="val 12643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1AB257E5-0CA5-494C-8D46-959C38FE1E07}"/>
              </a:ext>
            </a:extLst>
          </p:cNvPr>
          <p:cNvSpPr/>
          <p:nvPr/>
        </p:nvSpPr>
        <p:spPr>
          <a:xfrm>
            <a:off x="769116" y="500861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08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28D1267-215F-45B3-80CE-303927CE0562}"/>
              </a:ext>
            </a:extLst>
          </p:cNvPr>
          <p:cNvCxnSpPr>
            <a:cxnSpLocks/>
            <a:stCxn id="88" idx="2"/>
            <a:endCxn id="105" idx="0"/>
          </p:cNvCxnSpPr>
          <p:nvPr/>
        </p:nvCxnSpPr>
        <p:spPr>
          <a:xfrm>
            <a:off x="1092599" y="4558165"/>
            <a:ext cx="0" cy="4504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6">
            <a:extLst>
              <a:ext uri="{FF2B5EF4-FFF2-40B4-BE49-F238E27FC236}">
                <a16:creationId xmlns:a16="http://schemas.microsoft.com/office/drawing/2014/main" id="{E687C231-C244-4E2D-8B99-530210605444}"/>
              </a:ext>
            </a:extLst>
          </p:cNvPr>
          <p:cNvSpPr txBox="1"/>
          <p:nvPr/>
        </p:nvSpPr>
        <p:spPr>
          <a:xfrm>
            <a:off x="2439192" y="144872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4" name="TextBox 17">
            <a:extLst>
              <a:ext uri="{FF2B5EF4-FFF2-40B4-BE49-F238E27FC236}">
                <a16:creationId xmlns:a16="http://schemas.microsoft.com/office/drawing/2014/main" id="{0C4DE146-7CBF-44AC-9F55-CF2209F02060}"/>
              </a:ext>
            </a:extLst>
          </p:cNvPr>
          <p:cNvSpPr txBox="1"/>
          <p:nvPr/>
        </p:nvSpPr>
        <p:spPr>
          <a:xfrm>
            <a:off x="3362662" y="93149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15" name="순서도: 판단 114">
            <a:extLst>
              <a:ext uri="{FF2B5EF4-FFF2-40B4-BE49-F238E27FC236}">
                <a16:creationId xmlns:a16="http://schemas.microsoft.com/office/drawing/2014/main" id="{6AE8C08A-371B-4D77-8369-934A4E28861B}"/>
              </a:ext>
            </a:extLst>
          </p:cNvPr>
          <p:cNvSpPr/>
          <p:nvPr/>
        </p:nvSpPr>
        <p:spPr>
          <a:xfrm>
            <a:off x="2217920" y="104953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0" name="순서도: 처리 129">
            <a:extLst>
              <a:ext uri="{FF2B5EF4-FFF2-40B4-BE49-F238E27FC236}">
                <a16:creationId xmlns:a16="http://schemas.microsoft.com/office/drawing/2014/main" id="{D236FE6B-E067-4673-8679-FC7EE543EC0E}"/>
              </a:ext>
            </a:extLst>
          </p:cNvPr>
          <p:cNvSpPr/>
          <p:nvPr/>
        </p:nvSpPr>
        <p:spPr>
          <a:xfrm>
            <a:off x="2639448" y="195388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131" name="순서도: 처리 130">
            <a:extLst>
              <a:ext uri="{FF2B5EF4-FFF2-40B4-BE49-F238E27FC236}">
                <a16:creationId xmlns:a16="http://schemas.microsoft.com/office/drawing/2014/main" id="{1E16A745-5970-4556-BB18-F70B1CF7590A}"/>
              </a:ext>
            </a:extLst>
          </p:cNvPr>
          <p:cNvSpPr/>
          <p:nvPr/>
        </p:nvSpPr>
        <p:spPr>
          <a:xfrm>
            <a:off x="4542766" y="36933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DB30336-9312-4A65-85C5-C39451D53387}"/>
              </a:ext>
            </a:extLst>
          </p:cNvPr>
          <p:cNvCxnSpPr>
            <a:cxnSpLocks/>
            <a:stCxn id="131" idx="2"/>
            <a:endCxn id="59" idx="0"/>
          </p:cNvCxnSpPr>
          <p:nvPr/>
        </p:nvCxnSpPr>
        <p:spPr>
          <a:xfrm>
            <a:off x="4866249" y="684261"/>
            <a:ext cx="0" cy="2315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6">
            <a:extLst>
              <a:ext uri="{FF2B5EF4-FFF2-40B4-BE49-F238E27FC236}">
                <a16:creationId xmlns:a16="http://schemas.microsoft.com/office/drawing/2014/main" id="{633290E2-24E4-4C43-94D5-E4CFE8CFDC6C}"/>
              </a:ext>
            </a:extLst>
          </p:cNvPr>
          <p:cNvSpPr txBox="1"/>
          <p:nvPr/>
        </p:nvSpPr>
        <p:spPr>
          <a:xfrm>
            <a:off x="4340866" y="265229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83131F53-C469-40B1-A456-FE52235EA1D9}"/>
              </a:ext>
            </a:extLst>
          </p:cNvPr>
          <p:cNvSpPr txBox="1"/>
          <p:nvPr/>
        </p:nvSpPr>
        <p:spPr>
          <a:xfrm>
            <a:off x="5264336" y="213506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42" name="순서도: 판단 141">
            <a:extLst>
              <a:ext uri="{FF2B5EF4-FFF2-40B4-BE49-F238E27FC236}">
                <a16:creationId xmlns:a16="http://schemas.microsoft.com/office/drawing/2014/main" id="{6E035F30-E0BE-4DCD-A12C-EE8DCD086A7C}"/>
              </a:ext>
            </a:extLst>
          </p:cNvPr>
          <p:cNvSpPr/>
          <p:nvPr/>
        </p:nvSpPr>
        <p:spPr>
          <a:xfrm>
            <a:off x="4119594" y="2253104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F117CA6-4869-446A-B756-B63C66535A69}"/>
              </a:ext>
            </a:extLst>
          </p:cNvPr>
          <p:cNvCxnSpPr>
            <a:cxnSpLocks/>
            <a:stCxn id="60" idx="2"/>
            <a:endCxn id="142" idx="0"/>
          </p:cNvCxnSpPr>
          <p:nvPr/>
        </p:nvCxnSpPr>
        <p:spPr>
          <a:xfrm>
            <a:off x="4864605" y="1976156"/>
            <a:ext cx="0" cy="276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순서도: 처리 143">
            <a:extLst>
              <a:ext uri="{FF2B5EF4-FFF2-40B4-BE49-F238E27FC236}">
                <a16:creationId xmlns:a16="http://schemas.microsoft.com/office/drawing/2014/main" id="{0ECDBC7D-8E1D-4C3C-B2A2-F1D733B2B9E1}"/>
              </a:ext>
            </a:extLst>
          </p:cNvPr>
          <p:cNvSpPr/>
          <p:nvPr/>
        </p:nvSpPr>
        <p:spPr>
          <a:xfrm>
            <a:off x="2639448" y="487520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09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805B2F6-ACBF-4978-9CE1-9EA9BB18B86E}"/>
              </a:ext>
            </a:extLst>
          </p:cNvPr>
          <p:cNvCxnSpPr>
            <a:cxnSpLocks/>
            <a:stCxn id="130" idx="2"/>
            <a:endCxn id="144" idx="0"/>
          </p:cNvCxnSpPr>
          <p:nvPr/>
        </p:nvCxnSpPr>
        <p:spPr>
          <a:xfrm>
            <a:off x="2962931" y="2268815"/>
            <a:ext cx="0" cy="26063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순서도: 처리 156">
            <a:extLst>
              <a:ext uri="{FF2B5EF4-FFF2-40B4-BE49-F238E27FC236}">
                <a16:creationId xmlns:a16="http://schemas.microsoft.com/office/drawing/2014/main" id="{C803383D-22CA-4F9C-AAB1-CA8CA814CF5A}"/>
              </a:ext>
            </a:extLst>
          </p:cNvPr>
          <p:cNvSpPr/>
          <p:nvPr/>
        </p:nvSpPr>
        <p:spPr>
          <a:xfrm>
            <a:off x="4541122" y="293701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0B618BF8-EF55-4D2D-8BBA-FA18AA2427CA}"/>
              </a:ext>
            </a:extLst>
          </p:cNvPr>
          <p:cNvCxnSpPr>
            <a:cxnSpLocks/>
            <a:stCxn id="142" idx="2"/>
            <a:endCxn id="157" idx="0"/>
          </p:cNvCxnSpPr>
          <p:nvPr/>
        </p:nvCxnSpPr>
        <p:spPr>
          <a:xfrm>
            <a:off x="4864605" y="2622437"/>
            <a:ext cx="0" cy="3145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14AB4A12-2132-4CAF-AB29-E4AFFF64CEB8}"/>
              </a:ext>
            </a:extLst>
          </p:cNvPr>
          <p:cNvCxnSpPr>
            <a:cxnSpLocks/>
            <a:stCxn id="142" idx="3"/>
            <a:endCxn id="70" idx="0"/>
          </p:cNvCxnSpPr>
          <p:nvPr/>
        </p:nvCxnSpPr>
        <p:spPr>
          <a:xfrm>
            <a:off x="5609616" y="2437771"/>
            <a:ext cx="221659" cy="2896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순서도: 처리 159">
            <a:extLst>
              <a:ext uri="{FF2B5EF4-FFF2-40B4-BE49-F238E27FC236}">
                <a16:creationId xmlns:a16="http://schemas.microsoft.com/office/drawing/2014/main" id="{39095F8C-327C-4D8D-B594-FE3EAD98D945}"/>
              </a:ext>
            </a:extLst>
          </p:cNvPr>
          <p:cNvSpPr/>
          <p:nvPr/>
        </p:nvSpPr>
        <p:spPr>
          <a:xfrm>
            <a:off x="4541122" y="357975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4B11CFF-C7D6-4EF1-B0DD-0C49E6924236}"/>
              </a:ext>
            </a:extLst>
          </p:cNvPr>
          <p:cNvCxnSpPr>
            <a:cxnSpLocks/>
            <a:stCxn id="157" idx="2"/>
            <a:endCxn id="160" idx="0"/>
          </p:cNvCxnSpPr>
          <p:nvPr/>
        </p:nvCxnSpPr>
        <p:spPr>
          <a:xfrm>
            <a:off x="4864605" y="3251942"/>
            <a:ext cx="0" cy="3278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처리 166">
            <a:extLst>
              <a:ext uri="{FF2B5EF4-FFF2-40B4-BE49-F238E27FC236}">
                <a16:creationId xmlns:a16="http://schemas.microsoft.com/office/drawing/2014/main" id="{9EB61BD5-C7A3-4FC3-803B-5D14C8A9F914}"/>
              </a:ext>
            </a:extLst>
          </p:cNvPr>
          <p:cNvSpPr/>
          <p:nvPr/>
        </p:nvSpPr>
        <p:spPr>
          <a:xfrm>
            <a:off x="5910388" y="177058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A6430D22-D054-43EF-8DC0-03B97E647A31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>
            <a:off x="3460904" y="1721493"/>
            <a:ext cx="2408946" cy="313698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475122D7-B423-439B-B77D-71A145F8F2F3}"/>
              </a:ext>
            </a:extLst>
          </p:cNvPr>
          <p:cNvCxnSpPr>
            <a:cxnSpLocks/>
            <a:stCxn id="160" idx="2"/>
          </p:cNvCxnSpPr>
          <p:nvPr/>
        </p:nvCxnSpPr>
        <p:spPr>
          <a:xfrm rot="5400000" flipH="1">
            <a:off x="3218694" y="2248770"/>
            <a:ext cx="3028487" cy="263334"/>
          </a:xfrm>
          <a:prstGeom prst="bentConnector5">
            <a:avLst>
              <a:gd name="adj1" fmla="val -7548"/>
              <a:gd name="adj2" fmla="val 304650"/>
              <a:gd name="adj3" fmla="val 10020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순서도: 처리 184">
            <a:extLst>
              <a:ext uri="{FF2B5EF4-FFF2-40B4-BE49-F238E27FC236}">
                <a16:creationId xmlns:a16="http://schemas.microsoft.com/office/drawing/2014/main" id="{CEAFB3EF-FB73-48A6-A041-2F5349D19DCF}"/>
              </a:ext>
            </a:extLst>
          </p:cNvPr>
          <p:cNvSpPr/>
          <p:nvPr/>
        </p:nvSpPr>
        <p:spPr>
          <a:xfrm>
            <a:off x="769116" y="595919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9FA93E3A-2580-4BFF-B39F-FA7D33B47F37}"/>
              </a:ext>
            </a:extLst>
          </p:cNvPr>
          <p:cNvCxnSpPr>
            <a:cxnSpLocks/>
            <a:stCxn id="105" idx="2"/>
            <a:endCxn id="185" idx="0"/>
          </p:cNvCxnSpPr>
          <p:nvPr/>
        </p:nvCxnSpPr>
        <p:spPr>
          <a:xfrm>
            <a:off x="1092599" y="5323548"/>
            <a:ext cx="0" cy="6356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180C6B2-8BAE-4DBF-9B71-A9610101A122}"/>
              </a:ext>
            </a:extLst>
          </p:cNvPr>
          <p:cNvCxnSpPr>
            <a:cxnSpLocks/>
            <a:stCxn id="185" idx="2"/>
            <a:endCxn id="213" idx="0"/>
          </p:cNvCxnSpPr>
          <p:nvPr/>
        </p:nvCxnSpPr>
        <p:spPr>
          <a:xfrm flipH="1">
            <a:off x="1086039" y="6274123"/>
            <a:ext cx="6560" cy="200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E77C74D6-8827-4B79-BA7D-AFAF9F31FC07}"/>
              </a:ext>
            </a:extLst>
          </p:cNvPr>
          <p:cNvCxnSpPr>
            <a:cxnSpLocks/>
            <a:stCxn id="144" idx="2"/>
          </p:cNvCxnSpPr>
          <p:nvPr/>
        </p:nvCxnSpPr>
        <p:spPr>
          <a:xfrm rot="5400000">
            <a:off x="1801675" y="4587532"/>
            <a:ext cx="558654" cy="176385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2927CE4-3DB0-44BD-82FD-8CB0DCE449BC}"/>
              </a:ext>
            </a:extLst>
          </p:cNvPr>
          <p:cNvSpPr/>
          <p:nvPr/>
        </p:nvSpPr>
        <p:spPr>
          <a:xfrm>
            <a:off x="8071009" y="419980"/>
            <a:ext cx="155310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01</a:t>
            </a:r>
          </a:p>
          <a:p>
            <a:r>
              <a:rPr lang="ko-KR" altLang="en-US" sz="1400" dirty="0" err="1"/>
              <a:t>if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02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    04</a:t>
            </a:r>
          </a:p>
          <a:p>
            <a:r>
              <a:rPr lang="ko-KR" altLang="en-US" sz="1400" dirty="0"/>
              <a:t>    }</a:t>
            </a:r>
          </a:p>
          <a:p>
            <a:r>
              <a:rPr lang="ko-KR" altLang="en-US" sz="1400" dirty="0"/>
              <a:t>    05</a:t>
            </a:r>
          </a:p>
          <a:p>
            <a:r>
              <a:rPr lang="ko-KR" altLang="en-US" sz="1400" dirty="0"/>
              <a:t>    08</a:t>
            </a:r>
          </a:p>
          <a:p>
            <a:r>
              <a:rPr lang="ko-KR" altLang="en-US" sz="1400" dirty="0"/>
              <a:t>}</a:t>
            </a:r>
            <a:r>
              <a:rPr lang="ko-KR" altLang="en-US" sz="1400" dirty="0" err="1"/>
              <a:t>else</a:t>
            </a:r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03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    06</a:t>
            </a:r>
          </a:p>
          <a:p>
            <a:r>
              <a:rPr lang="ko-KR" altLang="en-US" sz="1400" dirty="0"/>
              <a:t>    }</a:t>
            </a:r>
            <a:r>
              <a:rPr lang="ko-KR" altLang="en-US" sz="1400" dirty="0" err="1"/>
              <a:t>else</a:t>
            </a:r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    07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        13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             12</a:t>
            </a:r>
          </a:p>
          <a:p>
            <a:r>
              <a:rPr lang="ko-KR" altLang="en-US" sz="1400" dirty="0"/>
              <a:t>            }</a:t>
            </a:r>
            <a:r>
              <a:rPr lang="ko-KR" altLang="en-US" sz="1400" dirty="0" err="1"/>
              <a:t>else</a:t>
            </a:r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              07</a:t>
            </a:r>
          </a:p>
          <a:p>
            <a:r>
              <a:rPr lang="ko-KR" altLang="en-US" sz="1400" dirty="0"/>
              <a:t>            }</a:t>
            </a:r>
          </a:p>
          <a:p>
            <a:r>
              <a:rPr lang="ko-KR" altLang="en-US" sz="1400" dirty="0"/>
              <a:t>            11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        12</a:t>
            </a:r>
          </a:p>
          <a:p>
            <a:r>
              <a:rPr lang="ko-KR" altLang="en-US" sz="1400" dirty="0"/>
              <a:t>    }</a:t>
            </a:r>
          </a:p>
          <a:p>
            <a:r>
              <a:rPr lang="ko-KR" altLang="en-US" sz="1400" dirty="0"/>
              <a:t>    09</a:t>
            </a:r>
          </a:p>
          <a:p>
            <a:r>
              <a:rPr lang="ko-KR" altLang="en-US" sz="1400" dirty="0"/>
              <a:t>}</a:t>
            </a:r>
          </a:p>
          <a:p>
            <a:r>
              <a:rPr lang="ko-KR" altLang="en-US" sz="1400" dirty="0"/>
              <a:t>10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6CE74F6-CA8C-4E3A-9652-243DBF586EAB}"/>
              </a:ext>
            </a:extLst>
          </p:cNvPr>
          <p:cNvSpPr/>
          <p:nvPr/>
        </p:nvSpPr>
        <p:spPr>
          <a:xfrm>
            <a:off x="690013" y="16090"/>
            <a:ext cx="1123653" cy="348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57AFC289-4837-4C21-8A79-D71DCA39938A}"/>
              </a:ext>
            </a:extLst>
          </p:cNvPr>
          <p:cNvSpPr/>
          <p:nvPr/>
        </p:nvSpPr>
        <p:spPr>
          <a:xfrm>
            <a:off x="459933" y="6474376"/>
            <a:ext cx="1252212" cy="314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0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834E3-5716-412D-B334-4EAAC6E42662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1-3-2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F5D9FF12-687E-4727-9743-104B86F51477}"/>
              </a:ext>
            </a:extLst>
          </p:cNvPr>
          <p:cNvSpPr/>
          <p:nvPr/>
        </p:nvSpPr>
        <p:spPr>
          <a:xfrm>
            <a:off x="770760" y="634186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7A2735-D3DC-4CF0-A03F-F2E4043A93C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094243" y="369332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87917E-BDD9-4ADB-933E-E6C04211CC1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1094243" y="949116"/>
            <a:ext cx="0" cy="363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6E153D-5D2D-4D26-9A70-62856B1521C2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flipH="1">
            <a:off x="1092599" y="2253105"/>
            <a:ext cx="1644" cy="2625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79DF4705-DF77-4CB3-B52E-5B34808BEE36}"/>
              </a:ext>
            </a:extLst>
          </p:cNvPr>
          <p:cNvSpPr/>
          <p:nvPr/>
        </p:nvSpPr>
        <p:spPr>
          <a:xfrm>
            <a:off x="770760" y="193817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3D6EE568-0AF9-4C60-92E5-A63F3DCF0138}"/>
              </a:ext>
            </a:extLst>
          </p:cNvPr>
          <p:cNvSpPr txBox="1"/>
          <p:nvPr/>
        </p:nvSpPr>
        <p:spPr>
          <a:xfrm>
            <a:off x="570504" y="171179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3FF80E7F-A82C-4C37-8462-7C052311C692}"/>
              </a:ext>
            </a:extLst>
          </p:cNvPr>
          <p:cNvSpPr txBox="1"/>
          <p:nvPr/>
        </p:nvSpPr>
        <p:spPr>
          <a:xfrm>
            <a:off x="1493974" y="119456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981E73-0511-4E4E-9552-39F6F23D5220}"/>
              </a:ext>
            </a:extLst>
          </p:cNvPr>
          <p:cNvCxnSpPr>
            <a:cxnSpLocks/>
            <a:stCxn id="56" idx="3"/>
            <a:endCxn id="44" idx="0"/>
          </p:cNvCxnSpPr>
          <p:nvPr/>
        </p:nvCxnSpPr>
        <p:spPr>
          <a:xfrm>
            <a:off x="1839254" y="1497278"/>
            <a:ext cx="643678" cy="33405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F23E7A43-77C3-4FE7-869C-EC92F4128B4D}"/>
              </a:ext>
            </a:extLst>
          </p:cNvPr>
          <p:cNvSpPr/>
          <p:nvPr/>
        </p:nvSpPr>
        <p:spPr>
          <a:xfrm>
            <a:off x="349232" y="1312611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7BEF742-CF4D-49DA-92BC-4AE740B39D1C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1094243" y="1681944"/>
            <a:ext cx="0" cy="2562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71DC6DD-D285-49F9-93C4-E5AFD8454C8B}"/>
              </a:ext>
            </a:extLst>
          </p:cNvPr>
          <p:cNvSpPr/>
          <p:nvPr/>
        </p:nvSpPr>
        <p:spPr>
          <a:xfrm>
            <a:off x="769116" y="251568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6C679A59-D834-4000-8BA5-3531ECCAE36E}"/>
              </a:ext>
            </a:extLst>
          </p:cNvPr>
          <p:cNvSpPr/>
          <p:nvPr/>
        </p:nvSpPr>
        <p:spPr>
          <a:xfrm>
            <a:off x="2159449" y="183133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52" name="TextBox 16">
            <a:extLst>
              <a:ext uri="{FF2B5EF4-FFF2-40B4-BE49-F238E27FC236}">
                <a16:creationId xmlns:a16="http://schemas.microsoft.com/office/drawing/2014/main" id="{4DFC65DA-6D2D-4F82-A740-57924FB8FCAC}"/>
              </a:ext>
            </a:extLst>
          </p:cNvPr>
          <p:cNvSpPr txBox="1"/>
          <p:nvPr/>
        </p:nvSpPr>
        <p:spPr>
          <a:xfrm>
            <a:off x="1959193" y="297732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B5067BD2-A304-438D-896E-8043D49646D7}"/>
              </a:ext>
            </a:extLst>
          </p:cNvPr>
          <p:cNvSpPr txBox="1"/>
          <p:nvPr/>
        </p:nvSpPr>
        <p:spPr>
          <a:xfrm>
            <a:off x="2882663" y="246009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D9931665-576E-4F77-8203-F1F38BD11EAC}"/>
              </a:ext>
            </a:extLst>
          </p:cNvPr>
          <p:cNvSpPr/>
          <p:nvPr/>
        </p:nvSpPr>
        <p:spPr>
          <a:xfrm>
            <a:off x="1737921" y="2578137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D0A2A91-C317-4FF9-B1AF-E83093B27EF8}"/>
              </a:ext>
            </a:extLst>
          </p:cNvPr>
          <p:cNvSpPr/>
          <p:nvPr/>
        </p:nvSpPr>
        <p:spPr>
          <a:xfrm>
            <a:off x="2157805" y="332358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2871F43-2B32-4DD9-8048-FE18CF3BD6FA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2481288" y="2947470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FCFD988-9F77-43B8-8CCD-E82A5648EAA3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>
            <a:off x="2482932" y="2146262"/>
            <a:ext cx="0" cy="4318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40CC973-0F0F-4DC2-81A8-8799C70E2F71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 flipH="1">
            <a:off x="1790241" y="2947466"/>
            <a:ext cx="1259441" cy="122653"/>
          </a:xfrm>
          <a:prstGeom prst="bentConnector5">
            <a:avLst>
              <a:gd name="adj1" fmla="val -18151"/>
              <a:gd name="adj2" fmla="val 785258"/>
              <a:gd name="adj3" fmla="val 99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4284F63C-E772-443E-B1EB-1622CAFA26BD}"/>
              </a:ext>
            </a:extLst>
          </p:cNvPr>
          <p:cNvSpPr/>
          <p:nvPr/>
        </p:nvSpPr>
        <p:spPr>
          <a:xfrm>
            <a:off x="2157805" y="4385318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08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4D73B90E-106A-4A91-A0AB-89DEBB94B86B}"/>
              </a:ext>
            </a:extLst>
          </p:cNvPr>
          <p:cNvCxnSpPr>
            <a:cxnSpLocks/>
            <a:stCxn id="59" idx="3"/>
            <a:endCxn id="70" idx="0"/>
          </p:cNvCxnSpPr>
          <p:nvPr/>
        </p:nvCxnSpPr>
        <p:spPr>
          <a:xfrm flipH="1">
            <a:off x="2481288" y="2762804"/>
            <a:ext cx="746655" cy="1622514"/>
          </a:xfrm>
          <a:prstGeom prst="bentConnector4">
            <a:avLst>
              <a:gd name="adj1" fmla="val -30617"/>
              <a:gd name="adj2" fmla="val 805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805770C-1A18-48A1-BB76-D4365FDBED8E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1092599" y="5336835"/>
            <a:ext cx="0" cy="257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id="{97C14093-7B9E-42A6-9877-191A4CFCE845}"/>
              </a:ext>
            </a:extLst>
          </p:cNvPr>
          <p:cNvSpPr/>
          <p:nvPr/>
        </p:nvSpPr>
        <p:spPr>
          <a:xfrm>
            <a:off x="769116" y="502190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95" name="순서도: 처리 94">
            <a:extLst>
              <a:ext uri="{FF2B5EF4-FFF2-40B4-BE49-F238E27FC236}">
                <a16:creationId xmlns:a16="http://schemas.microsoft.com/office/drawing/2014/main" id="{1D2FDEA1-9659-4EB0-8B23-E57735F9E39B}"/>
              </a:ext>
            </a:extLst>
          </p:cNvPr>
          <p:cNvSpPr/>
          <p:nvPr/>
        </p:nvSpPr>
        <p:spPr>
          <a:xfrm>
            <a:off x="769116" y="559439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B87A9E5-BF00-41B6-A37E-1812E1F2F87A}"/>
              </a:ext>
            </a:extLst>
          </p:cNvPr>
          <p:cNvCxnSpPr>
            <a:cxnSpLocks/>
            <a:stCxn id="43" idx="2"/>
            <a:endCxn id="94" idx="0"/>
          </p:cNvCxnSpPr>
          <p:nvPr/>
        </p:nvCxnSpPr>
        <p:spPr>
          <a:xfrm>
            <a:off x="1092599" y="2830613"/>
            <a:ext cx="0" cy="21912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AAD1CDB7-0F67-4764-A3AF-1235274CA657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1756471" y="4171763"/>
            <a:ext cx="196333" cy="125330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F52258C3-AE02-437E-B181-B4CA15C3D532}"/>
              </a:ext>
            </a:extLst>
          </p:cNvPr>
          <p:cNvCxnSpPr>
            <a:cxnSpLocks/>
            <a:stCxn id="95" idx="2"/>
            <a:endCxn id="111" idx="0"/>
          </p:cNvCxnSpPr>
          <p:nvPr/>
        </p:nvCxnSpPr>
        <p:spPr>
          <a:xfrm rot="5400000" flipH="1" flipV="1">
            <a:off x="356112" y="1370673"/>
            <a:ext cx="5275139" cy="3802166"/>
          </a:xfrm>
          <a:prstGeom prst="bentConnector5">
            <a:avLst>
              <a:gd name="adj1" fmla="val -4334"/>
              <a:gd name="adj2" fmla="val 68506"/>
              <a:gd name="adj3" fmla="val 10433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6">
            <a:extLst>
              <a:ext uri="{FF2B5EF4-FFF2-40B4-BE49-F238E27FC236}">
                <a16:creationId xmlns:a16="http://schemas.microsoft.com/office/drawing/2014/main" id="{4AF1886D-DB9F-4DE0-B973-60DE6F387FE4}"/>
              </a:ext>
            </a:extLst>
          </p:cNvPr>
          <p:cNvSpPr txBox="1"/>
          <p:nvPr/>
        </p:nvSpPr>
        <p:spPr>
          <a:xfrm>
            <a:off x="4371026" y="103337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0" name="TextBox 17">
            <a:extLst>
              <a:ext uri="{FF2B5EF4-FFF2-40B4-BE49-F238E27FC236}">
                <a16:creationId xmlns:a16="http://schemas.microsoft.com/office/drawing/2014/main" id="{0C0EAEE7-6BCF-488F-B861-078F1FB61D80}"/>
              </a:ext>
            </a:extLst>
          </p:cNvPr>
          <p:cNvSpPr txBox="1"/>
          <p:nvPr/>
        </p:nvSpPr>
        <p:spPr>
          <a:xfrm>
            <a:off x="5294496" y="51614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11" name="순서도: 판단 110">
            <a:extLst>
              <a:ext uri="{FF2B5EF4-FFF2-40B4-BE49-F238E27FC236}">
                <a16:creationId xmlns:a16="http://schemas.microsoft.com/office/drawing/2014/main" id="{C0C894B7-0C60-43CA-8E00-B86C992502C4}"/>
              </a:ext>
            </a:extLst>
          </p:cNvPr>
          <p:cNvSpPr/>
          <p:nvPr/>
        </p:nvSpPr>
        <p:spPr>
          <a:xfrm>
            <a:off x="4149754" y="634186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A95CE1D-4BD0-41BB-8B89-CEC62F08144D}"/>
              </a:ext>
            </a:extLst>
          </p:cNvPr>
          <p:cNvCxnSpPr>
            <a:cxnSpLocks/>
            <a:stCxn id="111" idx="2"/>
            <a:endCxn id="118" idx="0"/>
          </p:cNvCxnSpPr>
          <p:nvPr/>
        </p:nvCxnSpPr>
        <p:spPr>
          <a:xfrm flipH="1">
            <a:off x="4893120" y="1003519"/>
            <a:ext cx="1645" cy="3458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93937185-49D8-47D5-9A2C-4BFD485544F6}"/>
              </a:ext>
            </a:extLst>
          </p:cNvPr>
          <p:cNvSpPr/>
          <p:nvPr/>
        </p:nvSpPr>
        <p:spPr>
          <a:xfrm>
            <a:off x="4569637" y="134937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1" name="TextBox 16">
            <a:extLst>
              <a:ext uri="{FF2B5EF4-FFF2-40B4-BE49-F238E27FC236}">
                <a16:creationId xmlns:a16="http://schemas.microsoft.com/office/drawing/2014/main" id="{7832A885-4F0D-45A8-BE9B-8C0950D79C61}"/>
              </a:ext>
            </a:extLst>
          </p:cNvPr>
          <p:cNvSpPr txBox="1"/>
          <p:nvPr/>
        </p:nvSpPr>
        <p:spPr>
          <a:xfrm>
            <a:off x="4371026" y="246762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22" name="TextBox 17">
            <a:extLst>
              <a:ext uri="{FF2B5EF4-FFF2-40B4-BE49-F238E27FC236}">
                <a16:creationId xmlns:a16="http://schemas.microsoft.com/office/drawing/2014/main" id="{BCE0BC04-A9D3-41B4-ACEC-687E2507004F}"/>
              </a:ext>
            </a:extLst>
          </p:cNvPr>
          <p:cNvSpPr txBox="1"/>
          <p:nvPr/>
        </p:nvSpPr>
        <p:spPr>
          <a:xfrm>
            <a:off x="5294496" y="195039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23" name="순서도: 판단 122">
            <a:extLst>
              <a:ext uri="{FF2B5EF4-FFF2-40B4-BE49-F238E27FC236}">
                <a16:creationId xmlns:a16="http://schemas.microsoft.com/office/drawing/2014/main" id="{244EE2F2-F602-4515-8D65-0B520B3FD369}"/>
              </a:ext>
            </a:extLst>
          </p:cNvPr>
          <p:cNvSpPr/>
          <p:nvPr/>
        </p:nvSpPr>
        <p:spPr>
          <a:xfrm>
            <a:off x="4149754" y="2068438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D69F7550-B3A4-4D5B-8EAD-1A9E37101F32}"/>
              </a:ext>
            </a:extLst>
          </p:cNvPr>
          <p:cNvSpPr/>
          <p:nvPr/>
        </p:nvSpPr>
        <p:spPr>
          <a:xfrm>
            <a:off x="4569638" y="281388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E0EB457-68A3-4D5B-B83E-954920BF9C08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4893121" y="2437771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06A8157-46F3-4B6B-8ED5-5E11BD0D5E08}"/>
              </a:ext>
            </a:extLst>
          </p:cNvPr>
          <p:cNvCxnSpPr>
            <a:cxnSpLocks/>
            <a:stCxn id="118" idx="2"/>
            <a:endCxn id="123" idx="0"/>
          </p:cNvCxnSpPr>
          <p:nvPr/>
        </p:nvCxnSpPr>
        <p:spPr>
          <a:xfrm>
            <a:off x="4893120" y="1664305"/>
            <a:ext cx="1645" cy="4041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7E71CFF1-377E-4CD0-AB8E-DBC4B37077F7}"/>
              </a:ext>
            </a:extLst>
          </p:cNvPr>
          <p:cNvCxnSpPr>
            <a:cxnSpLocks/>
            <a:stCxn id="124" idx="2"/>
          </p:cNvCxnSpPr>
          <p:nvPr/>
        </p:nvCxnSpPr>
        <p:spPr>
          <a:xfrm rot="5400000" flipH="1">
            <a:off x="4202074" y="2437767"/>
            <a:ext cx="1259441" cy="122653"/>
          </a:xfrm>
          <a:prstGeom prst="bentConnector5">
            <a:avLst>
              <a:gd name="adj1" fmla="val -18151"/>
              <a:gd name="adj2" fmla="val 785258"/>
              <a:gd name="adj3" fmla="val 99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46100E51-ABF5-4EA2-B327-0950CBDBBA3E}"/>
              </a:ext>
            </a:extLst>
          </p:cNvPr>
          <p:cNvSpPr/>
          <p:nvPr/>
        </p:nvSpPr>
        <p:spPr>
          <a:xfrm>
            <a:off x="4569638" y="3875619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CB47D3F2-C007-47FE-A797-7146F42061E2}"/>
              </a:ext>
            </a:extLst>
          </p:cNvPr>
          <p:cNvCxnSpPr>
            <a:cxnSpLocks/>
            <a:stCxn id="123" idx="3"/>
            <a:endCxn id="128" idx="0"/>
          </p:cNvCxnSpPr>
          <p:nvPr/>
        </p:nvCxnSpPr>
        <p:spPr>
          <a:xfrm flipH="1">
            <a:off x="4893121" y="2253105"/>
            <a:ext cx="746655" cy="1622514"/>
          </a:xfrm>
          <a:prstGeom prst="bentConnector4">
            <a:avLst>
              <a:gd name="adj1" fmla="val -30617"/>
              <a:gd name="adj2" fmla="val 805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8BC86794-EDA4-4AB4-BD75-ADDA80D7C951}"/>
              </a:ext>
            </a:extLst>
          </p:cNvPr>
          <p:cNvCxnSpPr>
            <a:cxnSpLocks/>
            <a:stCxn id="111" idx="3"/>
            <a:endCxn id="133" idx="0"/>
          </p:cNvCxnSpPr>
          <p:nvPr/>
        </p:nvCxnSpPr>
        <p:spPr>
          <a:xfrm>
            <a:off x="5639776" y="818853"/>
            <a:ext cx="1012140" cy="80439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처리 132">
            <a:extLst>
              <a:ext uri="{FF2B5EF4-FFF2-40B4-BE49-F238E27FC236}">
                <a16:creationId xmlns:a16="http://schemas.microsoft.com/office/drawing/2014/main" id="{DCB2097B-B185-44CA-87DF-55FF6A636F6A}"/>
              </a:ext>
            </a:extLst>
          </p:cNvPr>
          <p:cNvSpPr/>
          <p:nvPr/>
        </p:nvSpPr>
        <p:spPr>
          <a:xfrm>
            <a:off x="6328433" y="162324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2ABB1247-C520-49D1-B038-BEAE434EB202}"/>
              </a:ext>
            </a:extLst>
          </p:cNvPr>
          <p:cNvSpPr/>
          <p:nvPr/>
        </p:nvSpPr>
        <p:spPr>
          <a:xfrm>
            <a:off x="4571704" y="454966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085418D-158A-45ED-BDF6-79EA436541DA}"/>
              </a:ext>
            </a:extLst>
          </p:cNvPr>
          <p:cNvCxnSpPr>
            <a:cxnSpLocks/>
            <a:stCxn id="128" idx="2"/>
            <a:endCxn id="137" idx="0"/>
          </p:cNvCxnSpPr>
          <p:nvPr/>
        </p:nvCxnSpPr>
        <p:spPr>
          <a:xfrm>
            <a:off x="4893121" y="4190549"/>
            <a:ext cx="2066" cy="359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864315CC-9CD5-4365-8DA5-E96690A43644}"/>
              </a:ext>
            </a:extLst>
          </p:cNvPr>
          <p:cNvCxnSpPr>
            <a:cxnSpLocks/>
            <a:stCxn id="133" idx="2"/>
          </p:cNvCxnSpPr>
          <p:nvPr/>
        </p:nvCxnSpPr>
        <p:spPr>
          <a:xfrm rot="5400000">
            <a:off x="4648539" y="2381942"/>
            <a:ext cx="2447145" cy="1559610"/>
          </a:xfrm>
          <a:prstGeom prst="bentConnector3">
            <a:avLst>
              <a:gd name="adj1" fmla="val 10005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6">
            <a:extLst>
              <a:ext uri="{FF2B5EF4-FFF2-40B4-BE49-F238E27FC236}">
                <a16:creationId xmlns:a16="http://schemas.microsoft.com/office/drawing/2014/main" id="{4A92D516-6D4D-40CF-A217-A29445240914}"/>
              </a:ext>
            </a:extLst>
          </p:cNvPr>
          <p:cNvSpPr txBox="1"/>
          <p:nvPr/>
        </p:nvSpPr>
        <p:spPr>
          <a:xfrm>
            <a:off x="7985018" y="106322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384496E8-29BE-4564-81A2-B8DC8F23AE4D}"/>
              </a:ext>
            </a:extLst>
          </p:cNvPr>
          <p:cNvSpPr txBox="1"/>
          <p:nvPr/>
        </p:nvSpPr>
        <p:spPr>
          <a:xfrm>
            <a:off x="8908488" y="54599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50" name="순서도: 판단 149">
            <a:extLst>
              <a:ext uri="{FF2B5EF4-FFF2-40B4-BE49-F238E27FC236}">
                <a16:creationId xmlns:a16="http://schemas.microsoft.com/office/drawing/2014/main" id="{C3538681-5CED-407C-B232-2BAC96B68F49}"/>
              </a:ext>
            </a:extLst>
          </p:cNvPr>
          <p:cNvSpPr/>
          <p:nvPr/>
        </p:nvSpPr>
        <p:spPr>
          <a:xfrm>
            <a:off x="7763746" y="664040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E71C3B60-9ABC-4579-ADAD-D263D7AE9B38}"/>
              </a:ext>
            </a:extLst>
          </p:cNvPr>
          <p:cNvSpPr/>
          <p:nvPr/>
        </p:nvSpPr>
        <p:spPr>
          <a:xfrm>
            <a:off x="8183630" y="140948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3B81D8DE-E6CB-4EAE-82B4-2DA8EAF7BF18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 flipH="1">
            <a:off x="8507113" y="1033373"/>
            <a:ext cx="1644" cy="37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36164DE8-A582-4F83-A836-272CC284D256}"/>
              </a:ext>
            </a:extLst>
          </p:cNvPr>
          <p:cNvCxnSpPr>
            <a:cxnSpLocks/>
            <a:stCxn id="172" idx="2"/>
          </p:cNvCxnSpPr>
          <p:nvPr/>
        </p:nvCxnSpPr>
        <p:spPr>
          <a:xfrm rot="5400000" flipH="1">
            <a:off x="6401912" y="1593599"/>
            <a:ext cx="3233963" cy="972305"/>
          </a:xfrm>
          <a:prstGeom prst="bentConnector3">
            <a:avLst>
              <a:gd name="adj1" fmla="val -706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순서도: 처리 153">
            <a:extLst>
              <a:ext uri="{FF2B5EF4-FFF2-40B4-BE49-F238E27FC236}">
                <a16:creationId xmlns:a16="http://schemas.microsoft.com/office/drawing/2014/main" id="{BAC1EF89-4A5D-4658-8CAF-3B5576B0026A}"/>
              </a:ext>
            </a:extLst>
          </p:cNvPr>
          <p:cNvSpPr/>
          <p:nvPr/>
        </p:nvSpPr>
        <p:spPr>
          <a:xfrm>
            <a:off x="8181563" y="432116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2A16CAF3-83A0-4B2E-A169-847E64F03D39}"/>
              </a:ext>
            </a:extLst>
          </p:cNvPr>
          <p:cNvCxnSpPr>
            <a:cxnSpLocks/>
            <a:stCxn id="150" idx="3"/>
            <a:endCxn id="154" idx="0"/>
          </p:cNvCxnSpPr>
          <p:nvPr/>
        </p:nvCxnSpPr>
        <p:spPr>
          <a:xfrm flipH="1">
            <a:off x="8505046" y="848707"/>
            <a:ext cx="748722" cy="3472457"/>
          </a:xfrm>
          <a:prstGeom prst="bentConnector4">
            <a:avLst>
              <a:gd name="adj1" fmla="val -77590"/>
              <a:gd name="adj2" fmla="val 9107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B4BCDCDB-45E8-4675-AF8B-4C5CF6310EC1}"/>
              </a:ext>
            </a:extLst>
          </p:cNvPr>
          <p:cNvCxnSpPr>
            <a:cxnSpLocks/>
            <a:stCxn id="137" idx="2"/>
            <a:endCxn id="150" idx="0"/>
          </p:cNvCxnSpPr>
          <p:nvPr/>
        </p:nvCxnSpPr>
        <p:spPr>
          <a:xfrm rot="5400000" flipH="1" flipV="1">
            <a:off x="4601696" y="957531"/>
            <a:ext cx="4200551" cy="3613570"/>
          </a:xfrm>
          <a:prstGeom prst="bentConnector5">
            <a:avLst>
              <a:gd name="adj1" fmla="val -5442"/>
              <a:gd name="adj2" fmla="val 61578"/>
              <a:gd name="adj3" fmla="val 1080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">
            <a:extLst>
              <a:ext uri="{FF2B5EF4-FFF2-40B4-BE49-F238E27FC236}">
                <a16:creationId xmlns:a16="http://schemas.microsoft.com/office/drawing/2014/main" id="{23942421-99ED-4C50-9F7D-2FE36F50C989}"/>
              </a:ext>
            </a:extLst>
          </p:cNvPr>
          <p:cNvSpPr txBox="1"/>
          <p:nvPr/>
        </p:nvSpPr>
        <p:spPr>
          <a:xfrm>
            <a:off x="7985018" y="231741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63" name="TextBox 17">
            <a:extLst>
              <a:ext uri="{FF2B5EF4-FFF2-40B4-BE49-F238E27FC236}">
                <a16:creationId xmlns:a16="http://schemas.microsoft.com/office/drawing/2014/main" id="{080B31CF-5F9D-47D7-9194-DB2BBB08DE79}"/>
              </a:ext>
            </a:extLst>
          </p:cNvPr>
          <p:cNvSpPr txBox="1"/>
          <p:nvPr/>
        </p:nvSpPr>
        <p:spPr>
          <a:xfrm>
            <a:off x="8908488" y="180018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64" name="순서도: 판단 163">
            <a:extLst>
              <a:ext uri="{FF2B5EF4-FFF2-40B4-BE49-F238E27FC236}">
                <a16:creationId xmlns:a16="http://schemas.microsoft.com/office/drawing/2014/main" id="{5EE2C5BC-BF3B-4456-816F-B17F6B34CFDB}"/>
              </a:ext>
            </a:extLst>
          </p:cNvPr>
          <p:cNvSpPr/>
          <p:nvPr/>
        </p:nvSpPr>
        <p:spPr>
          <a:xfrm>
            <a:off x="7763746" y="1918223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750D02B-DE70-42B8-844A-31205420FD6F}"/>
              </a:ext>
            </a:extLst>
          </p:cNvPr>
          <p:cNvCxnSpPr>
            <a:cxnSpLocks/>
            <a:stCxn id="164" idx="2"/>
            <a:endCxn id="169" idx="0"/>
          </p:cNvCxnSpPr>
          <p:nvPr/>
        </p:nvCxnSpPr>
        <p:spPr>
          <a:xfrm flipH="1">
            <a:off x="8507112" y="2287556"/>
            <a:ext cx="1645" cy="3932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531FE29-68F9-418F-A744-BEEE517B3216}"/>
              </a:ext>
            </a:extLst>
          </p:cNvPr>
          <p:cNvCxnSpPr>
            <a:cxnSpLocks/>
            <a:stCxn id="151" idx="2"/>
            <a:endCxn id="164" idx="0"/>
          </p:cNvCxnSpPr>
          <p:nvPr/>
        </p:nvCxnSpPr>
        <p:spPr>
          <a:xfrm>
            <a:off x="8507113" y="1724415"/>
            <a:ext cx="1644" cy="1938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순서도: 처리 168">
            <a:extLst>
              <a:ext uri="{FF2B5EF4-FFF2-40B4-BE49-F238E27FC236}">
                <a16:creationId xmlns:a16="http://schemas.microsoft.com/office/drawing/2014/main" id="{4697D0EE-DEFE-41D6-B1FB-053B0B1BEFAD}"/>
              </a:ext>
            </a:extLst>
          </p:cNvPr>
          <p:cNvSpPr/>
          <p:nvPr/>
        </p:nvSpPr>
        <p:spPr>
          <a:xfrm>
            <a:off x="8183629" y="268083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70" name="순서도: 처리 169">
            <a:extLst>
              <a:ext uri="{FF2B5EF4-FFF2-40B4-BE49-F238E27FC236}">
                <a16:creationId xmlns:a16="http://schemas.microsoft.com/office/drawing/2014/main" id="{F3511223-E8D3-4E00-BBFA-5223BEB4AD81}"/>
              </a:ext>
            </a:extLst>
          </p:cNvPr>
          <p:cNvSpPr/>
          <p:nvPr/>
        </p:nvSpPr>
        <p:spPr>
          <a:xfrm>
            <a:off x="9115837" y="252224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2" name="순서도: 처리 171">
            <a:extLst>
              <a:ext uri="{FF2B5EF4-FFF2-40B4-BE49-F238E27FC236}">
                <a16:creationId xmlns:a16="http://schemas.microsoft.com/office/drawing/2014/main" id="{D0DB044E-D447-47BF-A232-E388ED83A84E}"/>
              </a:ext>
            </a:extLst>
          </p:cNvPr>
          <p:cNvSpPr/>
          <p:nvPr/>
        </p:nvSpPr>
        <p:spPr>
          <a:xfrm>
            <a:off x="8181563" y="3381802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0B9E897-612C-4BAE-B15C-70248552ABF5}"/>
              </a:ext>
            </a:extLst>
          </p:cNvPr>
          <p:cNvCxnSpPr>
            <a:cxnSpLocks/>
            <a:stCxn id="164" idx="3"/>
            <a:endCxn id="170" idx="0"/>
          </p:cNvCxnSpPr>
          <p:nvPr/>
        </p:nvCxnSpPr>
        <p:spPr>
          <a:xfrm>
            <a:off x="9253768" y="2102890"/>
            <a:ext cx="185552" cy="4193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407555AC-BA52-46DC-A8AD-BFF8F7EC2425}"/>
              </a:ext>
            </a:extLst>
          </p:cNvPr>
          <p:cNvCxnSpPr>
            <a:cxnSpLocks/>
            <a:stCxn id="170" idx="2"/>
          </p:cNvCxnSpPr>
          <p:nvPr/>
        </p:nvCxnSpPr>
        <p:spPr>
          <a:xfrm rot="5400000">
            <a:off x="8903061" y="2607398"/>
            <a:ext cx="306487" cy="76603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40E36BF-12DF-41EE-8B1B-4BEE41D3F14B}"/>
              </a:ext>
            </a:extLst>
          </p:cNvPr>
          <p:cNvCxnSpPr>
            <a:cxnSpLocks/>
            <a:stCxn id="169" idx="2"/>
            <a:endCxn id="172" idx="0"/>
          </p:cNvCxnSpPr>
          <p:nvPr/>
        </p:nvCxnSpPr>
        <p:spPr>
          <a:xfrm flipH="1">
            <a:off x="8505046" y="2995760"/>
            <a:ext cx="2066" cy="3860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E5AB571C-C6B1-4AEC-84DC-B6C428F716A4}"/>
              </a:ext>
            </a:extLst>
          </p:cNvPr>
          <p:cNvCxnSpPr>
            <a:cxnSpLocks/>
            <a:stCxn id="154" idx="2"/>
          </p:cNvCxnSpPr>
          <p:nvPr/>
        </p:nvCxnSpPr>
        <p:spPr>
          <a:xfrm>
            <a:off x="8505046" y="4636094"/>
            <a:ext cx="0" cy="614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33538BC5-AB3F-4BBF-A771-AB7A67509BBD}"/>
              </a:ext>
            </a:extLst>
          </p:cNvPr>
          <p:cNvSpPr/>
          <p:nvPr/>
        </p:nvSpPr>
        <p:spPr>
          <a:xfrm>
            <a:off x="788565" y="24371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C43C25DC-C672-48DA-B61C-FF8EFF2F074B}"/>
              </a:ext>
            </a:extLst>
          </p:cNvPr>
          <p:cNvSpPr/>
          <p:nvPr/>
        </p:nvSpPr>
        <p:spPr>
          <a:xfrm>
            <a:off x="7566569" y="5257866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3F4B2B5-7F47-4D58-A0DA-49346735D4B4}"/>
              </a:ext>
            </a:extLst>
          </p:cNvPr>
          <p:cNvCxnSpPr>
            <a:cxnSpLocks/>
            <a:stCxn id="5" idx="4"/>
            <a:endCxn id="92" idx="0"/>
          </p:cNvCxnSpPr>
          <p:nvPr/>
        </p:nvCxnSpPr>
        <p:spPr>
          <a:xfrm>
            <a:off x="1218513" y="1823874"/>
            <a:ext cx="19644" cy="2740485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 30">
            <a:extLst>
              <a:ext uri="{FF2B5EF4-FFF2-40B4-BE49-F238E27FC236}">
                <a16:creationId xmlns:a16="http://schemas.microsoft.com/office/drawing/2014/main" id="{E4659224-4BE9-43A8-AF25-448F5E0C55D5}"/>
              </a:ext>
            </a:extLst>
          </p:cNvPr>
          <p:cNvCxnSpPr>
            <a:cxnSpLocks/>
            <a:stCxn id="5" idx="6"/>
            <a:endCxn id="9" idx="0"/>
          </p:cNvCxnSpPr>
          <p:nvPr/>
        </p:nvCxnSpPr>
        <p:spPr>
          <a:xfrm>
            <a:off x="1326525" y="1679858"/>
            <a:ext cx="1222200" cy="424030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320361A-AF51-4B52-98C3-2D422E7D3247}"/>
              </a:ext>
            </a:extLst>
          </p:cNvPr>
          <p:cNvSpPr/>
          <p:nvPr/>
        </p:nvSpPr>
        <p:spPr>
          <a:xfrm>
            <a:off x="1110501" y="153584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4217BD-1EF7-41A1-9F35-8FDC02DA367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218513" y="635010"/>
            <a:ext cx="0" cy="410711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34D41-48CB-4A3F-9206-FBB1ACE8C3C1}"/>
              </a:ext>
            </a:extLst>
          </p:cNvPr>
          <p:cNvGrpSpPr/>
          <p:nvPr/>
        </p:nvGrpSpPr>
        <p:grpSpPr>
          <a:xfrm>
            <a:off x="2440713" y="1616604"/>
            <a:ext cx="1303835" cy="1296144"/>
            <a:chOff x="1129117" y="3829299"/>
            <a:chExt cx="1303835" cy="12961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9FCEEAE-0EAC-445B-926C-FEEB74DBCB26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27D4D9-BD6E-4CC0-BB06-43F2386E427E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DF92E94-E0CE-4E05-8F1F-ADB25DFFFB88}"/>
              </a:ext>
            </a:extLst>
          </p:cNvPr>
          <p:cNvSpPr/>
          <p:nvPr/>
        </p:nvSpPr>
        <p:spPr>
          <a:xfrm>
            <a:off x="3590906" y="221048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2F9EED8A-3003-4AE9-B345-330EFA0DB00B}"/>
              </a:ext>
            </a:extLst>
          </p:cNvPr>
          <p:cNvSpPr/>
          <p:nvPr/>
        </p:nvSpPr>
        <p:spPr>
          <a:xfrm>
            <a:off x="1038493" y="104572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782F8F0-55E3-4145-BFDB-E21D619D0225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1218513" y="1261745"/>
            <a:ext cx="0" cy="27409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4F9BB5-6119-46D7-B520-0AF5F772AB44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1-3-2</a:t>
            </a:r>
            <a:endParaRPr lang="ko-KR" altLang="en-US" dirty="0"/>
          </a:p>
        </p:txBody>
      </p:sp>
      <p:sp>
        <p:nvSpPr>
          <p:cNvPr id="77" name="모서리가 둥근 직사각형 22">
            <a:extLst>
              <a:ext uri="{FF2B5EF4-FFF2-40B4-BE49-F238E27FC236}">
                <a16:creationId xmlns:a16="http://schemas.microsoft.com/office/drawing/2014/main" id="{94A4C9FD-6FD6-459C-8EEC-CD67DA8C0411}"/>
              </a:ext>
            </a:extLst>
          </p:cNvPr>
          <p:cNvSpPr/>
          <p:nvPr/>
        </p:nvSpPr>
        <p:spPr>
          <a:xfrm>
            <a:off x="1038493" y="196789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22">
            <a:extLst>
              <a:ext uri="{FF2B5EF4-FFF2-40B4-BE49-F238E27FC236}">
                <a16:creationId xmlns:a16="http://schemas.microsoft.com/office/drawing/2014/main" id="{74E7FD48-A2CD-4A93-A290-8D293ED464CE}"/>
              </a:ext>
            </a:extLst>
          </p:cNvPr>
          <p:cNvSpPr/>
          <p:nvPr/>
        </p:nvSpPr>
        <p:spPr>
          <a:xfrm>
            <a:off x="1022779" y="242650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22">
            <a:extLst>
              <a:ext uri="{FF2B5EF4-FFF2-40B4-BE49-F238E27FC236}">
                <a16:creationId xmlns:a16="http://schemas.microsoft.com/office/drawing/2014/main" id="{AF348DAA-C080-413D-8850-1181282FB392}"/>
              </a:ext>
            </a:extLst>
          </p:cNvPr>
          <p:cNvSpPr/>
          <p:nvPr/>
        </p:nvSpPr>
        <p:spPr>
          <a:xfrm>
            <a:off x="1794971" y="161660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2" name="구부러진 연결선 30">
            <a:extLst>
              <a:ext uri="{FF2B5EF4-FFF2-40B4-BE49-F238E27FC236}">
                <a16:creationId xmlns:a16="http://schemas.microsoft.com/office/drawing/2014/main" id="{FC8E4CA9-53AC-4D12-9B2A-63924E19F9FE}"/>
              </a:ext>
            </a:extLst>
          </p:cNvPr>
          <p:cNvCxnSpPr>
            <a:cxnSpLocks/>
            <a:stCxn id="9" idx="4"/>
          </p:cNvCxnSpPr>
          <p:nvPr/>
        </p:nvCxnSpPr>
        <p:spPr>
          <a:xfrm rot="5400000">
            <a:off x="1529049" y="2101028"/>
            <a:ext cx="728785" cy="1310568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22">
            <a:extLst>
              <a:ext uri="{FF2B5EF4-FFF2-40B4-BE49-F238E27FC236}">
                <a16:creationId xmlns:a16="http://schemas.microsoft.com/office/drawing/2014/main" id="{35450A8B-6263-4233-A97F-60E67C638403}"/>
              </a:ext>
            </a:extLst>
          </p:cNvPr>
          <p:cNvSpPr/>
          <p:nvPr/>
        </p:nvSpPr>
        <p:spPr>
          <a:xfrm>
            <a:off x="1909754" y="280473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22">
            <a:extLst>
              <a:ext uri="{FF2B5EF4-FFF2-40B4-BE49-F238E27FC236}">
                <a16:creationId xmlns:a16="http://schemas.microsoft.com/office/drawing/2014/main" id="{DABDD494-91B7-44F7-A4CF-4DDF12E77A40}"/>
              </a:ext>
            </a:extLst>
          </p:cNvPr>
          <p:cNvSpPr/>
          <p:nvPr/>
        </p:nvSpPr>
        <p:spPr>
          <a:xfrm>
            <a:off x="1038493" y="348105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22">
            <a:extLst>
              <a:ext uri="{FF2B5EF4-FFF2-40B4-BE49-F238E27FC236}">
                <a16:creationId xmlns:a16="http://schemas.microsoft.com/office/drawing/2014/main" id="{A38CD4FA-4D0A-48BB-A690-F2AFD45EB7E6}"/>
              </a:ext>
            </a:extLst>
          </p:cNvPr>
          <p:cNvSpPr/>
          <p:nvPr/>
        </p:nvSpPr>
        <p:spPr>
          <a:xfrm>
            <a:off x="1038493" y="4023769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296BC00-8505-40DB-B87A-697262374FD0}"/>
              </a:ext>
            </a:extLst>
          </p:cNvPr>
          <p:cNvSpPr/>
          <p:nvPr/>
        </p:nvSpPr>
        <p:spPr>
          <a:xfrm>
            <a:off x="1130145" y="4564359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구부러진 연결선 30">
            <a:extLst>
              <a:ext uri="{FF2B5EF4-FFF2-40B4-BE49-F238E27FC236}">
                <a16:creationId xmlns:a16="http://schemas.microsoft.com/office/drawing/2014/main" id="{2639DD9F-2B12-4175-B02E-61153252984C}"/>
              </a:ext>
            </a:extLst>
          </p:cNvPr>
          <p:cNvCxnSpPr>
            <a:cxnSpLocks/>
            <a:stCxn id="100" idx="0"/>
            <a:endCxn id="92" idx="6"/>
          </p:cNvCxnSpPr>
          <p:nvPr/>
        </p:nvCxnSpPr>
        <p:spPr>
          <a:xfrm rot="16200000" flipH="1" flipV="1">
            <a:off x="1743950" y="3786584"/>
            <a:ext cx="524009" cy="1319571"/>
          </a:xfrm>
          <a:prstGeom prst="curvedConnector4">
            <a:avLst>
              <a:gd name="adj1" fmla="val -43625"/>
              <a:gd name="adj2" fmla="val 54093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CEE32B2-66C2-4B74-B8BF-1407564BB7C7}"/>
              </a:ext>
            </a:extLst>
          </p:cNvPr>
          <p:cNvGrpSpPr/>
          <p:nvPr/>
        </p:nvGrpSpPr>
        <p:grpSpPr>
          <a:xfrm>
            <a:off x="2557728" y="3697082"/>
            <a:ext cx="1303835" cy="1296144"/>
            <a:chOff x="1129117" y="3829299"/>
            <a:chExt cx="1303835" cy="12961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17A7745-381A-45C1-AE0E-6B0F33089A87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72EC3A1-0E36-4E1E-B7A5-EF0972DD3840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구부러진 연결선 30">
            <a:extLst>
              <a:ext uri="{FF2B5EF4-FFF2-40B4-BE49-F238E27FC236}">
                <a16:creationId xmlns:a16="http://schemas.microsoft.com/office/drawing/2014/main" id="{6743840E-2D79-4E48-9006-7A0F3BCA6642}"/>
              </a:ext>
            </a:extLst>
          </p:cNvPr>
          <p:cNvCxnSpPr>
            <a:cxnSpLocks/>
            <a:stCxn id="120" idx="4"/>
            <a:endCxn id="92" idx="4"/>
          </p:cNvCxnSpPr>
          <p:nvPr/>
        </p:nvCxnSpPr>
        <p:spPr>
          <a:xfrm rot="5400000">
            <a:off x="2287469" y="2239682"/>
            <a:ext cx="1563397" cy="3662020"/>
          </a:xfrm>
          <a:prstGeom prst="curvedConnector3">
            <a:avLst>
              <a:gd name="adj1" fmla="val 210135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 30">
            <a:extLst>
              <a:ext uri="{FF2B5EF4-FFF2-40B4-BE49-F238E27FC236}">
                <a16:creationId xmlns:a16="http://schemas.microsoft.com/office/drawing/2014/main" id="{DABA54F5-ECE5-4B96-A08D-C295C0400EF5}"/>
              </a:ext>
            </a:extLst>
          </p:cNvPr>
          <p:cNvCxnSpPr>
            <a:cxnSpLocks/>
            <a:stCxn id="100" idx="4"/>
            <a:endCxn id="129" idx="1"/>
          </p:cNvCxnSpPr>
          <p:nvPr/>
        </p:nvCxnSpPr>
        <p:spPr>
          <a:xfrm rot="16200000" flipH="1">
            <a:off x="2411278" y="4726860"/>
            <a:ext cx="1617771" cy="1108846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20A8E4-EA4B-4782-B6FD-EBDD3573DA3B}"/>
              </a:ext>
            </a:extLst>
          </p:cNvPr>
          <p:cNvGrpSpPr/>
          <p:nvPr/>
        </p:nvGrpSpPr>
        <p:grpSpPr>
          <a:xfrm>
            <a:off x="4792165" y="2513678"/>
            <a:ext cx="1303835" cy="1296144"/>
            <a:chOff x="1129117" y="3829299"/>
            <a:chExt cx="1303835" cy="129614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7D5D9C0-5632-4868-8F48-DBFFAC939247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86034E9-F6CF-4F5F-96C8-37000D907348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모서리가 둥근 직사각형 22">
            <a:extLst>
              <a:ext uri="{FF2B5EF4-FFF2-40B4-BE49-F238E27FC236}">
                <a16:creationId xmlns:a16="http://schemas.microsoft.com/office/drawing/2014/main" id="{3353C90B-3F5A-4DFD-8AA9-883771B689A7}"/>
              </a:ext>
            </a:extLst>
          </p:cNvPr>
          <p:cNvSpPr/>
          <p:nvPr/>
        </p:nvSpPr>
        <p:spPr>
          <a:xfrm>
            <a:off x="1729734" y="4328382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22">
            <a:extLst>
              <a:ext uri="{FF2B5EF4-FFF2-40B4-BE49-F238E27FC236}">
                <a16:creationId xmlns:a16="http://schemas.microsoft.com/office/drawing/2014/main" id="{40DAA059-FAFE-4FF1-BF4C-552578AA5FA6}"/>
              </a:ext>
            </a:extLst>
          </p:cNvPr>
          <p:cNvSpPr/>
          <p:nvPr/>
        </p:nvSpPr>
        <p:spPr>
          <a:xfrm>
            <a:off x="3653230" y="3958201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22">
            <a:extLst>
              <a:ext uri="{FF2B5EF4-FFF2-40B4-BE49-F238E27FC236}">
                <a16:creationId xmlns:a16="http://schemas.microsoft.com/office/drawing/2014/main" id="{649C8090-B5CC-47AD-A71E-613B44CB1343}"/>
              </a:ext>
            </a:extLst>
          </p:cNvPr>
          <p:cNvSpPr/>
          <p:nvPr/>
        </p:nvSpPr>
        <p:spPr>
          <a:xfrm>
            <a:off x="3395126" y="5422338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22">
            <a:extLst>
              <a:ext uri="{FF2B5EF4-FFF2-40B4-BE49-F238E27FC236}">
                <a16:creationId xmlns:a16="http://schemas.microsoft.com/office/drawing/2014/main" id="{838E2BE9-AB49-4305-BEEB-A8BBD507BE07}"/>
              </a:ext>
            </a:extLst>
          </p:cNvPr>
          <p:cNvSpPr/>
          <p:nvPr/>
        </p:nvSpPr>
        <p:spPr>
          <a:xfrm>
            <a:off x="1893441" y="6108348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22">
            <a:extLst>
              <a:ext uri="{FF2B5EF4-FFF2-40B4-BE49-F238E27FC236}">
                <a16:creationId xmlns:a16="http://schemas.microsoft.com/office/drawing/2014/main" id="{618FA4E6-5DF9-40E2-ABB7-7A1264E21893}"/>
              </a:ext>
            </a:extLst>
          </p:cNvPr>
          <p:cNvSpPr/>
          <p:nvPr/>
        </p:nvSpPr>
        <p:spPr>
          <a:xfrm>
            <a:off x="3774586" y="5983217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0" name="구부러진 연결선 30">
            <a:extLst>
              <a:ext uri="{FF2B5EF4-FFF2-40B4-BE49-F238E27FC236}">
                <a16:creationId xmlns:a16="http://schemas.microsoft.com/office/drawing/2014/main" id="{C94FCAFC-05D1-4AAC-8F3B-FC8C6FDC1A0F}"/>
              </a:ext>
            </a:extLst>
          </p:cNvPr>
          <p:cNvCxnSpPr>
            <a:cxnSpLocks/>
            <a:stCxn id="116" idx="4"/>
            <a:endCxn id="116" idx="6"/>
          </p:cNvCxnSpPr>
          <p:nvPr/>
        </p:nvCxnSpPr>
        <p:spPr>
          <a:xfrm rot="5400000" flipH="1" flipV="1">
            <a:off x="5483932" y="3197754"/>
            <a:ext cx="648072" cy="576064"/>
          </a:xfrm>
          <a:prstGeom prst="curvedConnector4">
            <a:avLst>
              <a:gd name="adj1" fmla="val -35274"/>
              <a:gd name="adj2" fmla="val 139683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22">
            <a:extLst>
              <a:ext uri="{FF2B5EF4-FFF2-40B4-BE49-F238E27FC236}">
                <a16:creationId xmlns:a16="http://schemas.microsoft.com/office/drawing/2014/main" id="{89850EF0-75B0-43EC-B9FE-DC673E480195}"/>
              </a:ext>
            </a:extLst>
          </p:cNvPr>
          <p:cNvSpPr/>
          <p:nvPr/>
        </p:nvSpPr>
        <p:spPr>
          <a:xfrm>
            <a:off x="5695442" y="3483179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22">
            <a:extLst>
              <a:ext uri="{FF2B5EF4-FFF2-40B4-BE49-F238E27FC236}">
                <a16:creationId xmlns:a16="http://schemas.microsoft.com/office/drawing/2014/main" id="{8E82CEE5-FCBA-4029-A21C-186598B76E7E}"/>
              </a:ext>
            </a:extLst>
          </p:cNvPr>
          <p:cNvSpPr/>
          <p:nvPr/>
        </p:nvSpPr>
        <p:spPr>
          <a:xfrm>
            <a:off x="6011416" y="3804608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22">
            <a:extLst>
              <a:ext uri="{FF2B5EF4-FFF2-40B4-BE49-F238E27FC236}">
                <a16:creationId xmlns:a16="http://schemas.microsoft.com/office/drawing/2014/main" id="{07DB22E4-6B45-49B7-A8EB-18EBF788FF60}"/>
              </a:ext>
            </a:extLst>
          </p:cNvPr>
          <p:cNvSpPr/>
          <p:nvPr/>
        </p:nvSpPr>
        <p:spPr>
          <a:xfrm>
            <a:off x="5314411" y="2426505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22">
            <a:extLst>
              <a:ext uri="{FF2B5EF4-FFF2-40B4-BE49-F238E27FC236}">
                <a16:creationId xmlns:a16="http://schemas.microsoft.com/office/drawing/2014/main" id="{077E829C-807E-4183-828F-EEE587E457CE}"/>
              </a:ext>
            </a:extLst>
          </p:cNvPr>
          <p:cNvSpPr/>
          <p:nvPr/>
        </p:nvSpPr>
        <p:spPr>
          <a:xfrm>
            <a:off x="5030037" y="3607372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859C81B-D944-46FB-BBD5-81376EA6D509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4900177" y="553673"/>
            <a:ext cx="0" cy="2447289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22">
            <a:extLst>
              <a:ext uri="{FF2B5EF4-FFF2-40B4-BE49-F238E27FC236}">
                <a16:creationId xmlns:a16="http://schemas.microsoft.com/office/drawing/2014/main" id="{3A3BF18E-8C2C-4F8C-AD86-1C4AD1BC536B}"/>
              </a:ext>
            </a:extLst>
          </p:cNvPr>
          <p:cNvSpPr/>
          <p:nvPr/>
        </p:nvSpPr>
        <p:spPr>
          <a:xfrm>
            <a:off x="4720157" y="1784921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3F4B2B5-7F47-4D58-A0DA-49346735D4B4}"/>
              </a:ext>
            </a:extLst>
          </p:cNvPr>
          <p:cNvCxnSpPr>
            <a:cxnSpLocks/>
            <a:stCxn id="5" idx="4"/>
            <a:endCxn id="43" idx="0"/>
          </p:cNvCxnSpPr>
          <p:nvPr/>
        </p:nvCxnSpPr>
        <p:spPr>
          <a:xfrm>
            <a:off x="1218513" y="1823874"/>
            <a:ext cx="0" cy="601024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 30">
            <a:extLst>
              <a:ext uri="{FF2B5EF4-FFF2-40B4-BE49-F238E27FC236}">
                <a16:creationId xmlns:a16="http://schemas.microsoft.com/office/drawing/2014/main" id="{E4659224-4BE9-43A8-AF25-448F5E0C55D5}"/>
              </a:ext>
            </a:extLst>
          </p:cNvPr>
          <p:cNvCxnSpPr>
            <a:cxnSpLocks/>
            <a:stCxn id="5" idx="6"/>
            <a:endCxn id="60" idx="0"/>
          </p:cNvCxnSpPr>
          <p:nvPr/>
        </p:nvCxnSpPr>
        <p:spPr>
          <a:xfrm>
            <a:off x="1326525" y="1679858"/>
            <a:ext cx="1417716" cy="252028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320361A-AF51-4B52-98C3-2D422E7D3247}"/>
              </a:ext>
            </a:extLst>
          </p:cNvPr>
          <p:cNvSpPr/>
          <p:nvPr/>
        </p:nvSpPr>
        <p:spPr>
          <a:xfrm>
            <a:off x="1110501" y="153584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4217BD-1EF7-41A1-9F35-8FDC02DA367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218513" y="635010"/>
            <a:ext cx="0" cy="410711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2F9EED8A-3003-4AE9-B345-330EFA0DB00B}"/>
              </a:ext>
            </a:extLst>
          </p:cNvPr>
          <p:cNvSpPr/>
          <p:nvPr/>
        </p:nvSpPr>
        <p:spPr>
          <a:xfrm>
            <a:off x="1038493" y="104572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782F8F0-55E3-4145-BFDB-E21D619D0225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1218513" y="1261745"/>
            <a:ext cx="0" cy="27409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4F9BB5-6119-46D7-B520-0AF5F772AB44}"/>
              </a:ext>
            </a:extLst>
          </p:cNvPr>
          <p:cNvSpPr txBox="1"/>
          <p:nvPr/>
        </p:nvSpPr>
        <p:spPr>
          <a:xfrm>
            <a:off x="0" y="0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77" name="모서리가 둥근 직사각형 22">
            <a:extLst>
              <a:ext uri="{FF2B5EF4-FFF2-40B4-BE49-F238E27FC236}">
                <a16:creationId xmlns:a16="http://schemas.microsoft.com/office/drawing/2014/main" id="{94A4C9FD-6FD6-459C-8EEC-CD67DA8C0411}"/>
              </a:ext>
            </a:extLst>
          </p:cNvPr>
          <p:cNvSpPr/>
          <p:nvPr/>
        </p:nvSpPr>
        <p:spPr>
          <a:xfrm>
            <a:off x="1038493" y="196789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22">
            <a:extLst>
              <a:ext uri="{FF2B5EF4-FFF2-40B4-BE49-F238E27FC236}">
                <a16:creationId xmlns:a16="http://schemas.microsoft.com/office/drawing/2014/main" id="{AF348DAA-C080-413D-8850-1181282FB392}"/>
              </a:ext>
            </a:extLst>
          </p:cNvPr>
          <p:cNvSpPr/>
          <p:nvPr/>
        </p:nvSpPr>
        <p:spPr>
          <a:xfrm>
            <a:off x="1794971" y="161660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20A8E4-EA4B-4782-B6FD-EBDD3573DA3B}"/>
              </a:ext>
            </a:extLst>
          </p:cNvPr>
          <p:cNvGrpSpPr/>
          <p:nvPr/>
        </p:nvGrpSpPr>
        <p:grpSpPr>
          <a:xfrm>
            <a:off x="3808391" y="3992649"/>
            <a:ext cx="1303835" cy="1296144"/>
            <a:chOff x="1129117" y="3829299"/>
            <a:chExt cx="1303835" cy="129614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7D5D9C0-5632-4868-8F48-DBFFAC939247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86034E9-F6CF-4F5F-96C8-37000D907348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모서리가 둥근 직사각형 22">
            <a:extLst>
              <a:ext uri="{FF2B5EF4-FFF2-40B4-BE49-F238E27FC236}">
                <a16:creationId xmlns:a16="http://schemas.microsoft.com/office/drawing/2014/main" id="{89850EF0-75B0-43EC-B9FE-DC673E480195}"/>
              </a:ext>
            </a:extLst>
          </p:cNvPr>
          <p:cNvSpPr/>
          <p:nvPr/>
        </p:nvSpPr>
        <p:spPr>
          <a:xfrm>
            <a:off x="4932206" y="4516997"/>
            <a:ext cx="360040" cy="21390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7EE563F-1ABE-45D4-8E59-81780888B1D7}"/>
              </a:ext>
            </a:extLst>
          </p:cNvPr>
          <p:cNvSpPr/>
          <p:nvPr/>
        </p:nvSpPr>
        <p:spPr>
          <a:xfrm>
            <a:off x="1110501" y="2424898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구부러진 연결선 30">
            <a:extLst>
              <a:ext uri="{FF2B5EF4-FFF2-40B4-BE49-F238E27FC236}">
                <a16:creationId xmlns:a16="http://schemas.microsoft.com/office/drawing/2014/main" id="{A5CC50C3-8DCF-4F58-87C4-7561FD10727C}"/>
              </a:ext>
            </a:extLst>
          </p:cNvPr>
          <p:cNvCxnSpPr>
            <a:cxnSpLocks/>
            <a:stCxn id="43" idx="6"/>
          </p:cNvCxnSpPr>
          <p:nvPr/>
        </p:nvCxnSpPr>
        <p:spPr>
          <a:xfrm flipH="1">
            <a:off x="1218513" y="2568914"/>
            <a:ext cx="108012" cy="891304"/>
          </a:xfrm>
          <a:prstGeom prst="curvedConnector4">
            <a:avLst>
              <a:gd name="adj1" fmla="val -698821"/>
              <a:gd name="adj2" fmla="val 85179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C0F9F9D-1008-48C8-A7B6-AA6FAC643C51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1218513" y="2712930"/>
            <a:ext cx="0" cy="3731002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22">
            <a:extLst>
              <a:ext uri="{FF2B5EF4-FFF2-40B4-BE49-F238E27FC236}">
                <a16:creationId xmlns:a16="http://schemas.microsoft.com/office/drawing/2014/main" id="{564D5B2D-CAA6-44FF-A439-E460D6D31093}"/>
              </a:ext>
            </a:extLst>
          </p:cNvPr>
          <p:cNvSpPr/>
          <p:nvPr/>
        </p:nvSpPr>
        <p:spPr>
          <a:xfrm>
            <a:off x="1038493" y="297856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22">
            <a:extLst>
              <a:ext uri="{FF2B5EF4-FFF2-40B4-BE49-F238E27FC236}">
                <a16:creationId xmlns:a16="http://schemas.microsoft.com/office/drawing/2014/main" id="{915E503B-A418-4242-8DEF-F256527A35AB}"/>
              </a:ext>
            </a:extLst>
          </p:cNvPr>
          <p:cNvSpPr/>
          <p:nvPr/>
        </p:nvSpPr>
        <p:spPr>
          <a:xfrm>
            <a:off x="1863374" y="280504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22">
            <a:extLst>
              <a:ext uri="{FF2B5EF4-FFF2-40B4-BE49-F238E27FC236}">
                <a16:creationId xmlns:a16="http://schemas.microsoft.com/office/drawing/2014/main" id="{358B0C87-498B-4A5E-8C41-E20C5F6E9F7B}"/>
              </a:ext>
            </a:extLst>
          </p:cNvPr>
          <p:cNvSpPr/>
          <p:nvPr/>
        </p:nvSpPr>
        <p:spPr>
          <a:xfrm>
            <a:off x="1038493" y="388755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DEC90AC-460A-43EF-8505-E5574E2C5679}"/>
              </a:ext>
            </a:extLst>
          </p:cNvPr>
          <p:cNvSpPr/>
          <p:nvPr/>
        </p:nvSpPr>
        <p:spPr>
          <a:xfrm>
            <a:off x="2636229" y="1931886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576DAEF-D592-48CD-9EC3-903646C32BAA}"/>
              </a:ext>
            </a:extLst>
          </p:cNvPr>
          <p:cNvCxnSpPr>
            <a:cxnSpLocks/>
            <a:stCxn id="60" idx="4"/>
            <a:endCxn id="79" idx="0"/>
          </p:cNvCxnSpPr>
          <p:nvPr/>
        </p:nvCxnSpPr>
        <p:spPr>
          <a:xfrm flipH="1">
            <a:off x="2738903" y="2219918"/>
            <a:ext cx="5338" cy="1628715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30">
            <a:extLst>
              <a:ext uri="{FF2B5EF4-FFF2-40B4-BE49-F238E27FC236}">
                <a16:creationId xmlns:a16="http://schemas.microsoft.com/office/drawing/2014/main" id="{BCB32258-50F0-4477-B3F5-8E8923467239}"/>
              </a:ext>
            </a:extLst>
          </p:cNvPr>
          <p:cNvCxnSpPr>
            <a:cxnSpLocks/>
            <a:stCxn id="60" idx="6"/>
          </p:cNvCxnSpPr>
          <p:nvPr/>
        </p:nvCxnSpPr>
        <p:spPr>
          <a:xfrm flipH="1">
            <a:off x="2744240" y="2075902"/>
            <a:ext cx="108013" cy="902660"/>
          </a:xfrm>
          <a:prstGeom prst="curvedConnector4">
            <a:avLst>
              <a:gd name="adj1" fmla="val -555059"/>
              <a:gd name="adj2" fmla="val 78046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B6781582-412D-45FF-A911-A6D704022E2F}"/>
              </a:ext>
            </a:extLst>
          </p:cNvPr>
          <p:cNvSpPr/>
          <p:nvPr/>
        </p:nvSpPr>
        <p:spPr>
          <a:xfrm>
            <a:off x="2564221" y="239993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22">
            <a:extLst>
              <a:ext uri="{FF2B5EF4-FFF2-40B4-BE49-F238E27FC236}">
                <a16:creationId xmlns:a16="http://schemas.microsoft.com/office/drawing/2014/main" id="{6DB05DAF-0167-48F1-90A8-68D385057045}"/>
              </a:ext>
            </a:extLst>
          </p:cNvPr>
          <p:cNvSpPr/>
          <p:nvPr/>
        </p:nvSpPr>
        <p:spPr>
          <a:xfrm>
            <a:off x="3265068" y="238706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22">
            <a:extLst>
              <a:ext uri="{FF2B5EF4-FFF2-40B4-BE49-F238E27FC236}">
                <a16:creationId xmlns:a16="http://schemas.microsoft.com/office/drawing/2014/main" id="{37829118-189D-4D40-867F-F4A93F27C97C}"/>
              </a:ext>
            </a:extLst>
          </p:cNvPr>
          <p:cNvSpPr/>
          <p:nvPr/>
        </p:nvSpPr>
        <p:spPr>
          <a:xfrm>
            <a:off x="2579881" y="335220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9A458EA-B5A4-478E-9530-6D03AC146707}"/>
              </a:ext>
            </a:extLst>
          </p:cNvPr>
          <p:cNvSpPr/>
          <p:nvPr/>
        </p:nvSpPr>
        <p:spPr>
          <a:xfrm>
            <a:off x="2630891" y="3848633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5D66607-8E51-4081-A4F6-F5AEE79C5497}"/>
              </a:ext>
            </a:extLst>
          </p:cNvPr>
          <p:cNvCxnSpPr>
            <a:cxnSpLocks/>
            <a:stCxn id="94" idx="0"/>
            <a:endCxn id="79" idx="4"/>
          </p:cNvCxnSpPr>
          <p:nvPr/>
        </p:nvCxnSpPr>
        <p:spPr>
          <a:xfrm flipV="1">
            <a:off x="2738903" y="4136665"/>
            <a:ext cx="0" cy="1165232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30">
            <a:extLst>
              <a:ext uri="{FF2B5EF4-FFF2-40B4-BE49-F238E27FC236}">
                <a16:creationId xmlns:a16="http://schemas.microsoft.com/office/drawing/2014/main" id="{DC8D83D0-EA5E-4922-9437-8B0FD8D3BAC1}"/>
              </a:ext>
            </a:extLst>
          </p:cNvPr>
          <p:cNvCxnSpPr>
            <a:cxnSpLocks/>
            <a:stCxn id="79" idx="6"/>
            <a:endCxn id="120" idx="0"/>
          </p:cNvCxnSpPr>
          <p:nvPr/>
        </p:nvCxnSpPr>
        <p:spPr>
          <a:xfrm>
            <a:off x="2846915" y="3992649"/>
            <a:ext cx="1069488" cy="487284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22">
            <a:extLst>
              <a:ext uri="{FF2B5EF4-FFF2-40B4-BE49-F238E27FC236}">
                <a16:creationId xmlns:a16="http://schemas.microsoft.com/office/drawing/2014/main" id="{AAC1F181-9F66-4735-8878-A511CFFE8226}"/>
              </a:ext>
            </a:extLst>
          </p:cNvPr>
          <p:cNvSpPr/>
          <p:nvPr/>
        </p:nvSpPr>
        <p:spPr>
          <a:xfrm>
            <a:off x="2579881" y="449820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22">
            <a:extLst>
              <a:ext uri="{FF2B5EF4-FFF2-40B4-BE49-F238E27FC236}">
                <a16:creationId xmlns:a16="http://schemas.microsoft.com/office/drawing/2014/main" id="{EDA4BDAA-3460-4C66-A1BC-FC8667A6F703}"/>
              </a:ext>
            </a:extLst>
          </p:cNvPr>
          <p:cNvSpPr/>
          <p:nvPr/>
        </p:nvSpPr>
        <p:spPr>
          <a:xfrm>
            <a:off x="3265068" y="402865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8" name="구부러진 연결선 30">
            <a:extLst>
              <a:ext uri="{FF2B5EF4-FFF2-40B4-BE49-F238E27FC236}">
                <a16:creationId xmlns:a16="http://schemas.microsoft.com/office/drawing/2014/main" id="{1D15C813-5ABF-4B65-85AE-61480389E598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2759901" y="4767965"/>
            <a:ext cx="1156502" cy="347499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22">
            <a:extLst>
              <a:ext uri="{FF2B5EF4-FFF2-40B4-BE49-F238E27FC236}">
                <a16:creationId xmlns:a16="http://schemas.microsoft.com/office/drawing/2014/main" id="{AE699C66-23D7-46FF-A10C-C7F60E3E38E9}"/>
              </a:ext>
            </a:extLst>
          </p:cNvPr>
          <p:cNvSpPr/>
          <p:nvPr/>
        </p:nvSpPr>
        <p:spPr>
          <a:xfrm>
            <a:off x="3237457" y="493064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22">
            <a:extLst>
              <a:ext uri="{FF2B5EF4-FFF2-40B4-BE49-F238E27FC236}">
                <a16:creationId xmlns:a16="http://schemas.microsoft.com/office/drawing/2014/main" id="{CDF8CA80-FD14-4B40-8EDE-8750E7877612}"/>
              </a:ext>
            </a:extLst>
          </p:cNvPr>
          <p:cNvSpPr/>
          <p:nvPr/>
        </p:nvSpPr>
        <p:spPr>
          <a:xfrm>
            <a:off x="2558883" y="530189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7" name="구부러진 연결선 30">
            <a:extLst>
              <a:ext uri="{FF2B5EF4-FFF2-40B4-BE49-F238E27FC236}">
                <a16:creationId xmlns:a16="http://schemas.microsoft.com/office/drawing/2014/main" id="{49805795-531C-44FB-9170-DEB8D1ADF369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1218513" y="5517921"/>
            <a:ext cx="1520390" cy="468052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모서리가 둥근 직사각형 22">
            <a:extLst>
              <a:ext uri="{FF2B5EF4-FFF2-40B4-BE49-F238E27FC236}">
                <a16:creationId xmlns:a16="http://schemas.microsoft.com/office/drawing/2014/main" id="{58D5F3D6-46DB-4BF3-9E43-42E28D93C8E8}"/>
              </a:ext>
            </a:extLst>
          </p:cNvPr>
          <p:cNvSpPr/>
          <p:nvPr/>
        </p:nvSpPr>
        <p:spPr>
          <a:xfrm>
            <a:off x="1038493" y="612998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id="{77C421FF-75F6-4D12-9CF2-393CBDFB0FFF}"/>
              </a:ext>
            </a:extLst>
          </p:cNvPr>
          <p:cNvSpPr/>
          <p:nvPr/>
        </p:nvSpPr>
        <p:spPr>
          <a:xfrm>
            <a:off x="6182688" y="91659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AB68C77-268F-428A-B6D2-D9FED74EF3BF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6506171" y="651739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6">
            <a:extLst>
              <a:ext uri="{FF2B5EF4-FFF2-40B4-BE49-F238E27FC236}">
                <a16:creationId xmlns:a16="http://schemas.microsoft.com/office/drawing/2014/main" id="{386A84EA-AF0A-49D8-B397-06EB8443934A}"/>
              </a:ext>
            </a:extLst>
          </p:cNvPr>
          <p:cNvSpPr txBox="1"/>
          <p:nvPr/>
        </p:nvSpPr>
        <p:spPr>
          <a:xfrm>
            <a:off x="6061635" y="176084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06" name="TextBox 17">
            <a:extLst>
              <a:ext uri="{FF2B5EF4-FFF2-40B4-BE49-F238E27FC236}">
                <a16:creationId xmlns:a16="http://schemas.microsoft.com/office/drawing/2014/main" id="{63F7A93A-FA68-46D4-84CB-13E4AA5C2D89}"/>
              </a:ext>
            </a:extLst>
          </p:cNvPr>
          <p:cNvSpPr txBox="1"/>
          <p:nvPr/>
        </p:nvSpPr>
        <p:spPr>
          <a:xfrm>
            <a:off x="7015390" y="1303849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F7AA4C38-D1D2-4255-A1B0-2EC98E7EE496}"/>
              </a:ext>
            </a:extLst>
          </p:cNvPr>
          <p:cNvCxnSpPr>
            <a:cxnSpLocks/>
            <a:stCxn id="109" idx="3"/>
            <a:endCxn id="114" idx="0"/>
          </p:cNvCxnSpPr>
          <p:nvPr/>
        </p:nvCxnSpPr>
        <p:spPr>
          <a:xfrm flipV="1">
            <a:off x="7251182" y="371645"/>
            <a:ext cx="1104910" cy="1245331"/>
          </a:xfrm>
          <a:prstGeom prst="bentConnector4">
            <a:avLst>
              <a:gd name="adj1" fmla="val 23651"/>
              <a:gd name="adj2" fmla="val 11835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판단 108">
            <a:extLst>
              <a:ext uri="{FF2B5EF4-FFF2-40B4-BE49-F238E27FC236}">
                <a16:creationId xmlns:a16="http://schemas.microsoft.com/office/drawing/2014/main" id="{5D04F5F3-27B0-4082-BD4F-A739913B799A}"/>
              </a:ext>
            </a:extLst>
          </p:cNvPr>
          <p:cNvSpPr/>
          <p:nvPr/>
        </p:nvSpPr>
        <p:spPr>
          <a:xfrm>
            <a:off x="5761160" y="1432309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if(02)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1A2135F-DEB6-4DC1-BC0D-E10DCEF4DF10}"/>
              </a:ext>
            </a:extLst>
          </p:cNvPr>
          <p:cNvCxnSpPr>
            <a:cxnSpLocks/>
            <a:stCxn id="109" idx="2"/>
            <a:endCxn id="113" idx="0"/>
          </p:cNvCxnSpPr>
          <p:nvPr/>
        </p:nvCxnSpPr>
        <p:spPr>
          <a:xfrm flipH="1">
            <a:off x="6506170" y="1801642"/>
            <a:ext cx="1" cy="363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270E2CA-43BE-4792-8509-97BDE972CFC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6506171" y="1231523"/>
            <a:ext cx="0" cy="2007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처리 112">
            <a:extLst>
              <a:ext uri="{FF2B5EF4-FFF2-40B4-BE49-F238E27FC236}">
                <a16:creationId xmlns:a16="http://schemas.microsoft.com/office/drawing/2014/main" id="{AC884F0D-302D-4C85-871B-575FDE48FDAE}"/>
              </a:ext>
            </a:extLst>
          </p:cNvPr>
          <p:cNvSpPr/>
          <p:nvPr/>
        </p:nvSpPr>
        <p:spPr>
          <a:xfrm>
            <a:off x="6182687" y="2164771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14" name="순서도: 처리 113">
            <a:extLst>
              <a:ext uri="{FF2B5EF4-FFF2-40B4-BE49-F238E27FC236}">
                <a16:creationId xmlns:a16="http://schemas.microsoft.com/office/drawing/2014/main" id="{72708281-D72E-4B99-8EFA-091D55409E9E}"/>
              </a:ext>
            </a:extLst>
          </p:cNvPr>
          <p:cNvSpPr/>
          <p:nvPr/>
        </p:nvSpPr>
        <p:spPr>
          <a:xfrm>
            <a:off x="8032609" y="37164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18" name="TextBox 16">
            <a:extLst>
              <a:ext uri="{FF2B5EF4-FFF2-40B4-BE49-F238E27FC236}">
                <a16:creationId xmlns:a16="http://schemas.microsoft.com/office/drawing/2014/main" id="{15239101-74BE-409F-AA7A-5F3147E1DD3B}"/>
              </a:ext>
            </a:extLst>
          </p:cNvPr>
          <p:cNvSpPr txBox="1"/>
          <p:nvPr/>
        </p:nvSpPr>
        <p:spPr>
          <a:xfrm>
            <a:off x="9761477" y="372074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9" name="TextBox 17">
            <a:extLst>
              <a:ext uri="{FF2B5EF4-FFF2-40B4-BE49-F238E27FC236}">
                <a16:creationId xmlns:a16="http://schemas.microsoft.com/office/drawing/2014/main" id="{55D30A61-F949-4C26-B18E-5DF178C45B0A}"/>
              </a:ext>
            </a:extLst>
          </p:cNvPr>
          <p:cNvSpPr txBox="1"/>
          <p:nvPr/>
        </p:nvSpPr>
        <p:spPr>
          <a:xfrm>
            <a:off x="10715232" y="326375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25" name="순서도: 판단 124">
            <a:extLst>
              <a:ext uri="{FF2B5EF4-FFF2-40B4-BE49-F238E27FC236}">
                <a16:creationId xmlns:a16="http://schemas.microsoft.com/office/drawing/2014/main" id="{1FB3C6F7-61FF-4453-A2A5-376542A8CEBC}"/>
              </a:ext>
            </a:extLst>
          </p:cNvPr>
          <p:cNvSpPr/>
          <p:nvPr/>
        </p:nvSpPr>
        <p:spPr>
          <a:xfrm>
            <a:off x="9461002" y="3392210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while(11)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6" name="순서도: 처리 125">
            <a:extLst>
              <a:ext uri="{FF2B5EF4-FFF2-40B4-BE49-F238E27FC236}">
                <a16:creationId xmlns:a16="http://schemas.microsoft.com/office/drawing/2014/main" id="{AEEDBC1C-346F-4FB1-8ACA-DAF0B6524101}"/>
              </a:ext>
            </a:extLst>
          </p:cNvPr>
          <p:cNvSpPr/>
          <p:nvPr/>
        </p:nvSpPr>
        <p:spPr>
          <a:xfrm>
            <a:off x="9882529" y="408592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7" name="순서도: 처리 126">
            <a:extLst>
              <a:ext uri="{FF2B5EF4-FFF2-40B4-BE49-F238E27FC236}">
                <a16:creationId xmlns:a16="http://schemas.microsoft.com/office/drawing/2014/main" id="{F45052A4-31A2-4FD6-BAD8-948DB0FC0A76}"/>
              </a:ext>
            </a:extLst>
          </p:cNvPr>
          <p:cNvSpPr/>
          <p:nvPr/>
        </p:nvSpPr>
        <p:spPr>
          <a:xfrm>
            <a:off x="6182687" y="399656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39FF2390-6128-4B59-9E84-4B2E69AE80E4}"/>
              </a:ext>
            </a:extLst>
          </p:cNvPr>
          <p:cNvSpPr/>
          <p:nvPr/>
        </p:nvSpPr>
        <p:spPr>
          <a:xfrm>
            <a:off x="6182687" y="597252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8C23477-D99D-4106-BF02-54A3ACBBB474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flipH="1">
            <a:off x="10206012" y="3761543"/>
            <a:ext cx="1" cy="3243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88BAC8F-F353-44E6-BAEF-802022C9DD16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6506170" y="6287454"/>
            <a:ext cx="0" cy="1775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0EF80531-8264-467E-AD49-4A981A7F9D3C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 flipH="1">
            <a:off x="9542803" y="3737646"/>
            <a:ext cx="1121409" cy="205009"/>
          </a:xfrm>
          <a:prstGeom prst="bentConnector5">
            <a:avLst>
              <a:gd name="adj1" fmla="val -20385"/>
              <a:gd name="adj2" fmla="val 498449"/>
              <a:gd name="adj3" fmla="val 992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74031702-C655-4A04-8AE3-EF0145164F97}"/>
              </a:ext>
            </a:extLst>
          </p:cNvPr>
          <p:cNvCxnSpPr>
            <a:cxnSpLocks/>
            <a:stCxn id="125" idx="3"/>
            <a:endCxn id="198" idx="0"/>
          </p:cNvCxnSpPr>
          <p:nvPr/>
        </p:nvCxnSpPr>
        <p:spPr>
          <a:xfrm flipH="1">
            <a:off x="10206012" y="3576877"/>
            <a:ext cx="745012" cy="1364837"/>
          </a:xfrm>
          <a:prstGeom prst="bentConnector4">
            <a:avLst>
              <a:gd name="adj1" fmla="val -30684"/>
              <a:gd name="adj2" fmla="val 8457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851970D2-B40C-4A9A-AAB8-4A1D90063514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6506170" y="4311495"/>
            <a:ext cx="0" cy="16610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6">
            <a:extLst>
              <a:ext uri="{FF2B5EF4-FFF2-40B4-BE49-F238E27FC236}">
                <a16:creationId xmlns:a16="http://schemas.microsoft.com/office/drawing/2014/main" id="{1E94123B-EB3D-457E-A0A9-22B333A61D9D}"/>
              </a:ext>
            </a:extLst>
          </p:cNvPr>
          <p:cNvSpPr txBox="1"/>
          <p:nvPr/>
        </p:nvSpPr>
        <p:spPr>
          <a:xfrm>
            <a:off x="6061635" y="310328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44" name="TextBox 17">
            <a:extLst>
              <a:ext uri="{FF2B5EF4-FFF2-40B4-BE49-F238E27FC236}">
                <a16:creationId xmlns:a16="http://schemas.microsoft.com/office/drawing/2014/main" id="{F6771BBE-BE31-46B6-A4DD-5401A64E6BB5}"/>
              </a:ext>
            </a:extLst>
          </p:cNvPr>
          <p:cNvSpPr txBox="1"/>
          <p:nvPr/>
        </p:nvSpPr>
        <p:spPr>
          <a:xfrm>
            <a:off x="6892389" y="263606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45" name="순서도: 판단 144">
            <a:extLst>
              <a:ext uri="{FF2B5EF4-FFF2-40B4-BE49-F238E27FC236}">
                <a16:creationId xmlns:a16="http://schemas.microsoft.com/office/drawing/2014/main" id="{F7481D95-07B4-41B2-8B9E-F031F5B4B22F}"/>
              </a:ext>
            </a:extLst>
          </p:cNvPr>
          <p:cNvSpPr/>
          <p:nvPr/>
        </p:nvSpPr>
        <p:spPr>
          <a:xfrm>
            <a:off x="5761160" y="2774752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if(04)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87F72F36-7A35-472C-B9FF-60AF1E55C90D}"/>
              </a:ext>
            </a:extLst>
          </p:cNvPr>
          <p:cNvCxnSpPr>
            <a:cxnSpLocks/>
            <a:stCxn id="113" idx="2"/>
            <a:endCxn id="145" idx="0"/>
          </p:cNvCxnSpPr>
          <p:nvPr/>
        </p:nvCxnSpPr>
        <p:spPr>
          <a:xfrm>
            <a:off x="6506170" y="2479701"/>
            <a:ext cx="1" cy="2950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A9DEE15-658B-473C-9F68-38EAEACEF3D2}"/>
              </a:ext>
            </a:extLst>
          </p:cNvPr>
          <p:cNvCxnSpPr>
            <a:cxnSpLocks/>
            <a:stCxn id="145" idx="2"/>
            <a:endCxn id="148" idx="0"/>
          </p:cNvCxnSpPr>
          <p:nvPr/>
        </p:nvCxnSpPr>
        <p:spPr>
          <a:xfrm flipH="1">
            <a:off x="6506170" y="3144085"/>
            <a:ext cx="1" cy="2294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순서도: 처리 147">
            <a:extLst>
              <a:ext uri="{FF2B5EF4-FFF2-40B4-BE49-F238E27FC236}">
                <a16:creationId xmlns:a16="http://schemas.microsoft.com/office/drawing/2014/main" id="{9A73157C-05C0-4843-9CE4-C3F30FAB6A00}"/>
              </a:ext>
            </a:extLst>
          </p:cNvPr>
          <p:cNvSpPr/>
          <p:nvPr/>
        </p:nvSpPr>
        <p:spPr>
          <a:xfrm>
            <a:off x="6182687" y="337349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04</a:t>
            </a:r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D87B4907-7BCA-4076-BD31-6DBC893C64C8}"/>
              </a:ext>
            </a:extLst>
          </p:cNvPr>
          <p:cNvCxnSpPr>
            <a:cxnSpLocks/>
            <a:stCxn id="145" idx="3"/>
            <a:endCxn id="150" idx="0"/>
          </p:cNvCxnSpPr>
          <p:nvPr/>
        </p:nvCxnSpPr>
        <p:spPr>
          <a:xfrm>
            <a:off x="7251182" y="2959419"/>
            <a:ext cx="123917" cy="32335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순서도: 처리 149">
            <a:extLst>
              <a:ext uri="{FF2B5EF4-FFF2-40B4-BE49-F238E27FC236}">
                <a16:creationId xmlns:a16="http://schemas.microsoft.com/office/drawing/2014/main" id="{F748E732-B609-4606-A163-BE360D1F5C95}"/>
              </a:ext>
            </a:extLst>
          </p:cNvPr>
          <p:cNvSpPr/>
          <p:nvPr/>
        </p:nvSpPr>
        <p:spPr>
          <a:xfrm>
            <a:off x="7051616" y="3282777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05</a:t>
            </a: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A6ED404-5872-4E71-89FA-BCDE142DDB49}"/>
              </a:ext>
            </a:extLst>
          </p:cNvPr>
          <p:cNvCxnSpPr>
            <a:cxnSpLocks/>
            <a:stCxn id="148" idx="2"/>
            <a:endCxn id="127" idx="0"/>
          </p:cNvCxnSpPr>
          <p:nvPr/>
        </p:nvCxnSpPr>
        <p:spPr>
          <a:xfrm>
            <a:off x="6506170" y="3688423"/>
            <a:ext cx="0" cy="308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6">
            <a:extLst>
              <a:ext uri="{FF2B5EF4-FFF2-40B4-BE49-F238E27FC236}">
                <a16:creationId xmlns:a16="http://schemas.microsoft.com/office/drawing/2014/main" id="{3C2DA250-894F-4613-A774-E99905C572EA}"/>
              </a:ext>
            </a:extLst>
          </p:cNvPr>
          <p:cNvSpPr txBox="1"/>
          <p:nvPr/>
        </p:nvSpPr>
        <p:spPr>
          <a:xfrm>
            <a:off x="7973185" y="136664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BF444CCD-8AE0-4D89-9826-5990F14C6CE8}"/>
              </a:ext>
            </a:extLst>
          </p:cNvPr>
          <p:cNvSpPr txBox="1"/>
          <p:nvPr/>
        </p:nvSpPr>
        <p:spPr>
          <a:xfrm>
            <a:off x="8926940" y="90965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A3A9C3D3-0CEE-4A57-BE97-3666D11EDCDD}"/>
              </a:ext>
            </a:extLst>
          </p:cNvPr>
          <p:cNvSpPr/>
          <p:nvPr/>
        </p:nvSpPr>
        <p:spPr>
          <a:xfrm>
            <a:off x="7611081" y="994310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if(07)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F604E457-1B2F-4FE6-927F-3E452D3968D9}"/>
              </a:ext>
            </a:extLst>
          </p:cNvPr>
          <p:cNvCxnSpPr>
            <a:cxnSpLocks/>
            <a:stCxn id="114" idx="2"/>
            <a:endCxn id="155" idx="0"/>
          </p:cNvCxnSpPr>
          <p:nvPr/>
        </p:nvCxnSpPr>
        <p:spPr>
          <a:xfrm>
            <a:off x="8356092" y="686575"/>
            <a:ext cx="0" cy="3077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55EB0BC5-5FBA-4DDA-A21C-4A7B1FC52819}"/>
              </a:ext>
            </a:extLst>
          </p:cNvPr>
          <p:cNvCxnSpPr>
            <a:cxnSpLocks/>
            <a:stCxn id="155" idx="2"/>
            <a:endCxn id="169" idx="0"/>
          </p:cNvCxnSpPr>
          <p:nvPr/>
        </p:nvCxnSpPr>
        <p:spPr>
          <a:xfrm>
            <a:off x="8356092" y="1363643"/>
            <a:ext cx="0" cy="3514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11CE8BAB-2EC7-40A8-8EB8-5C0681FC53C5}"/>
              </a:ext>
            </a:extLst>
          </p:cNvPr>
          <p:cNvCxnSpPr>
            <a:cxnSpLocks/>
            <a:stCxn id="155" idx="3"/>
            <a:endCxn id="166" idx="0"/>
          </p:cNvCxnSpPr>
          <p:nvPr/>
        </p:nvCxnSpPr>
        <p:spPr>
          <a:xfrm>
            <a:off x="9101103" y="1178977"/>
            <a:ext cx="614449" cy="44990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순서도: 처리 165">
            <a:extLst>
              <a:ext uri="{FF2B5EF4-FFF2-40B4-BE49-F238E27FC236}">
                <a16:creationId xmlns:a16="http://schemas.microsoft.com/office/drawing/2014/main" id="{20BB1802-3016-4FE9-8EC9-BA94948286CF}"/>
              </a:ext>
            </a:extLst>
          </p:cNvPr>
          <p:cNvSpPr/>
          <p:nvPr/>
        </p:nvSpPr>
        <p:spPr>
          <a:xfrm>
            <a:off x="9392069" y="162888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08</a:t>
            </a:r>
          </a:p>
        </p:txBody>
      </p:sp>
      <p:sp>
        <p:nvSpPr>
          <p:cNvPr id="169" name="순서도: 처리 168">
            <a:extLst>
              <a:ext uri="{FF2B5EF4-FFF2-40B4-BE49-F238E27FC236}">
                <a16:creationId xmlns:a16="http://schemas.microsoft.com/office/drawing/2014/main" id="{CC33C8F4-57CF-4C4E-B751-21FA966F78FA}"/>
              </a:ext>
            </a:extLst>
          </p:cNvPr>
          <p:cNvSpPr/>
          <p:nvPr/>
        </p:nvSpPr>
        <p:spPr>
          <a:xfrm>
            <a:off x="8032609" y="1715120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07</a:t>
            </a:r>
          </a:p>
        </p:txBody>
      </p:sp>
      <p:sp>
        <p:nvSpPr>
          <p:cNvPr id="172" name="순서도: 처리 171">
            <a:extLst>
              <a:ext uri="{FF2B5EF4-FFF2-40B4-BE49-F238E27FC236}">
                <a16:creationId xmlns:a16="http://schemas.microsoft.com/office/drawing/2014/main" id="{950DC523-4324-4A78-BF29-B962AC1B77B8}"/>
              </a:ext>
            </a:extLst>
          </p:cNvPr>
          <p:cNvSpPr/>
          <p:nvPr/>
        </p:nvSpPr>
        <p:spPr>
          <a:xfrm>
            <a:off x="8032609" y="2350485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09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2D4432B-08E0-4BDB-B287-557130CEE03D}"/>
              </a:ext>
            </a:extLst>
          </p:cNvPr>
          <p:cNvCxnSpPr>
            <a:cxnSpLocks/>
            <a:stCxn id="169" idx="2"/>
            <a:endCxn id="172" idx="0"/>
          </p:cNvCxnSpPr>
          <p:nvPr/>
        </p:nvCxnSpPr>
        <p:spPr>
          <a:xfrm>
            <a:off x="8356092" y="2030050"/>
            <a:ext cx="0" cy="3204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3310F5E-893F-481E-BDE2-A622426E048A}"/>
              </a:ext>
            </a:extLst>
          </p:cNvPr>
          <p:cNvCxnSpPr>
            <a:cxnSpLocks/>
            <a:stCxn id="166" idx="2"/>
          </p:cNvCxnSpPr>
          <p:nvPr/>
        </p:nvCxnSpPr>
        <p:spPr>
          <a:xfrm rot="5400000">
            <a:off x="9021803" y="1471021"/>
            <a:ext cx="220961" cy="116653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6">
            <a:extLst>
              <a:ext uri="{FF2B5EF4-FFF2-40B4-BE49-F238E27FC236}">
                <a16:creationId xmlns:a16="http://schemas.microsoft.com/office/drawing/2014/main" id="{4F6D202C-BB48-40A8-ADD5-BF2AE64B1DE8}"/>
              </a:ext>
            </a:extLst>
          </p:cNvPr>
          <p:cNvSpPr txBox="1"/>
          <p:nvPr/>
        </p:nvSpPr>
        <p:spPr>
          <a:xfrm>
            <a:off x="7973185" y="3247986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83" name="TextBox 17">
            <a:extLst>
              <a:ext uri="{FF2B5EF4-FFF2-40B4-BE49-F238E27FC236}">
                <a16:creationId xmlns:a16="http://schemas.microsoft.com/office/drawing/2014/main" id="{FE2BDCC9-726A-4049-9860-9311547D3F53}"/>
              </a:ext>
            </a:extLst>
          </p:cNvPr>
          <p:cNvSpPr txBox="1"/>
          <p:nvPr/>
        </p:nvSpPr>
        <p:spPr>
          <a:xfrm>
            <a:off x="8926940" y="279099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84" name="순서도: 판단 183">
            <a:extLst>
              <a:ext uri="{FF2B5EF4-FFF2-40B4-BE49-F238E27FC236}">
                <a16:creationId xmlns:a16="http://schemas.microsoft.com/office/drawing/2014/main" id="{9A3CDDF6-6B9A-4C1E-9864-3BE16328E49C}"/>
              </a:ext>
            </a:extLst>
          </p:cNvPr>
          <p:cNvSpPr/>
          <p:nvPr/>
        </p:nvSpPr>
        <p:spPr>
          <a:xfrm>
            <a:off x="7611081" y="2875652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if(13)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B92D00B-940D-4C00-9277-E64C81283C4D}"/>
              </a:ext>
            </a:extLst>
          </p:cNvPr>
          <p:cNvCxnSpPr>
            <a:cxnSpLocks/>
            <a:stCxn id="172" idx="2"/>
            <a:endCxn id="184" idx="0"/>
          </p:cNvCxnSpPr>
          <p:nvPr/>
        </p:nvCxnSpPr>
        <p:spPr>
          <a:xfrm>
            <a:off x="8356092" y="2665415"/>
            <a:ext cx="0" cy="2102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778CDE53-4CED-411D-B821-6B1B17741271}"/>
              </a:ext>
            </a:extLst>
          </p:cNvPr>
          <p:cNvCxnSpPr>
            <a:cxnSpLocks/>
            <a:stCxn id="184" idx="2"/>
            <a:endCxn id="190" idx="0"/>
          </p:cNvCxnSpPr>
          <p:nvPr/>
        </p:nvCxnSpPr>
        <p:spPr>
          <a:xfrm>
            <a:off x="8356092" y="3244985"/>
            <a:ext cx="0" cy="4434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순서도: 처리 189">
            <a:extLst>
              <a:ext uri="{FF2B5EF4-FFF2-40B4-BE49-F238E27FC236}">
                <a16:creationId xmlns:a16="http://schemas.microsoft.com/office/drawing/2014/main" id="{A6ACBB62-723C-4E6D-B48A-A914464F30DE}"/>
              </a:ext>
            </a:extLst>
          </p:cNvPr>
          <p:cNvSpPr/>
          <p:nvPr/>
        </p:nvSpPr>
        <p:spPr>
          <a:xfrm>
            <a:off x="8032609" y="368842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F19D796B-C0F5-4AB4-89F8-42182F866D43}"/>
              </a:ext>
            </a:extLst>
          </p:cNvPr>
          <p:cNvCxnSpPr>
            <a:cxnSpLocks/>
            <a:stCxn id="184" idx="3"/>
            <a:endCxn id="125" idx="0"/>
          </p:cNvCxnSpPr>
          <p:nvPr/>
        </p:nvCxnSpPr>
        <p:spPr>
          <a:xfrm>
            <a:off x="9101103" y="3060319"/>
            <a:ext cx="1104910" cy="33189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처리 197">
            <a:extLst>
              <a:ext uri="{FF2B5EF4-FFF2-40B4-BE49-F238E27FC236}">
                <a16:creationId xmlns:a16="http://schemas.microsoft.com/office/drawing/2014/main" id="{C5F05B53-0B50-4A2C-AE2C-6623B35AC68E}"/>
              </a:ext>
            </a:extLst>
          </p:cNvPr>
          <p:cNvSpPr/>
          <p:nvPr/>
        </p:nvSpPr>
        <p:spPr>
          <a:xfrm>
            <a:off x="9882529" y="4941714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380E6459-2D84-475C-8EE8-7A7A33757EDF}"/>
              </a:ext>
            </a:extLst>
          </p:cNvPr>
          <p:cNvCxnSpPr>
            <a:cxnSpLocks/>
            <a:stCxn id="198" idx="2"/>
          </p:cNvCxnSpPr>
          <p:nvPr/>
        </p:nvCxnSpPr>
        <p:spPr>
          <a:xfrm rot="5400000">
            <a:off x="9337302" y="4468356"/>
            <a:ext cx="80423" cy="165699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순서도: 처리 204">
            <a:extLst>
              <a:ext uri="{FF2B5EF4-FFF2-40B4-BE49-F238E27FC236}">
                <a16:creationId xmlns:a16="http://schemas.microsoft.com/office/drawing/2014/main" id="{3170D583-B290-4732-BDF3-BFC61FC94958}"/>
              </a:ext>
            </a:extLst>
          </p:cNvPr>
          <p:cNvSpPr/>
          <p:nvPr/>
        </p:nvSpPr>
        <p:spPr>
          <a:xfrm>
            <a:off x="8032609" y="5469843"/>
            <a:ext cx="646966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10C3ED41-37C4-49AD-B5F2-E4C2F605EEF8}"/>
              </a:ext>
            </a:extLst>
          </p:cNvPr>
          <p:cNvCxnSpPr>
            <a:cxnSpLocks/>
            <a:stCxn id="190" idx="2"/>
            <a:endCxn id="205" idx="0"/>
          </p:cNvCxnSpPr>
          <p:nvPr/>
        </p:nvCxnSpPr>
        <p:spPr>
          <a:xfrm>
            <a:off x="8356092" y="4003353"/>
            <a:ext cx="0" cy="1466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5738D0A-D5EF-4A61-8037-3FA8A4378F9E}"/>
              </a:ext>
            </a:extLst>
          </p:cNvPr>
          <p:cNvCxnSpPr>
            <a:cxnSpLocks/>
            <a:stCxn id="205" idx="2"/>
          </p:cNvCxnSpPr>
          <p:nvPr/>
        </p:nvCxnSpPr>
        <p:spPr>
          <a:xfrm rot="5400000">
            <a:off x="7526485" y="5087942"/>
            <a:ext cx="132776" cy="152643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ACC3AC1-E77D-4D4C-A08C-5261E499E049}"/>
              </a:ext>
            </a:extLst>
          </p:cNvPr>
          <p:cNvCxnSpPr>
            <a:cxnSpLocks/>
            <a:stCxn id="150" idx="2"/>
          </p:cNvCxnSpPr>
          <p:nvPr/>
        </p:nvCxnSpPr>
        <p:spPr>
          <a:xfrm rot="5400000">
            <a:off x="6898141" y="3363191"/>
            <a:ext cx="242443" cy="71147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타원 219">
            <a:extLst>
              <a:ext uri="{FF2B5EF4-FFF2-40B4-BE49-F238E27FC236}">
                <a16:creationId xmlns:a16="http://schemas.microsoft.com/office/drawing/2014/main" id="{0929BA10-737A-410A-9322-F708FB2E5B9F}"/>
              </a:ext>
            </a:extLst>
          </p:cNvPr>
          <p:cNvSpPr/>
          <p:nvPr/>
        </p:nvSpPr>
        <p:spPr>
          <a:xfrm>
            <a:off x="5540662" y="260018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C613DC4B-792A-4BEB-BFBA-D3F96E59EE90}"/>
              </a:ext>
            </a:extLst>
          </p:cNvPr>
          <p:cNvSpPr/>
          <p:nvPr/>
        </p:nvSpPr>
        <p:spPr>
          <a:xfrm>
            <a:off x="5840017" y="6464973"/>
            <a:ext cx="1278244" cy="314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6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1150</Words>
  <Application>Microsoft Office PowerPoint</Application>
  <PresentationFormat>와이드스크린</PresentationFormat>
  <Paragraphs>575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유승화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150</cp:revision>
  <dcterms:created xsi:type="dcterms:W3CDTF">2020-09-15T01:43:58Z</dcterms:created>
  <dcterms:modified xsi:type="dcterms:W3CDTF">2020-09-24T07:43:05Z</dcterms:modified>
</cp:coreProperties>
</file>