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98" r:id="rId5"/>
    <p:sldId id="296" r:id="rId6"/>
    <p:sldId id="297" r:id="rId7"/>
    <p:sldId id="275" r:id="rId8"/>
    <p:sldId id="299" r:id="rId9"/>
    <p:sldId id="306" r:id="rId10"/>
    <p:sldId id="319" r:id="rId11"/>
    <p:sldId id="311" r:id="rId12"/>
    <p:sldId id="278" r:id="rId13"/>
    <p:sldId id="279" r:id="rId14"/>
    <p:sldId id="284" r:id="rId15"/>
    <p:sldId id="281" r:id="rId16"/>
    <p:sldId id="282" r:id="rId17"/>
    <p:sldId id="283" r:id="rId18"/>
    <p:sldId id="285" r:id="rId19"/>
    <p:sldId id="320" r:id="rId20"/>
    <p:sldId id="291" r:id="rId21"/>
    <p:sldId id="294" r:id="rId22"/>
    <p:sldId id="308" r:id="rId23"/>
    <p:sldId id="325" r:id="rId24"/>
    <p:sldId id="318" r:id="rId25"/>
    <p:sldId id="315" r:id="rId26"/>
    <p:sldId id="316" r:id="rId27"/>
    <p:sldId id="327" r:id="rId28"/>
    <p:sldId id="326" r:id="rId29"/>
    <p:sldId id="309" r:id="rId30"/>
    <p:sldId id="328" r:id="rId31"/>
    <p:sldId id="313" r:id="rId32"/>
    <p:sldId id="317" r:id="rId33"/>
    <p:sldId id="310" r:id="rId34"/>
    <p:sldId id="307" r:id="rId35"/>
    <p:sldId id="303" r:id="rId36"/>
    <p:sldId id="323" r:id="rId37"/>
    <p:sldId id="321" r:id="rId38"/>
    <p:sldId id="322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4599F94E-CEE6-441E-89CC-EB005ECD8F06}">
      <a14:m xmlns:a14="http://schemas.microsoft.com/office/drawing/2010/main" xmlns="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7" autoAdjust="0"/>
    <p:restoredTop sz="94616" autoAdjust="0"/>
  </p:normalViewPr>
  <p:slideViewPr>
    <p:cSldViewPr>
      <p:cViewPr varScale="1">
        <p:scale>
          <a:sx n="132" d="100"/>
          <a:sy n="132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408617497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Ch_03_HTML5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구조와 작성 규칙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/33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08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8990-9B5F-40FD-B457-AEF124577F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41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03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HTML5 </a:t>
            </a:r>
            <a:r>
              <a:rPr lang="ko-KR" altLang="en-US" b="1" dirty="0" smtClean="0">
                <a:solidFill>
                  <a:schemeClr val="bg1"/>
                </a:solidFill>
              </a:rPr>
              <a:t>문서 구조와 작성 규칙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기초문법을 확인해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태그 이름은 대소문자를 구분하지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본문 내 연속된 공백이나 줄 바꿈은 하나의 공백으로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태그의 포함 관계를 표현하기 위해 들여쓰기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태그의 쌍을 겹치지 않고 완벽히 내포시킴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 태그를 반드시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문법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50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 이름은 대소문자를 구분하지 않음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HTML5 </a:t>
            </a:r>
            <a:r>
              <a:rPr lang="ko-KR" altLang="en-US" smtClean="0"/>
              <a:t>문서의 작성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smtClean="0">
                <a:solidFill>
                  <a:schemeClr val="bg1"/>
                </a:solidFill>
              </a:rPr>
              <a:t>문서의 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3-3 </a:t>
            </a:r>
            <a:r>
              <a:rPr lang="ko-KR" altLang="en-US" sz="1100" dirty="0">
                <a:solidFill>
                  <a:schemeClr val="tx1"/>
                </a:solidFill>
              </a:rPr>
              <a:t>대소문자 구분 여부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ch03/03_01_lowcase.html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문서는 소문자로 작성할 것을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8897" y="3501008"/>
            <a:ext cx="1728192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ch03/03_02_upcase.html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413" y="3501008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문서는 소문자로 작성할 것을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413" y="5157192"/>
            <a:ext cx="5044604" cy="13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59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본문 내 연속된 공백이나 줄 바꿈은 하나의 공백으로 처리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HTML5 </a:t>
            </a:r>
            <a:r>
              <a:rPr lang="ko-KR" altLang="en-US" smtClean="0"/>
              <a:t>문서의 작성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3-4 </a:t>
            </a:r>
            <a:r>
              <a:rPr lang="ko-KR" altLang="en-US" sz="1100" dirty="0">
                <a:solidFill>
                  <a:schemeClr val="tx1"/>
                </a:solidFill>
              </a:rPr>
              <a:t>공백 </a:t>
            </a:r>
            <a:r>
              <a:rPr lang="ko-KR" altLang="en-US" sz="1100" dirty="0" smtClean="0">
                <a:solidFill>
                  <a:schemeClr val="tx1"/>
                </a:solidFill>
              </a:rPr>
              <a:t>테스트하기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ch03/04_space.html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공백처리 문제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엔터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스페이스바와 같은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키보드 값을 인식하지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 스페이스바 대신 특수문자를 사용해주세요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413" y="4437112"/>
            <a:ext cx="5183699" cy="17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5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태그의 포함 관계를 표현하기 위해 들여쓰기 적용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smtClean="0">
                <a:solidFill>
                  <a:schemeClr val="bg1"/>
                </a:solidFill>
              </a:rPr>
              <a:t>문서의 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3-5 </a:t>
            </a:r>
            <a:r>
              <a:rPr lang="ko-KR" altLang="en-US" sz="1100" dirty="0">
                <a:solidFill>
                  <a:schemeClr val="tx1"/>
                </a:solidFill>
              </a:rPr>
              <a:t>들여쓰기를 적용한 문서와 그렇지 않은 문서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작성하기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ch03/05_01_visible.html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 정리된 문서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구조를 명확하게 작성해주세요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들여쓰기를 해야 소스코드의 가독성이 높아집니다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바꿈도 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12474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정리가 안 된 문서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구조를 명확하게 작성해주세요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들여쓰기를 해야 소스코드의 가독성이 높아집니다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바꿈도 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76256" y="1124744"/>
            <a:ext cx="187083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ch03/05_02_invisible.htmll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901" y="3212976"/>
            <a:ext cx="5123231" cy="20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58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태그의 쌍을 겹치지 않고 완벽히 내포시킴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34076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3-6 </a:t>
            </a:r>
            <a:r>
              <a:rPr lang="ko-KR" altLang="en-US" sz="1100" dirty="0">
                <a:solidFill>
                  <a:schemeClr val="tx1"/>
                </a:solidFill>
              </a:rPr>
              <a:t>태그 </a:t>
            </a:r>
            <a:r>
              <a:rPr lang="ko-KR" altLang="en-US" sz="1100" dirty="0" smtClean="0">
                <a:solidFill>
                  <a:schemeClr val="tx1"/>
                </a:solidFill>
              </a:rPr>
              <a:t>중첩하기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ch03/06_overlap.html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700808"/>
            <a:ext cx="8352928" cy="20982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잘못된 태그 중첩 문서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태그가 중첩되지 않도록 작성해야 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434" y="4005064"/>
            <a:ext cx="499872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1296144"/>
          </a:xfrm>
        </p:spPr>
        <p:txBody>
          <a:bodyPr/>
          <a:lstStyle/>
          <a:p>
            <a:r>
              <a:rPr lang="ko-KR" altLang="en-US" dirty="0" smtClean="0"/>
              <a:t>종료 태그를 반드시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표기 형식 </a:t>
            </a:r>
            <a:r>
              <a:rPr lang="en-US" altLang="ko-KR" dirty="0" smtClean="0"/>
              <a:t>: &lt;p&gt;~&lt;/p&gt;</a:t>
            </a:r>
          </a:p>
          <a:p>
            <a:pPr lvl="1"/>
            <a:r>
              <a:rPr lang="ko-KR" altLang="en-US" dirty="0" smtClean="0"/>
              <a:t>단축 표기 형식 </a:t>
            </a:r>
            <a:r>
              <a:rPr lang="en-US" altLang="ko-KR" dirty="0" smtClean="0"/>
              <a:t>: &lt;p/&gt;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91683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3-7 </a:t>
            </a:r>
            <a:r>
              <a:rPr lang="ko-KR" altLang="en-US" sz="1100" dirty="0">
                <a:solidFill>
                  <a:schemeClr val="tx1"/>
                </a:solidFill>
              </a:rPr>
              <a:t>종료 태그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ch03/07_endtag.html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2276872"/>
            <a:ext cx="8352928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 태그 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 종료 태그를 사용하도록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태그 사이가 공백이라면 단축형 태그를 사용할 수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태그는 한 줄을 띌 때 사용합니다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563" y="4910474"/>
            <a:ext cx="4360545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8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432048"/>
          </a:xfrm>
        </p:spPr>
        <p:txBody>
          <a:bodyPr/>
          <a:lstStyle/>
          <a:p>
            <a:r>
              <a:rPr lang="ko-KR" altLang="en-US" dirty="0"/>
              <a:t>주석은 ‘</a:t>
            </a:r>
            <a:r>
              <a:rPr lang="en-US" altLang="ko-KR" dirty="0" smtClean="0"/>
              <a:t>&lt;!--’</a:t>
            </a:r>
            <a:r>
              <a:rPr lang="ko-KR" altLang="en-US" dirty="0"/>
              <a:t>로 시작해서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--&gt;’</a:t>
            </a:r>
            <a:r>
              <a:rPr lang="ko-KR" altLang="en-US" dirty="0"/>
              <a:t>로 </a:t>
            </a:r>
            <a:r>
              <a:rPr lang="ko-KR" altLang="en-US" dirty="0" smtClean="0"/>
              <a:t>끝냄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34076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3-8 </a:t>
            </a:r>
            <a:r>
              <a:rPr lang="ko-KR" altLang="en-US" sz="1100" dirty="0">
                <a:solidFill>
                  <a:schemeClr val="tx1"/>
                </a:solidFill>
              </a:rPr>
              <a:t>주석 작성하기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ch03/08_comment.html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700808"/>
            <a:ext cx="8352928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작성자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홍성용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메타정보를 작성하는 부분입니다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문서 주석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문서는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표준 문서입니다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주석은 소스코드를 설명하거나 불필요한 부분을 일시적으로 사용하지 않기 위해 씁니다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413" y="4365104"/>
            <a:ext cx="4353878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97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>
                <a:latin typeface="+mn-ea"/>
                <a:ea typeface="+mn-ea"/>
              </a:rPr>
              <a:t>HTML5 </a:t>
            </a:r>
            <a:r>
              <a:rPr kumimoji="0" lang="ko-KR" altLang="en-US" dirty="0">
                <a:latin typeface="+mn-ea"/>
                <a:ea typeface="+mn-ea"/>
              </a:rPr>
              <a:t>문서의 구조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en-US" altLang="ko-KR" dirty="0">
                <a:latin typeface="+mn-ea"/>
                <a:ea typeface="+mn-ea"/>
              </a:rPr>
              <a:t>HTML5 </a:t>
            </a:r>
            <a:r>
              <a:rPr kumimoji="0" lang="ko-KR" altLang="en-US" dirty="0">
                <a:latin typeface="+mn-ea"/>
                <a:ea typeface="+mn-ea"/>
              </a:rPr>
              <a:t>문서의 작성 규칙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태그의 분류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태그의 속성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05 </a:t>
            </a:r>
            <a:r>
              <a:rPr kumimoji="0" lang="ko-KR" altLang="en-US" dirty="0">
                <a:latin typeface="+mn-ea"/>
                <a:ea typeface="+mn-ea"/>
              </a:rPr>
              <a:t>웹 문서의 레이아웃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921523"/>
            <a:ext cx="8640960" cy="1440160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태그의 </a:t>
            </a:r>
            <a:r>
              <a:rPr lang="ko-KR" altLang="en-US" dirty="0"/>
              <a:t>종속적인 정보를 표현하기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없이 단독으로 사용할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형태로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태그에 여러 게의 속성이 올 수 있고 순서가 없다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속성을 좀더 자세히 사용해 보자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48" y="4429132"/>
            <a:ext cx="77076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19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792088"/>
          </a:xfrm>
        </p:spPr>
        <p:txBody>
          <a:bodyPr/>
          <a:lstStyle/>
          <a:p>
            <a:r>
              <a:rPr lang="en-US" altLang="ko-KR" dirty="0" smtClean="0"/>
              <a:t>Body</a:t>
            </a:r>
            <a:r>
              <a:rPr lang="ko-KR" altLang="en-US" dirty="0" smtClean="0"/>
              <a:t>의 속성을 사용해보자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2025136"/>
              </p:ext>
            </p:extLst>
          </p:nvPr>
        </p:nvGraphicFramePr>
        <p:xfrm>
          <a:off x="467545" y="2060848"/>
          <a:ext cx="7416822" cy="3168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7"/>
                <a:gridCol w="3024336"/>
                <a:gridCol w="2880319"/>
              </a:tblGrid>
              <a:tr h="6336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r>
                        <a:rPr lang="ko-KR" sz="1600" kern="0">
                          <a:effectLst/>
                        </a:rPr>
                        <a:t>속성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effectLst/>
                        </a:rPr>
                        <a:t>기능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effectLst/>
                        </a:rPr>
                        <a:t>표현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2673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bgcolor 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HTML</a:t>
                      </a:r>
                      <a:r>
                        <a:rPr lang="ko-KR" sz="1600" kern="0">
                          <a:effectLst/>
                        </a:rPr>
                        <a:t>문서의 배경색을 지정</a:t>
                      </a:r>
                      <a:r>
                        <a:rPr lang="en-US" sz="16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&lt;body bgcolor=</a:t>
                      </a:r>
                      <a:r>
                        <a:rPr lang="ko-KR" sz="1600" kern="0">
                          <a:effectLst/>
                        </a:rPr>
                        <a:t>색상코드</a:t>
                      </a:r>
                      <a:r>
                        <a:rPr lang="en-US" sz="1600" kern="0">
                          <a:effectLst/>
                        </a:rPr>
                        <a:t>&gt; 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2673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text 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HTML</a:t>
                      </a:r>
                      <a:r>
                        <a:rPr lang="ko-KR" sz="1600" kern="0">
                          <a:effectLst/>
                        </a:rPr>
                        <a:t>문서의 글자 색상을 지정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&lt;body text=</a:t>
                      </a:r>
                      <a:r>
                        <a:rPr lang="ko-KR" sz="1600" kern="0" dirty="0">
                          <a:effectLst/>
                        </a:rPr>
                        <a:t>색상코드</a:t>
                      </a:r>
                      <a:r>
                        <a:rPr lang="en-US" sz="1600" kern="0" dirty="0">
                          <a:effectLst/>
                        </a:rPr>
                        <a:t>&gt; 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20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" y="260648"/>
            <a:ext cx="5038725" cy="2181225"/>
          </a:xfrm>
          <a:prstGeom prst="rect">
            <a:avLst/>
          </a:prstGeom>
        </p:spPr>
      </p:pic>
      <p:pic>
        <p:nvPicPr>
          <p:cNvPr id="5" name="20140415_187/ish430_1397527141392rSAs6_PNG/html%B0%AD%C1%C22.png" descr="http://postfiles12.naver.net/20140415_187/ish430_1397527141392rSAs6_PNG/html%B0%AD%C1%C22.png?type=w2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996952"/>
            <a:ext cx="5477640" cy="328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57818" y="857232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Skyblue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green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색상값</a:t>
            </a:r>
            <a:r>
              <a:rPr lang="ko-KR" altLang="en-US" dirty="0" smtClean="0"/>
              <a:t> 대신에 변경할 수 있는 </a:t>
            </a:r>
            <a:r>
              <a:rPr lang="ko-KR" altLang="en-US" dirty="0" err="1" smtClean="0"/>
              <a:t>색상값을</a:t>
            </a:r>
            <a:r>
              <a:rPr lang="ko-KR" altLang="en-US" dirty="0" smtClean="0"/>
              <a:t>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06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모두 섞으면 </a:t>
            </a:r>
            <a:r>
              <a:rPr lang="en-US" altLang="ko-KR" dirty="0" smtClean="0"/>
              <a:t>#FFFFFF </a:t>
            </a:r>
            <a:r>
              <a:rPr lang="ko-KR" altLang="en-US" dirty="0" err="1" smtClean="0"/>
              <a:t>하안색이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5619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29256" y="1428736"/>
            <a:ext cx="3357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색을 표현하는 방법</a:t>
            </a:r>
            <a:endParaRPr lang="en-US" altLang="ko-KR" dirty="0" smtClean="0"/>
          </a:p>
          <a:p>
            <a:r>
              <a:rPr lang="en-US" altLang="ko-KR" dirty="0" smtClean="0"/>
              <a:t>1. RGB</a:t>
            </a:r>
            <a:r>
              <a:rPr lang="ko-KR" altLang="en-US" dirty="0" smtClean="0"/>
              <a:t>값 을 </a:t>
            </a:r>
            <a:r>
              <a:rPr lang="en-US" altLang="ko-KR" dirty="0" smtClean="0"/>
              <a:t>16</a:t>
            </a:r>
            <a:r>
              <a:rPr lang="ko-KR" altLang="en-US" dirty="0" err="1" smtClean="0"/>
              <a:t>진수표현하는</a:t>
            </a:r>
            <a:r>
              <a:rPr lang="ko-KR" altLang="en-US" dirty="0" smtClean="0"/>
              <a:t> 방법 한가지 </a:t>
            </a:r>
            <a:r>
              <a:rPr lang="ko-KR" altLang="en-US" dirty="0" err="1" smtClean="0"/>
              <a:t>색당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00~FF </a:t>
            </a:r>
            <a:r>
              <a:rPr lang="ko-KR" altLang="en-US" dirty="0" smtClean="0"/>
              <a:t>까지 표기</a:t>
            </a:r>
            <a:endParaRPr lang="en-US" altLang="ko-KR" dirty="0" smtClean="0"/>
          </a:p>
          <a:p>
            <a:r>
              <a:rPr lang="en-US" altLang="ko-KR" dirty="0" smtClean="0"/>
              <a:t>2. RGB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진수 표현하는 방법 한가지 </a:t>
            </a:r>
            <a:r>
              <a:rPr lang="ko-KR" altLang="en-US" dirty="0" err="1" smtClean="0"/>
              <a:t>색당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0~255</a:t>
            </a:r>
            <a:r>
              <a:rPr lang="ko-KR" altLang="en-US" dirty="0" smtClean="0"/>
              <a:t>까지 표기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영문표기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55123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0034" y="4214818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dirty="0" smtClean="0"/>
              <a:t>16</a:t>
            </a:r>
            <a:r>
              <a:rPr lang="ko-KR" altLang="en-US" dirty="0" smtClean="0"/>
              <a:t>진수 표기법은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표기법 이라고도 하는데</a:t>
            </a:r>
            <a:r>
              <a:rPr lang="en-US" altLang="ko-KR" dirty="0" smtClean="0"/>
              <a:t>, R(red) 2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, G(green) 2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, B(blue) 2</a:t>
            </a:r>
            <a:r>
              <a:rPr lang="ko-KR" altLang="en-US" dirty="0" smtClean="0"/>
              <a:t>자리 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자리로 구성된다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색의 농도에 따라 </a:t>
            </a:r>
            <a:r>
              <a:rPr lang="en-US" altLang="ko-KR" dirty="0" smtClean="0"/>
              <a:t>0~FF </a:t>
            </a:r>
            <a:r>
              <a:rPr lang="ko-KR" altLang="en-US" dirty="0" smtClean="0"/>
              <a:t>로  </a:t>
            </a:r>
            <a:r>
              <a:rPr lang="en-US" altLang="ko-KR" dirty="0" smtClean="0"/>
              <a:t>FF</a:t>
            </a:r>
            <a:r>
              <a:rPr lang="ko-KR" altLang="en-US" dirty="0" smtClean="0"/>
              <a:t>가 원색이다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874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99"/>
          <p:cNvSpPr>
            <a:spLocks noChangeArrowheads="1"/>
          </p:cNvSpPr>
          <p:nvPr/>
        </p:nvSpPr>
        <p:spPr bwMode="auto">
          <a:xfrm>
            <a:off x="457200" y="2057400"/>
            <a:ext cx="7772400" cy="609600"/>
          </a:xfrm>
          <a:prstGeom prst="rect">
            <a:avLst/>
          </a:prstGeom>
          <a:solidFill>
            <a:srgbClr val="FFD10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99CC00"/>
              </a:buClr>
              <a:buSzPct val="70000"/>
              <a:buFont typeface="Wingdings" pitchFamily="2" charset="2"/>
              <a:buNone/>
            </a:pPr>
            <a:endParaRPr lang="ko-KR" altLang="en-US" sz="2200">
              <a:solidFill>
                <a:schemeClr val="tx1"/>
              </a:solidFill>
            </a:endParaRPr>
          </a:p>
        </p:txBody>
      </p:sp>
      <p:grpSp>
        <p:nvGrpSpPr>
          <p:cNvPr id="17411" name="Group 898"/>
          <p:cNvGrpSpPr>
            <a:grpSpLocks/>
          </p:cNvGrpSpPr>
          <p:nvPr/>
        </p:nvGrpSpPr>
        <p:grpSpPr bwMode="auto">
          <a:xfrm>
            <a:off x="457200" y="2057400"/>
            <a:ext cx="7772400" cy="4648200"/>
            <a:chOff x="288" y="1296"/>
            <a:chExt cx="4896" cy="2928"/>
          </a:xfrm>
        </p:grpSpPr>
        <p:grpSp>
          <p:nvGrpSpPr>
            <p:cNvPr id="17415" name="Group 783"/>
            <p:cNvGrpSpPr>
              <a:grpSpLocks/>
            </p:cNvGrpSpPr>
            <p:nvPr/>
          </p:nvGrpSpPr>
          <p:grpSpPr bwMode="auto">
            <a:xfrm>
              <a:off x="293" y="1298"/>
              <a:ext cx="547" cy="381"/>
              <a:chOff x="0" y="0"/>
              <a:chExt cx="342" cy="518"/>
            </a:xfrm>
          </p:grpSpPr>
          <p:sp>
            <p:nvSpPr>
              <p:cNvPr id="17576" name="Rectangle 728"/>
              <p:cNvSpPr>
                <a:spLocks noChangeArrowheads="1"/>
              </p:cNvSpPr>
              <p:nvPr/>
            </p:nvSpPr>
            <p:spPr bwMode="auto">
              <a:xfrm>
                <a:off x="40" y="0"/>
                <a:ext cx="26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800">
                    <a:solidFill>
                      <a:schemeClr val="tx1"/>
                    </a:solidFill>
                  </a:rPr>
                  <a:t>칼라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77" name="Rectangle 78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2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16" name="Group 785"/>
            <p:cNvGrpSpPr>
              <a:grpSpLocks/>
            </p:cNvGrpSpPr>
            <p:nvPr/>
          </p:nvGrpSpPr>
          <p:grpSpPr bwMode="auto">
            <a:xfrm>
              <a:off x="840" y="1298"/>
              <a:ext cx="860" cy="381"/>
              <a:chOff x="342" y="0"/>
              <a:chExt cx="538" cy="518"/>
            </a:xfrm>
          </p:grpSpPr>
          <p:sp>
            <p:nvSpPr>
              <p:cNvPr id="17574" name="Rectangle 729"/>
              <p:cNvSpPr>
                <a:spLocks noChangeArrowheads="1"/>
              </p:cNvSpPr>
              <p:nvPr/>
            </p:nvSpPr>
            <p:spPr bwMode="auto">
              <a:xfrm>
                <a:off x="382" y="0"/>
                <a:ext cx="45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800">
                    <a:solidFill>
                      <a:schemeClr val="tx1"/>
                    </a:solidFill>
                  </a:rPr>
                  <a:t>영문명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75" name="Rectangle 784"/>
              <p:cNvSpPr>
                <a:spLocks noChangeArrowheads="1"/>
              </p:cNvSpPr>
              <p:nvPr/>
            </p:nvSpPr>
            <p:spPr bwMode="auto">
              <a:xfrm>
                <a:off x="342" y="0"/>
                <a:ext cx="538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17" name="Group 787"/>
            <p:cNvGrpSpPr>
              <a:grpSpLocks/>
            </p:cNvGrpSpPr>
            <p:nvPr/>
          </p:nvGrpSpPr>
          <p:grpSpPr bwMode="auto">
            <a:xfrm>
              <a:off x="1700" y="1298"/>
              <a:ext cx="1010" cy="381"/>
              <a:chOff x="880" y="0"/>
              <a:chExt cx="631" cy="518"/>
            </a:xfrm>
          </p:grpSpPr>
          <p:sp>
            <p:nvSpPr>
              <p:cNvPr id="17572" name="Rectangle 730"/>
              <p:cNvSpPr>
                <a:spLocks noChangeArrowheads="1"/>
              </p:cNvSpPr>
              <p:nvPr/>
            </p:nvSpPr>
            <p:spPr bwMode="auto">
              <a:xfrm>
                <a:off x="920" y="0"/>
                <a:ext cx="55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16</a:t>
                </a:r>
                <a:r>
                  <a:rPr lang="ko-KR" altLang="en-US" sz="1800">
                    <a:solidFill>
                      <a:schemeClr val="tx1"/>
                    </a:solidFill>
                  </a:rPr>
                  <a:t>진수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73" name="Rectangle 786"/>
              <p:cNvSpPr>
                <a:spLocks noChangeArrowheads="1"/>
              </p:cNvSpPr>
              <p:nvPr/>
            </p:nvSpPr>
            <p:spPr bwMode="auto">
              <a:xfrm>
                <a:off x="880" y="0"/>
                <a:ext cx="631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18" name="Group 789"/>
            <p:cNvGrpSpPr>
              <a:grpSpLocks/>
            </p:cNvGrpSpPr>
            <p:nvPr/>
          </p:nvGrpSpPr>
          <p:grpSpPr bwMode="auto">
            <a:xfrm>
              <a:off x="2710" y="1298"/>
              <a:ext cx="651" cy="381"/>
              <a:chOff x="1511" y="0"/>
              <a:chExt cx="407" cy="518"/>
            </a:xfrm>
          </p:grpSpPr>
          <p:sp>
            <p:nvSpPr>
              <p:cNvPr id="17570" name="Rectangle 731"/>
              <p:cNvSpPr>
                <a:spLocks noChangeArrowheads="1"/>
              </p:cNvSpPr>
              <p:nvPr/>
            </p:nvSpPr>
            <p:spPr bwMode="auto">
              <a:xfrm>
                <a:off x="1551" y="0"/>
                <a:ext cx="327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800" dirty="0">
                    <a:solidFill>
                      <a:schemeClr val="tx1"/>
                    </a:solidFill>
                  </a:rPr>
                  <a:t>칼라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71" name="Rectangle 788"/>
              <p:cNvSpPr>
                <a:spLocks noChangeArrowheads="1"/>
              </p:cNvSpPr>
              <p:nvPr/>
            </p:nvSpPr>
            <p:spPr bwMode="auto">
              <a:xfrm>
                <a:off x="1511" y="0"/>
                <a:ext cx="407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19" name="Group 791"/>
            <p:cNvGrpSpPr>
              <a:grpSpLocks/>
            </p:cNvGrpSpPr>
            <p:nvPr/>
          </p:nvGrpSpPr>
          <p:grpSpPr bwMode="auto">
            <a:xfrm>
              <a:off x="3361" y="1298"/>
              <a:ext cx="822" cy="381"/>
              <a:chOff x="1918" y="0"/>
              <a:chExt cx="514" cy="518"/>
            </a:xfrm>
          </p:grpSpPr>
          <p:sp>
            <p:nvSpPr>
              <p:cNvPr id="17568" name="Rectangle 732"/>
              <p:cNvSpPr>
                <a:spLocks noChangeArrowheads="1"/>
              </p:cNvSpPr>
              <p:nvPr/>
            </p:nvSpPr>
            <p:spPr bwMode="auto">
              <a:xfrm>
                <a:off x="1958" y="0"/>
                <a:ext cx="43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800">
                    <a:solidFill>
                      <a:schemeClr val="tx1"/>
                    </a:solidFill>
                  </a:rPr>
                  <a:t>영문명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69" name="Rectangle 790"/>
              <p:cNvSpPr>
                <a:spLocks noChangeArrowheads="1"/>
              </p:cNvSpPr>
              <p:nvPr/>
            </p:nvSpPr>
            <p:spPr bwMode="auto">
              <a:xfrm>
                <a:off x="1918" y="0"/>
                <a:ext cx="514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0" name="Group 793"/>
            <p:cNvGrpSpPr>
              <a:grpSpLocks/>
            </p:cNvGrpSpPr>
            <p:nvPr/>
          </p:nvGrpSpPr>
          <p:grpSpPr bwMode="auto">
            <a:xfrm>
              <a:off x="4183" y="1298"/>
              <a:ext cx="996" cy="381"/>
              <a:chOff x="2432" y="0"/>
              <a:chExt cx="623" cy="518"/>
            </a:xfrm>
          </p:grpSpPr>
          <p:sp>
            <p:nvSpPr>
              <p:cNvPr id="17566" name="Rectangle 733"/>
              <p:cNvSpPr>
                <a:spLocks noChangeArrowheads="1"/>
              </p:cNvSpPr>
              <p:nvPr/>
            </p:nvSpPr>
            <p:spPr bwMode="auto">
              <a:xfrm>
                <a:off x="2472" y="0"/>
                <a:ext cx="543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16</a:t>
                </a:r>
                <a:r>
                  <a:rPr lang="ko-KR" altLang="en-US" sz="1800">
                    <a:solidFill>
                      <a:schemeClr val="tx1"/>
                    </a:solidFill>
                  </a:rPr>
                  <a:t>진수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67" name="Rectangle 792"/>
              <p:cNvSpPr>
                <a:spLocks noChangeArrowheads="1"/>
              </p:cNvSpPr>
              <p:nvPr/>
            </p:nvSpPr>
            <p:spPr bwMode="auto">
              <a:xfrm>
                <a:off x="2432" y="0"/>
                <a:ext cx="623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1" name="Group 795"/>
            <p:cNvGrpSpPr>
              <a:grpSpLocks/>
            </p:cNvGrpSpPr>
            <p:nvPr/>
          </p:nvGrpSpPr>
          <p:grpSpPr bwMode="auto">
            <a:xfrm>
              <a:off x="293" y="1679"/>
              <a:ext cx="547" cy="297"/>
              <a:chOff x="0" y="518"/>
              <a:chExt cx="342" cy="403"/>
            </a:xfrm>
          </p:grpSpPr>
          <p:sp>
            <p:nvSpPr>
              <p:cNvPr id="17564" name="Rectangle 734"/>
              <p:cNvSpPr>
                <a:spLocks noChangeArrowheads="1"/>
              </p:cNvSpPr>
              <p:nvPr/>
            </p:nvSpPr>
            <p:spPr bwMode="auto">
              <a:xfrm>
                <a:off x="40" y="518"/>
                <a:ext cx="262" cy="4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65" name="Rectangle 794"/>
              <p:cNvSpPr>
                <a:spLocks noChangeArrowheads="1"/>
              </p:cNvSpPr>
              <p:nvPr/>
            </p:nvSpPr>
            <p:spPr bwMode="auto">
              <a:xfrm>
                <a:off x="0" y="518"/>
                <a:ext cx="342" cy="403"/>
              </a:xfrm>
              <a:prstGeom prst="rect">
                <a:avLst/>
              </a:prstGeom>
              <a:solidFill>
                <a:srgbClr val="00000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2" name="Group 797"/>
            <p:cNvGrpSpPr>
              <a:grpSpLocks/>
            </p:cNvGrpSpPr>
            <p:nvPr/>
          </p:nvGrpSpPr>
          <p:grpSpPr bwMode="auto">
            <a:xfrm>
              <a:off x="840" y="1679"/>
              <a:ext cx="860" cy="297"/>
              <a:chOff x="342" y="518"/>
              <a:chExt cx="538" cy="403"/>
            </a:xfrm>
          </p:grpSpPr>
          <p:sp>
            <p:nvSpPr>
              <p:cNvPr id="17562" name="Rectangle 735"/>
              <p:cNvSpPr>
                <a:spLocks noChangeArrowheads="1"/>
              </p:cNvSpPr>
              <p:nvPr/>
            </p:nvSpPr>
            <p:spPr bwMode="auto">
              <a:xfrm>
                <a:off x="382" y="518"/>
                <a:ext cx="45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Black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63" name="Rectangle 796"/>
              <p:cNvSpPr>
                <a:spLocks noChangeArrowheads="1"/>
              </p:cNvSpPr>
              <p:nvPr/>
            </p:nvSpPr>
            <p:spPr bwMode="auto">
              <a:xfrm>
                <a:off x="342" y="518"/>
                <a:ext cx="53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3" name="Group 799"/>
            <p:cNvGrpSpPr>
              <a:grpSpLocks/>
            </p:cNvGrpSpPr>
            <p:nvPr/>
          </p:nvGrpSpPr>
          <p:grpSpPr bwMode="auto">
            <a:xfrm>
              <a:off x="1700" y="1679"/>
              <a:ext cx="1010" cy="297"/>
              <a:chOff x="880" y="518"/>
              <a:chExt cx="631" cy="403"/>
            </a:xfrm>
          </p:grpSpPr>
          <p:sp>
            <p:nvSpPr>
              <p:cNvPr id="17560" name="Rectangle 736"/>
              <p:cNvSpPr>
                <a:spLocks noChangeArrowheads="1"/>
              </p:cNvSpPr>
              <p:nvPr/>
            </p:nvSpPr>
            <p:spPr bwMode="auto">
              <a:xfrm>
                <a:off x="920" y="518"/>
                <a:ext cx="55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#000000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61" name="Rectangle 798"/>
              <p:cNvSpPr>
                <a:spLocks noChangeArrowheads="1"/>
              </p:cNvSpPr>
              <p:nvPr/>
            </p:nvSpPr>
            <p:spPr bwMode="auto">
              <a:xfrm>
                <a:off x="880" y="518"/>
                <a:ext cx="6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4" name="Group 801"/>
            <p:cNvGrpSpPr>
              <a:grpSpLocks/>
            </p:cNvGrpSpPr>
            <p:nvPr/>
          </p:nvGrpSpPr>
          <p:grpSpPr bwMode="auto">
            <a:xfrm>
              <a:off x="2710" y="1679"/>
              <a:ext cx="651" cy="297"/>
              <a:chOff x="1511" y="518"/>
              <a:chExt cx="407" cy="403"/>
            </a:xfrm>
          </p:grpSpPr>
          <p:sp>
            <p:nvSpPr>
              <p:cNvPr id="17558" name="Rectangle 737"/>
              <p:cNvSpPr>
                <a:spLocks noChangeArrowheads="1"/>
              </p:cNvSpPr>
              <p:nvPr/>
            </p:nvSpPr>
            <p:spPr bwMode="auto">
              <a:xfrm>
                <a:off x="1551" y="518"/>
                <a:ext cx="327" cy="403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59" name="Rectangle 800"/>
              <p:cNvSpPr>
                <a:spLocks noChangeArrowheads="1"/>
              </p:cNvSpPr>
              <p:nvPr/>
            </p:nvSpPr>
            <p:spPr bwMode="auto">
              <a:xfrm>
                <a:off x="1511" y="518"/>
                <a:ext cx="407" cy="403"/>
              </a:xfrm>
              <a:prstGeom prst="rect">
                <a:avLst/>
              </a:prstGeom>
              <a:solidFill>
                <a:srgbClr val="00800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5" name="Group 803"/>
            <p:cNvGrpSpPr>
              <a:grpSpLocks/>
            </p:cNvGrpSpPr>
            <p:nvPr/>
          </p:nvGrpSpPr>
          <p:grpSpPr bwMode="auto">
            <a:xfrm>
              <a:off x="3361" y="1679"/>
              <a:ext cx="822" cy="297"/>
              <a:chOff x="1918" y="518"/>
              <a:chExt cx="514" cy="403"/>
            </a:xfrm>
          </p:grpSpPr>
          <p:sp>
            <p:nvSpPr>
              <p:cNvPr id="17556" name="Rectangle 738"/>
              <p:cNvSpPr>
                <a:spLocks noChangeArrowheads="1"/>
              </p:cNvSpPr>
              <p:nvPr/>
            </p:nvSpPr>
            <p:spPr bwMode="auto">
              <a:xfrm>
                <a:off x="1958" y="518"/>
                <a:ext cx="43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Green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57" name="Rectangle 802"/>
              <p:cNvSpPr>
                <a:spLocks noChangeArrowheads="1"/>
              </p:cNvSpPr>
              <p:nvPr/>
            </p:nvSpPr>
            <p:spPr bwMode="auto">
              <a:xfrm>
                <a:off x="1918" y="518"/>
                <a:ext cx="51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6" name="Group 805"/>
            <p:cNvGrpSpPr>
              <a:grpSpLocks/>
            </p:cNvGrpSpPr>
            <p:nvPr/>
          </p:nvGrpSpPr>
          <p:grpSpPr bwMode="auto">
            <a:xfrm>
              <a:off x="4183" y="1679"/>
              <a:ext cx="996" cy="297"/>
              <a:chOff x="2432" y="518"/>
              <a:chExt cx="623" cy="403"/>
            </a:xfrm>
          </p:grpSpPr>
          <p:sp>
            <p:nvSpPr>
              <p:cNvPr id="17554" name="Rectangle 739"/>
              <p:cNvSpPr>
                <a:spLocks noChangeArrowheads="1"/>
              </p:cNvSpPr>
              <p:nvPr/>
            </p:nvSpPr>
            <p:spPr bwMode="auto">
              <a:xfrm>
                <a:off x="2472" y="518"/>
                <a:ext cx="54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#008000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55" name="Rectangle 804"/>
              <p:cNvSpPr>
                <a:spLocks noChangeArrowheads="1"/>
              </p:cNvSpPr>
              <p:nvPr/>
            </p:nvSpPr>
            <p:spPr bwMode="auto">
              <a:xfrm>
                <a:off x="2432" y="518"/>
                <a:ext cx="62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7" name="Group 807"/>
            <p:cNvGrpSpPr>
              <a:grpSpLocks/>
            </p:cNvGrpSpPr>
            <p:nvPr/>
          </p:nvGrpSpPr>
          <p:grpSpPr bwMode="auto">
            <a:xfrm>
              <a:off x="293" y="1976"/>
              <a:ext cx="547" cy="297"/>
              <a:chOff x="0" y="921"/>
              <a:chExt cx="342" cy="403"/>
            </a:xfrm>
          </p:grpSpPr>
          <p:sp>
            <p:nvSpPr>
              <p:cNvPr id="17552" name="Rectangle 740"/>
              <p:cNvSpPr>
                <a:spLocks noChangeArrowheads="1"/>
              </p:cNvSpPr>
              <p:nvPr/>
            </p:nvSpPr>
            <p:spPr bwMode="auto">
              <a:xfrm>
                <a:off x="40" y="921"/>
                <a:ext cx="262" cy="40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53" name="Rectangle 806"/>
              <p:cNvSpPr>
                <a:spLocks noChangeArrowheads="1"/>
              </p:cNvSpPr>
              <p:nvPr/>
            </p:nvSpPr>
            <p:spPr bwMode="auto">
              <a:xfrm>
                <a:off x="0" y="921"/>
                <a:ext cx="342" cy="403"/>
              </a:xfrm>
              <a:prstGeom prst="rect">
                <a:avLst/>
              </a:prstGeom>
              <a:solidFill>
                <a:srgbClr val="C0C0C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8" name="Group 809"/>
            <p:cNvGrpSpPr>
              <a:grpSpLocks/>
            </p:cNvGrpSpPr>
            <p:nvPr/>
          </p:nvGrpSpPr>
          <p:grpSpPr bwMode="auto">
            <a:xfrm>
              <a:off x="840" y="1976"/>
              <a:ext cx="860" cy="297"/>
              <a:chOff x="342" y="921"/>
              <a:chExt cx="538" cy="403"/>
            </a:xfrm>
          </p:grpSpPr>
          <p:sp>
            <p:nvSpPr>
              <p:cNvPr id="17550" name="Rectangle 741"/>
              <p:cNvSpPr>
                <a:spLocks noChangeArrowheads="1"/>
              </p:cNvSpPr>
              <p:nvPr/>
            </p:nvSpPr>
            <p:spPr bwMode="auto">
              <a:xfrm>
                <a:off x="382" y="921"/>
                <a:ext cx="45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Silver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51" name="Rectangle 808"/>
              <p:cNvSpPr>
                <a:spLocks noChangeArrowheads="1"/>
              </p:cNvSpPr>
              <p:nvPr/>
            </p:nvSpPr>
            <p:spPr bwMode="auto">
              <a:xfrm>
                <a:off x="342" y="921"/>
                <a:ext cx="53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29" name="Group 811"/>
            <p:cNvGrpSpPr>
              <a:grpSpLocks/>
            </p:cNvGrpSpPr>
            <p:nvPr/>
          </p:nvGrpSpPr>
          <p:grpSpPr bwMode="auto">
            <a:xfrm>
              <a:off x="1700" y="1976"/>
              <a:ext cx="1010" cy="297"/>
              <a:chOff x="880" y="921"/>
              <a:chExt cx="631" cy="403"/>
            </a:xfrm>
          </p:grpSpPr>
          <p:sp>
            <p:nvSpPr>
              <p:cNvPr id="17548" name="Rectangle 742"/>
              <p:cNvSpPr>
                <a:spLocks noChangeArrowheads="1"/>
              </p:cNvSpPr>
              <p:nvPr/>
            </p:nvSpPr>
            <p:spPr bwMode="auto">
              <a:xfrm>
                <a:off x="920" y="921"/>
                <a:ext cx="55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#C0C0C0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49" name="Rectangle 810"/>
              <p:cNvSpPr>
                <a:spLocks noChangeArrowheads="1"/>
              </p:cNvSpPr>
              <p:nvPr/>
            </p:nvSpPr>
            <p:spPr bwMode="auto">
              <a:xfrm>
                <a:off x="880" y="921"/>
                <a:ext cx="6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0" name="Group 813"/>
            <p:cNvGrpSpPr>
              <a:grpSpLocks/>
            </p:cNvGrpSpPr>
            <p:nvPr/>
          </p:nvGrpSpPr>
          <p:grpSpPr bwMode="auto">
            <a:xfrm>
              <a:off x="2710" y="1976"/>
              <a:ext cx="651" cy="297"/>
              <a:chOff x="1511" y="921"/>
              <a:chExt cx="407" cy="403"/>
            </a:xfrm>
          </p:grpSpPr>
          <p:sp>
            <p:nvSpPr>
              <p:cNvPr id="17546" name="Rectangle 743"/>
              <p:cNvSpPr>
                <a:spLocks noChangeArrowheads="1"/>
              </p:cNvSpPr>
              <p:nvPr/>
            </p:nvSpPr>
            <p:spPr bwMode="auto">
              <a:xfrm>
                <a:off x="1551" y="921"/>
                <a:ext cx="327" cy="403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47" name="Rectangle 812"/>
              <p:cNvSpPr>
                <a:spLocks noChangeArrowheads="1"/>
              </p:cNvSpPr>
              <p:nvPr/>
            </p:nvSpPr>
            <p:spPr bwMode="auto">
              <a:xfrm>
                <a:off x="1511" y="921"/>
                <a:ext cx="407" cy="403"/>
              </a:xfrm>
              <a:prstGeom prst="rect">
                <a:avLst/>
              </a:prstGeom>
              <a:solidFill>
                <a:srgbClr val="00FF0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1" name="Group 815"/>
            <p:cNvGrpSpPr>
              <a:grpSpLocks/>
            </p:cNvGrpSpPr>
            <p:nvPr/>
          </p:nvGrpSpPr>
          <p:grpSpPr bwMode="auto">
            <a:xfrm>
              <a:off x="3361" y="1976"/>
              <a:ext cx="822" cy="297"/>
              <a:chOff x="1918" y="921"/>
              <a:chExt cx="514" cy="403"/>
            </a:xfrm>
          </p:grpSpPr>
          <p:sp>
            <p:nvSpPr>
              <p:cNvPr id="17544" name="Rectangle 744"/>
              <p:cNvSpPr>
                <a:spLocks noChangeArrowheads="1"/>
              </p:cNvSpPr>
              <p:nvPr/>
            </p:nvSpPr>
            <p:spPr bwMode="auto">
              <a:xfrm>
                <a:off x="1958" y="921"/>
                <a:ext cx="43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Lime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45" name="Rectangle 814"/>
              <p:cNvSpPr>
                <a:spLocks noChangeArrowheads="1"/>
              </p:cNvSpPr>
              <p:nvPr/>
            </p:nvSpPr>
            <p:spPr bwMode="auto">
              <a:xfrm>
                <a:off x="1918" y="921"/>
                <a:ext cx="51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2" name="Group 817"/>
            <p:cNvGrpSpPr>
              <a:grpSpLocks/>
            </p:cNvGrpSpPr>
            <p:nvPr/>
          </p:nvGrpSpPr>
          <p:grpSpPr bwMode="auto">
            <a:xfrm>
              <a:off x="4183" y="1976"/>
              <a:ext cx="996" cy="297"/>
              <a:chOff x="2432" y="921"/>
              <a:chExt cx="623" cy="403"/>
            </a:xfrm>
          </p:grpSpPr>
          <p:sp>
            <p:nvSpPr>
              <p:cNvPr id="17542" name="Rectangle 745"/>
              <p:cNvSpPr>
                <a:spLocks noChangeArrowheads="1"/>
              </p:cNvSpPr>
              <p:nvPr/>
            </p:nvSpPr>
            <p:spPr bwMode="auto">
              <a:xfrm>
                <a:off x="2472" y="921"/>
                <a:ext cx="54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#00FF00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43" name="Rectangle 816"/>
              <p:cNvSpPr>
                <a:spLocks noChangeArrowheads="1"/>
              </p:cNvSpPr>
              <p:nvPr/>
            </p:nvSpPr>
            <p:spPr bwMode="auto">
              <a:xfrm>
                <a:off x="2432" y="921"/>
                <a:ext cx="62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3" name="Group 819"/>
            <p:cNvGrpSpPr>
              <a:grpSpLocks/>
            </p:cNvGrpSpPr>
            <p:nvPr/>
          </p:nvGrpSpPr>
          <p:grpSpPr bwMode="auto">
            <a:xfrm>
              <a:off x="293" y="2273"/>
              <a:ext cx="547" cy="296"/>
              <a:chOff x="0" y="1324"/>
              <a:chExt cx="342" cy="403"/>
            </a:xfrm>
          </p:grpSpPr>
          <p:sp>
            <p:nvSpPr>
              <p:cNvPr id="17540" name="Rectangle 746"/>
              <p:cNvSpPr>
                <a:spLocks noChangeArrowheads="1"/>
              </p:cNvSpPr>
              <p:nvPr/>
            </p:nvSpPr>
            <p:spPr bwMode="auto">
              <a:xfrm>
                <a:off x="40" y="1324"/>
                <a:ext cx="262" cy="40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41" name="Rectangle 818"/>
              <p:cNvSpPr>
                <a:spLocks noChangeArrowheads="1"/>
              </p:cNvSpPr>
              <p:nvPr/>
            </p:nvSpPr>
            <p:spPr bwMode="auto">
              <a:xfrm>
                <a:off x="0" y="1324"/>
                <a:ext cx="342" cy="403"/>
              </a:xfrm>
              <a:prstGeom prst="rect">
                <a:avLst/>
              </a:prstGeom>
              <a:solidFill>
                <a:srgbClr val="80808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4" name="Group 821"/>
            <p:cNvGrpSpPr>
              <a:grpSpLocks/>
            </p:cNvGrpSpPr>
            <p:nvPr/>
          </p:nvGrpSpPr>
          <p:grpSpPr bwMode="auto">
            <a:xfrm>
              <a:off x="840" y="2273"/>
              <a:ext cx="860" cy="296"/>
              <a:chOff x="342" y="1324"/>
              <a:chExt cx="538" cy="403"/>
            </a:xfrm>
          </p:grpSpPr>
          <p:sp>
            <p:nvSpPr>
              <p:cNvPr id="17538" name="Rectangle 747"/>
              <p:cNvSpPr>
                <a:spLocks noChangeArrowheads="1"/>
              </p:cNvSpPr>
              <p:nvPr/>
            </p:nvSpPr>
            <p:spPr bwMode="auto">
              <a:xfrm>
                <a:off x="382" y="1324"/>
                <a:ext cx="45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Gray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39" name="Rectangle 820"/>
              <p:cNvSpPr>
                <a:spLocks noChangeArrowheads="1"/>
              </p:cNvSpPr>
              <p:nvPr/>
            </p:nvSpPr>
            <p:spPr bwMode="auto">
              <a:xfrm>
                <a:off x="342" y="1324"/>
                <a:ext cx="53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5" name="Group 823"/>
            <p:cNvGrpSpPr>
              <a:grpSpLocks/>
            </p:cNvGrpSpPr>
            <p:nvPr/>
          </p:nvGrpSpPr>
          <p:grpSpPr bwMode="auto">
            <a:xfrm>
              <a:off x="1700" y="2273"/>
              <a:ext cx="1010" cy="296"/>
              <a:chOff x="880" y="1324"/>
              <a:chExt cx="631" cy="403"/>
            </a:xfrm>
          </p:grpSpPr>
          <p:sp>
            <p:nvSpPr>
              <p:cNvPr id="17536" name="Rectangle 748"/>
              <p:cNvSpPr>
                <a:spLocks noChangeArrowheads="1"/>
              </p:cNvSpPr>
              <p:nvPr/>
            </p:nvSpPr>
            <p:spPr bwMode="auto">
              <a:xfrm>
                <a:off x="920" y="1324"/>
                <a:ext cx="55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#808080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37" name="Rectangle 822"/>
              <p:cNvSpPr>
                <a:spLocks noChangeArrowheads="1"/>
              </p:cNvSpPr>
              <p:nvPr/>
            </p:nvSpPr>
            <p:spPr bwMode="auto">
              <a:xfrm>
                <a:off x="880" y="1324"/>
                <a:ext cx="6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6" name="Group 825"/>
            <p:cNvGrpSpPr>
              <a:grpSpLocks/>
            </p:cNvGrpSpPr>
            <p:nvPr/>
          </p:nvGrpSpPr>
          <p:grpSpPr bwMode="auto">
            <a:xfrm>
              <a:off x="2710" y="2273"/>
              <a:ext cx="651" cy="296"/>
              <a:chOff x="1511" y="1324"/>
              <a:chExt cx="407" cy="403"/>
            </a:xfrm>
          </p:grpSpPr>
          <p:sp>
            <p:nvSpPr>
              <p:cNvPr id="17534" name="Rectangle 749"/>
              <p:cNvSpPr>
                <a:spLocks noChangeArrowheads="1"/>
              </p:cNvSpPr>
              <p:nvPr/>
            </p:nvSpPr>
            <p:spPr bwMode="auto">
              <a:xfrm>
                <a:off x="1551" y="1324"/>
                <a:ext cx="327" cy="403"/>
              </a:xfrm>
              <a:prstGeom prst="rect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35" name="Rectangle 824"/>
              <p:cNvSpPr>
                <a:spLocks noChangeArrowheads="1"/>
              </p:cNvSpPr>
              <p:nvPr/>
            </p:nvSpPr>
            <p:spPr bwMode="auto">
              <a:xfrm>
                <a:off x="1511" y="1324"/>
                <a:ext cx="407" cy="403"/>
              </a:xfrm>
              <a:prstGeom prst="rect">
                <a:avLst/>
              </a:prstGeom>
              <a:solidFill>
                <a:srgbClr val="80800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7" name="Group 827"/>
            <p:cNvGrpSpPr>
              <a:grpSpLocks/>
            </p:cNvGrpSpPr>
            <p:nvPr/>
          </p:nvGrpSpPr>
          <p:grpSpPr bwMode="auto">
            <a:xfrm>
              <a:off x="3361" y="2273"/>
              <a:ext cx="822" cy="296"/>
              <a:chOff x="1918" y="1324"/>
              <a:chExt cx="514" cy="403"/>
            </a:xfrm>
          </p:grpSpPr>
          <p:sp>
            <p:nvSpPr>
              <p:cNvPr id="17532" name="Rectangle 750"/>
              <p:cNvSpPr>
                <a:spLocks noChangeArrowheads="1"/>
              </p:cNvSpPr>
              <p:nvPr/>
            </p:nvSpPr>
            <p:spPr bwMode="auto">
              <a:xfrm>
                <a:off x="1958" y="1324"/>
                <a:ext cx="43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Olive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33" name="Rectangle 826"/>
              <p:cNvSpPr>
                <a:spLocks noChangeArrowheads="1"/>
              </p:cNvSpPr>
              <p:nvPr/>
            </p:nvSpPr>
            <p:spPr bwMode="auto">
              <a:xfrm>
                <a:off x="1918" y="1324"/>
                <a:ext cx="51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8" name="Group 829"/>
            <p:cNvGrpSpPr>
              <a:grpSpLocks/>
            </p:cNvGrpSpPr>
            <p:nvPr/>
          </p:nvGrpSpPr>
          <p:grpSpPr bwMode="auto">
            <a:xfrm>
              <a:off x="4183" y="2273"/>
              <a:ext cx="996" cy="296"/>
              <a:chOff x="2432" y="1324"/>
              <a:chExt cx="623" cy="403"/>
            </a:xfrm>
          </p:grpSpPr>
          <p:sp>
            <p:nvSpPr>
              <p:cNvPr id="17530" name="Rectangle 751"/>
              <p:cNvSpPr>
                <a:spLocks noChangeArrowheads="1"/>
              </p:cNvSpPr>
              <p:nvPr/>
            </p:nvSpPr>
            <p:spPr bwMode="auto">
              <a:xfrm>
                <a:off x="2472" y="1324"/>
                <a:ext cx="54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#808000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31" name="Rectangle 828"/>
              <p:cNvSpPr>
                <a:spLocks noChangeArrowheads="1"/>
              </p:cNvSpPr>
              <p:nvPr/>
            </p:nvSpPr>
            <p:spPr bwMode="auto">
              <a:xfrm>
                <a:off x="2432" y="1324"/>
                <a:ext cx="62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39" name="Group 831"/>
            <p:cNvGrpSpPr>
              <a:grpSpLocks/>
            </p:cNvGrpSpPr>
            <p:nvPr/>
          </p:nvGrpSpPr>
          <p:grpSpPr bwMode="auto">
            <a:xfrm>
              <a:off x="293" y="2569"/>
              <a:ext cx="547" cy="297"/>
              <a:chOff x="0" y="1727"/>
              <a:chExt cx="342" cy="403"/>
            </a:xfrm>
          </p:grpSpPr>
          <p:sp>
            <p:nvSpPr>
              <p:cNvPr id="17528" name="Rectangle 752"/>
              <p:cNvSpPr>
                <a:spLocks noChangeArrowheads="1"/>
              </p:cNvSpPr>
              <p:nvPr/>
            </p:nvSpPr>
            <p:spPr bwMode="auto">
              <a:xfrm>
                <a:off x="40" y="1727"/>
                <a:ext cx="262" cy="4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8F8F8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29" name="Rectangle 830"/>
              <p:cNvSpPr>
                <a:spLocks noChangeArrowheads="1"/>
              </p:cNvSpPr>
              <p:nvPr/>
            </p:nvSpPr>
            <p:spPr bwMode="auto">
              <a:xfrm>
                <a:off x="0" y="1727"/>
                <a:ext cx="342" cy="403"/>
              </a:xfrm>
              <a:prstGeom prst="rect">
                <a:avLst/>
              </a:prstGeom>
              <a:solidFill>
                <a:schemeClr val="bg1"/>
              </a:solidFill>
              <a:ln w="7">
                <a:solidFill>
                  <a:srgbClr val="F8F8F8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0" name="Group 833"/>
            <p:cNvGrpSpPr>
              <a:grpSpLocks/>
            </p:cNvGrpSpPr>
            <p:nvPr/>
          </p:nvGrpSpPr>
          <p:grpSpPr bwMode="auto">
            <a:xfrm>
              <a:off x="840" y="2569"/>
              <a:ext cx="860" cy="297"/>
              <a:chOff x="342" y="1727"/>
              <a:chExt cx="538" cy="403"/>
            </a:xfrm>
          </p:grpSpPr>
          <p:sp>
            <p:nvSpPr>
              <p:cNvPr id="17526" name="Rectangle 753"/>
              <p:cNvSpPr>
                <a:spLocks noChangeArrowheads="1"/>
              </p:cNvSpPr>
              <p:nvPr/>
            </p:nvSpPr>
            <p:spPr bwMode="auto">
              <a:xfrm>
                <a:off x="382" y="1727"/>
                <a:ext cx="45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White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27" name="Rectangle 832"/>
              <p:cNvSpPr>
                <a:spLocks noChangeArrowheads="1"/>
              </p:cNvSpPr>
              <p:nvPr/>
            </p:nvSpPr>
            <p:spPr bwMode="auto">
              <a:xfrm>
                <a:off x="342" y="1727"/>
                <a:ext cx="53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1" name="Group 835"/>
            <p:cNvGrpSpPr>
              <a:grpSpLocks/>
            </p:cNvGrpSpPr>
            <p:nvPr/>
          </p:nvGrpSpPr>
          <p:grpSpPr bwMode="auto">
            <a:xfrm>
              <a:off x="1700" y="2569"/>
              <a:ext cx="1010" cy="297"/>
              <a:chOff x="880" y="1727"/>
              <a:chExt cx="631" cy="403"/>
            </a:xfrm>
          </p:grpSpPr>
          <p:sp>
            <p:nvSpPr>
              <p:cNvPr id="17524" name="Rectangle 754"/>
              <p:cNvSpPr>
                <a:spLocks noChangeArrowheads="1"/>
              </p:cNvSpPr>
              <p:nvPr/>
            </p:nvSpPr>
            <p:spPr bwMode="auto">
              <a:xfrm>
                <a:off x="920" y="1727"/>
                <a:ext cx="55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#FFFFFF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25" name="Rectangle 834"/>
              <p:cNvSpPr>
                <a:spLocks noChangeArrowheads="1"/>
              </p:cNvSpPr>
              <p:nvPr/>
            </p:nvSpPr>
            <p:spPr bwMode="auto">
              <a:xfrm>
                <a:off x="880" y="1727"/>
                <a:ext cx="6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2" name="Group 837"/>
            <p:cNvGrpSpPr>
              <a:grpSpLocks/>
            </p:cNvGrpSpPr>
            <p:nvPr/>
          </p:nvGrpSpPr>
          <p:grpSpPr bwMode="auto">
            <a:xfrm>
              <a:off x="2710" y="2569"/>
              <a:ext cx="651" cy="297"/>
              <a:chOff x="1511" y="1727"/>
              <a:chExt cx="407" cy="403"/>
            </a:xfrm>
          </p:grpSpPr>
          <p:sp>
            <p:nvSpPr>
              <p:cNvPr id="17522" name="Rectangle 755"/>
              <p:cNvSpPr>
                <a:spLocks noChangeArrowheads="1"/>
              </p:cNvSpPr>
              <p:nvPr/>
            </p:nvSpPr>
            <p:spPr bwMode="auto">
              <a:xfrm>
                <a:off x="1551" y="1727"/>
                <a:ext cx="327" cy="4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23" name="Rectangle 836"/>
              <p:cNvSpPr>
                <a:spLocks noChangeArrowheads="1"/>
              </p:cNvSpPr>
              <p:nvPr/>
            </p:nvSpPr>
            <p:spPr bwMode="auto">
              <a:xfrm>
                <a:off x="1511" y="1727"/>
                <a:ext cx="407" cy="403"/>
              </a:xfrm>
              <a:prstGeom prst="rect">
                <a:avLst/>
              </a:prstGeom>
              <a:solidFill>
                <a:srgbClr val="FFFF0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3" name="Group 839"/>
            <p:cNvGrpSpPr>
              <a:grpSpLocks/>
            </p:cNvGrpSpPr>
            <p:nvPr/>
          </p:nvGrpSpPr>
          <p:grpSpPr bwMode="auto">
            <a:xfrm>
              <a:off x="3361" y="2569"/>
              <a:ext cx="822" cy="297"/>
              <a:chOff x="1918" y="1727"/>
              <a:chExt cx="514" cy="403"/>
            </a:xfrm>
          </p:grpSpPr>
          <p:sp>
            <p:nvSpPr>
              <p:cNvPr id="17520" name="Rectangle 756"/>
              <p:cNvSpPr>
                <a:spLocks noChangeArrowheads="1"/>
              </p:cNvSpPr>
              <p:nvPr/>
            </p:nvSpPr>
            <p:spPr bwMode="auto">
              <a:xfrm>
                <a:off x="1958" y="1727"/>
                <a:ext cx="43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Yellow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21" name="Rectangle 838"/>
              <p:cNvSpPr>
                <a:spLocks noChangeArrowheads="1"/>
              </p:cNvSpPr>
              <p:nvPr/>
            </p:nvSpPr>
            <p:spPr bwMode="auto">
              <a:xfrm>
                <a:off x="1918" y="1727"/>
                <a:ext cx="51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4" name="Group 841"/>
            <p:cNvGrpSpPr>
              <a:grpSpLocks/>
            </p:cNvGrpSpPr>
            <p:nvPr/>
          </p:nvGrpSpPr>
          <p:grpSpPr bwMode="auto">
            <a:xfrm>
              <a:off x="4183" y="2569"/>
              <a:ext cx="996" cy="297"/>
              <a:chOff x="2432" y="1727"/>
              <a:chExt cx="623" cy="403"/>
            </a:xfrm>
          </p:grpSpPr>
          <p:sp>
            <p:nvSpPr>
              <p:cNvPr id="17518" name="Rectangle 757"/>
              <p:cNvSpPr>
                <a:spLocks noChangeArrowheads="1"/>
              </p:cNvSpPr>
              <p:nvPr/>
            </p:nvSpPr>
            <p:spPr bwMode="auto">
              <a:xfrm>
                <a:off x="2472" y="1727"/>
                <a:ext cx="54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#FFFF00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19" name="Rectangle 840"/>
              <p:cNvSpPr>
                <a:spLocks noChangeArrowheads="1"/>
              </p:cNvSpPr>
              <p:nvPr/>
            </p:nvSpPr>
            <p:spPr bwMode="auto">
              <a:xfrm>
                <a:off x="2432" y="1727"/>
                <a:ext cx="62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5" name="Group 843"/>
            <p:cNvGrpSpPr>
              <a:grpSpLocks/>
            </p:cNvGrpSpPr>
            <p:nvPr/>
          </p:nvGrpSpPr>
          <p:grpSpPr bwMode="auto">
            <a:xfrm>
              <a:off x="293" y="2866"/>
              <a:ext cx="547" cy="381"/>
              <a:chOff x="0" y="2130"/>
              <a:chExt cx="342" cy="518"/>
            </a:xfrm>
          </p:grpSpPr>
          <p:sp>
            <p:nvSpPr>
              <p:cNvPr id="17516" name="Rectangle 758"/>
              <p:cNvSpPr>
                <a:spLocks noChangeArrowheads="1"/>
              </p:cNvSpPr>
              <p:nvPr/>
            </p:nvSpPr>
            <p:spPr bwMode="auto">
              <a:xfrm>
                <a:off x="40" y="2130"/>
                <a:ext cx="262" cy="518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17" name="Rectangle 842"/>
              <p:cNvSpPr>
                <a:spLocks noChangeArrowheads="1"/>
              </p:cNvSpPr>
              <p:nvPr/>
            </p:nvSpPr>
            <p:spPr bwMode="auto">
              <a:xfrm>
                <a:off x="0" y="2130"/>
                <a:ext cx="342" cy="518"/>
              </a:xfrm>
              <a:prstGeom prst="rect">
                <a:avLst/>
              </a:prstGeom>
              <a:solidFill>
                <a:srgbClr val="80000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6" name="Group 845"/>
            <p:cNvGrpSpPr>
              <a:grpSpLocks/>
            </p:cNvGrpSpPr>
            <p:nvPr/>
          </p:nvGrpSpPr>
          <p:grpSpPr bwMode="auto">
            <a:xfrm>
              <a:off x="840" y="2866"/>
              <a:ext cx="860" cy="381"/>
              <a:chOff x="342" y="2130"/>
              <a:chExt cx="538" cy="518"/>
            </a:xfrm>
          </p:grpSpPr>
          <p:sp>
            <p:nvSpPr>
              <p:cNvPr id="17514" name="Rectangle 759"/>
              <p:cNvSpPr>
                <a:spLocks noChangeArrowheads="1"/>
              </p:cNvSpPr>
              <p:nvPr/>
            </p:nvSpPr>
            <p:spPr bwMode="auto">
              <a:xfrm>
                <a:off x="382" y="2130"/>
                <a:ext cx="45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Maroon</a:t>
                </a:r>
              </a:p>
            </p:txBody>
          </p:sp>
          <p:sp>
            <p:nvSpPr>
              <p:cNvPr id="17515" name="Rectangle 844"/>
              <p:cNvSpPr>
                <a:spLocks noChangeArrowheads="1"/>
              </p:cNvSpPr>
              <p:nvPr/>
            </p:nvSpPr>
            <p:spPr bwMode="auto">
              <a:xfrm>
                <a:off x="342" y="2130"/>
                <a:ext cx="538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7" name="Group 847"/>
            <p:cNvGrpSpPr>
              <a:grpSpLocks/>
            </p:cNvGrpSpPr>
            <p:nvPr/>
          </p:nvGrpSpPr>
          <p:grpSpPr bwMode="auto">
            <a:xfrm>
              <a:off x="1700" y="2866"/>
              <a:ext cx="1010" cy="381"/>
              <a:chOff x="880" y="2130"/>
              <a:chExt cx="631" cy="518"/>
            </a:xfrm>
          </p:grpSpPr>
          <p:sp>
            <p:nvSpPr>
              <p:cNvPr id="17512" name="Rectangle 760"/>
              <p:cNvSpPr>
                <a:spLocks noChangeArrowheads="1"/>
              </p:cNvSpPr>
              <p:nvPr/>
            </p:nvSpPr>
            <p:spPr bwMode="auto">
              <a:xfrm>
                <a:off x="920" y="2130"/>
                <a:ext cx="55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#800000</a:t>
                </a:r>
              </a:p>
            </p:txBody>
          </p:sp>
          <p:sp>
            <p:nvSpPr>
              <p:cNvPr id="17513" name="Rectangle 846"/>
              <p:cNvSpPr>
                <a:spLocks noChangeArrowheads="1"/>
              </p:cNvSpPr>
              <p:nvPr/>
            </p:nvSpPr>
            <p:spPr bwMode="auto">
              <a:xfrm>
                <a:off x="880" y="2130"/>
                <a:ext cx="631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8" name="Group 849"/>
            <p:cNvGrpSpPr>
              <a:grpSpLocks/>
            </p:cNvGrpSpPr>
            <p:nvPr/>
          </p:nvGrpSpPr>
          <p:grpSpPr bwMode="auto">
            <a:xfrm>
              <a:off x="2710" y="2866"/>
              <a:ext cx="651" cy="381"/>
              <a:chOff x="1511" y="2130"/>
              <a:chExt cx="407" cy="518"/>
            </a:xfrm>
          </p:grpSpPr>
          <p:sp>
            <p:nvSpPr>
              <p:cNvPr id="17510" name="Rectangle 761"/>
              <p:cNvSpPr>
                <a:spLocks noChangeArrowheads="1"/>
              </p:cNvSpPr>
              <p:nvPr/>
            </p:nvSpPr>
            <p:spPr bwMode="auto">
              <a:xfrm>
                <a:off x="1551" y="2130"/>
                <a:ext cx="327" cy="518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11" name="Rectangle 848"/>
              <p:cNvSpPr>
                <a:spLocks noChangeArrowheads="1"/>
              </p:cNvSpPr>
              <p:nvPr/>
            </p:nvSpPr>
            <p:spPr bwMode="auto">
              <a:xfrm>
                <a:off x="1511" y="2130"/>
                <a:ext cx="407" cy="518"/>
              </a:xfrm>
              <a:prstGeom prst="rect">
                <a:avLst/>
              </a:prstGeom>
              <a:solidFill>
                <a:srgbClr val="00008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49" name="Group 851"/>
            <p:cNvGrpSpPr>
              <a:grpSpLocks/>
            </p:cNvGrpSpPr>
            <p:nvPr/>
          </p:nvGrpSpPr>
          <p:grpSpPr bwMode="auto">
            <a:xfrm>
              <a:off x="3361" y="2866"/>
              <a:ext cx="822" cy="381"/>
              <a:chOff x="1918" y="2130"/>
              <a:chExt cx="514" cy="518"/>
            </a:xfrm>
          </p:grpSpPr>
          <p:sp>
            <p:nvSpPr>
              <p:cNvPr id="17508" name="Rectangle 762"/>
              <p:cNvSpPr>
                <a:spLocks noChangeArrowheads="1"/>
              </p:cNvSpPr>
              <p:nvPr/>
            </p:nvSpPr>
            <p:spPr bwMode="auto">
              <a:xfrm>
                <a:off x="1958" y="2130"/>
                <a:ext cx="43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Navy</a:t>
                </a:r>
              </a:p>
            </p:txBody>
          </p:sp>
          <p:sp>
            <p:nvSpPr>
              <p:cNvPr id="17509" name="Rectangle 850"/>
              <p:cNvSpPr>
                <a:spLocks noChangeArrowheads="1"/>
              </p:cNvSpPr>
              <p:nvPr/>
            </p:nvSpPr>
            <p:spPr bwMode="auto">
              <a:xfrm>
                <a:off x="1918" y="2130"/>
                <a:ext cx="514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0" name="Group 853"/>
            <p:cNvGrpSpPr>
              <a:grpSpLocks/>
            </p:cNvGrpSpPr>
            <p:nvPr/>
          </p:nvGrpSpPr>
          <p:grpSpPr bwMode="auto">
            <a:xfrm>
              <a:off x="4183" y="2866"/>
              <a:ext cx="996" cy="381"/>
              <a:chOff x="2432" y="2130"/>
              <a:chExt cx="623" cy="518"/>
            </a:xfrm>
          </p:grpSpPr>
          <p:sp>
            <p:nvSpPr>
              <p:cNvPr id="17506" name="Rectangle 763"/>
              <p:cNvSpPr>
                <a:spLocks noChangeArrowheads="1"/>
              </p:cNvSpPr>
              <p:nvPr/>
            </p:nvSpPr>
            <p:spPr bwMode="auto">
              <a:xfrm>
                <a:off x="2472" y="2130"/>
                <a:ext cx="543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#000080</a:t>
                </a:r>
              </a:p>
            </p:txBody>
          </p:sp>
          <p:sp>
            <p:nvSpPr>
              <p:cNvPr id="17507" name="Rectangle 852"/>
              <p:cNvSpPr>
                <a:spLocks noChangeArrowheads="1"/>
              </p:cNvSpPr>
              <p:nvPr/>
            </p:nvSpPr>
            <p:spPr bwMode="auto">
              <a:xfrm>
                <a:off x="2432" y="2130"/>
                <a:ext cx="623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1" name="Group 855"/>
            <p:cNvGrpSpPr>
              <a:grpSpLocks/>
            </p:cNvGrpSpPr>
            <p:nvPr/>
          </p:nvGrpSpPr>
          <p:grpSpPr bwMode="auto">
            <a:xfrm>
              <a:off x="293" y="3247"/>
              <a:ext cx="547" cy="297"/>
              <a:chOff x="0" y="2648"/>
              <a:chExt cx="342" cy="403"/>
            </a:xfrm>
          </p:grpSpPr>
          <p:sp>
            <p:nvSpPr>
              <p:cNvPr id="17504" name="Rectangle 764"/>
              <p:cNvSpPr>
                <a:spLocks noChangeArrowheads="1"/>
              </p:cNvSpPr>
              <p:nvPr/>
            </p:nvSpPr>
            <p:spPr bwMode="auto">
              <a:xfrm>
                <a:off x="40" y="2648"/>
                <a:ext cx="262" cy="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05" name="Rectangle 854"/>
              <p:cNvSpPr>
                <a:spLocks noChangeArrowheads="1"/>
              </p:cNvSpPr>
              <p:nvPr/>
            </p:nvSpPr>
            <p:spPr bwMode="auto">
              <a:xfrm>
                <a:off x="0" y="2648"/>
                <a:ext cx="342" cy="403"/>
              </a:xfrm>
              <a:prstGeom prst="rect">
                <a:avLst/>
              </a:prstGeom>
              <a:solidFill>
                <a:srgbClr val="FF000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2" name="Group 857"/>
            <p:cNvGrpSpPr>
              <a:grpSpLocks/>
            </p:cNvGrpSpPr>
            <p:nvPr/>
          </p:nvGrpSpPr>
          <p:grpSpPr bwMode="auto">
            <a:xfrm>
              <a:off x="840" y="3247"/>
              <a:ext cx="860" cy="297"/>
              <a:chOff x="342" y="2648"/>
              <a:chExt cx="538" cy="403"/>
            </a:xfrm>
          </p:grpSpPr>
          <p:sp>
            <p:nvSpPr>
              <p:cNvPr id="17502" name="Rectangle 765"/>
              <p:cNvSpPr>
                <a:spLocks noChangeArrowheads="1"/>
              </p:cNvSpPr>
              <p:nvPr/>
            </p:nvSpPr>
            <p:spPr bwMode="auto">
              <a:xfrm>
                <a:off x="382" y="2648"/>
                <a:ext cx="45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Red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03" name="Rectangle 856"/>
              <p:cNvSpPr>
                <a:spLocks noChangeArrowheads="1"/>
              </p:cNvSpPr>
              <p:nvPr/>
            </p:nvSpPr>
            <p:spPr bwMode="auto">
              <a:xfrm>
                <a:off x="342" y="2648"/>
                <a:ext cx="53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3" name="Group 859"/>
            <p:cNvGrpSpPr>
              <a:grpSpLocks/>
            </p:cNvGrpSpPr>
            <p:nvPr/>
          </p:nvGrpSpPr>
          <p:grpSpPr bwMode="auto">
            <a:xfrm>
              <a:off x="1700" y="3247"/>
              <a:ext cx="1010" cy="297"/>
              <a:chOff x="880" y="2648"/>
              <a:chExt cx="631" cy="403"/>
            </a:xfrm>
          </p:grpSpPr>
          <p:sp>
            <p:nvSpPr>
              <p:cNvPr id="17500" name="Rectangle 766"/>
              <p:cNvSpPr>
                <a:spLocks noChangeArrowheads="1"/>
              </p:cNvSpPr>
              <p:nvPr/>
            </p:nvSpPr>
            <p:spPr bwMode="auto">
              <a:xfrm>
                <a:off x="920" y="2648"/>
                <a:ext cx="55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#FF0000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01" name="Rectangle 858"/>
              <p:cNvSpPr>
                <a:spLocks noChangeArrowheads="1"/>
              </p:cNvSpPr>
              <p:nvPr/>
            </p:nvSpPr>
            <p:spPr bwMode="auto">
              <a:xfrm>
                <a:off x="880" y="2648"/>
                <a:ext cx="6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4" name="Group 861"/>
            <p:cNvGrpSpPr>
              <a:grpSpLocks/>
            </p:cNvGrpSpPr>
            <p:nvPr/>
          </p:nvGrpSpPr>
          <p:grpSpPr bwMode="auto">
            <a:xfrm>
              <a:off x="2710" y="3247"/>
              <a:ext cx="651" cy="297"/>
              <a:chOff x="1511" y="2648"/>
              <a:chExt cx="407" cy="403"/>
            </a:xfrm>
          </p:grpSpPr>
          <p:sp>
            <p:nvSpPr>
              <p:cNvPr id="17498" name="Rectangle 767"/>
              <p:cNvSpPr>
                <a:spLocks noChangeArrowheads="1"/>
              </p:cNvSpPr>
              <p:nvPr/>
            </p:nvSpPr>
            <p:spPr bwMode="auto">
              <a:xfrm>
                <a:off x="1551" y="2648"/>
                <a:ext cx="327" cy="40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9" name="Rectangle 860"/>
              <p:cNvSpPr>
                <a:spLocks noChangeArrowheads="1"/>
              </p:cNvSpPr>
              <p:nvPr/>
            </p:nvSpPr>
            <p:spPr bwMode="auto">
              <a:xfrm>
                <a:off x="1511" y="2648"/>
                <a:ext cx="407" cy="403"/>
              </a:xfrm>
              <a:prstGeom prst="rect">
                <a:avLst/>
              </a:prstGeom>
              <a:solidFill>
                <a:srgbClr val="0000FF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5" name="Group 863"/>
            <p:cNvGrpSpPr>
              <a:grpSpLocks/>
            </p:cNvGrpSpPr>
            <p:nvPr/>
          </p:nvGrpSpPr>
          <p:grpSpPr bwMode="auto">
            <a:xfrm>
              <a:off x="3361" y="3247"/>
              <a:ext cx="822" cy="297"/>
              <a:chOff x="1918" y="2648"/>
              <a:chExt cx="514" cy="403"/>
            </a:xfrm>
          </p:grpSpPr>
          <p:sp>
            <p:nvSpPr>
              <p:cNvPr id="17496" name="Rectangle 768"/>
              <p:cNvSpPr>
                <a:spLocks noChangeArrowheads="1"/>
              </p:cNvSpPr>
              <p:nvPr/>
            </p:nvSpPr>
            <p:spPr bwMode="auto">
              <a:xfrm>
                <a:off x="1958" y="2648"/>
                <a:ext cx="43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Blue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7" name="Rectangle 862"/>
              <p:cNvSpPr>
                <a:spLocks noChangeArrowheads="1"/>
              </p:cNvSpPr>
              <p:nvPr/>
            </p:nvSpPr>
            <p:spPr bwMode="auto">
              <a:xfrm>
                <a:off x="1918" y="2648"/>
                <a:ext cx="51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6" name="Group 865"/>
            <p:cNvGrpSpPr>
              <a:grpSpLocks/>
            </p:cNvGrpSpPr>
            <p:nvPr/>
          </p:nvGrpSpPr>
          <p:grpSpPr bwMode="auto">
            <a:xfrm>
              <a:off x="4183" y="3247"/>
              <a:ext cx="996" cy="297"/>
              <a:chOff x="2432" y="2648"/>
              <a:chExt cx="623" cy="403"/>
            </a:xfrm>
          </p:grpSpPr>
          <p:sp>
            <p:nvSpPr>
              <p:cNvPr id="17494" name="Rectangle 769"/>
              <p:cNvSpPr>
                <a:spLocks noChangeArrowheads="1"/>
              </p:cNvSpPr>
              <p:nvPr/>
            </p:nvSpPr>
            <p:spPr bwMode="auto">
              <a:xfrm>
                <a:off x="2472" y="2648"/>
                <a:ext cx="54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#0000FF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5" name="Rectangle 864"/>
              <p:cNvSpPr>
                <a:spLocks noChangeArrowheads="1"/>
              </p:cNvSpPr>
              <p:nvPr/>
            </p:nvSpPr>
            <p:spPr bwMode="auto">
              <a:xfrm>
                <a:off x="2432" y="2648"/>
                <a:ext cx="62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7" name="Group 867"/>
            <p:cNvGrpSpPr>
              <a:grpSpLocks/>
            </p:cNvGrpSpPr>
            <p:nvPr/>
          </p:nvGrpSpPr>
          <p:grpSpPr bwMode="auto">
            <a:xfrm>
              <a:off x="293" y="3544"/>
              <a:ext cx="547" cy="297"/>
              <a:chOff x="0" y="3051"/>
              <a:chExt cx="342" cy="403"/>
            </a:xfrm>
          </p:grpSpPr>
          <p:sp>
            <p:nvSpPr>
              <p:cNvPr id="17492" name="Rectangle 770"/>
              <p:cNvSpPr>
                <a:spLocks noChangeArrowheads="1"/>
              </p:cNvSpPr>
              <p:nvPr/>
            </p:nvSpPr>
            <p:spPr bwMode="auto">
              <a:xfrm>
                <a:off x="40" y="3051"/>
                <a:ext cx="262" cy="403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3" name="Rectangle 866"/>
              <p:cNvSpPr>
                <a:spLocks noChangeArrowheads="1"/>
              </p:cNvSpPr>
              <p:nvPr/>
            </p:nvSpPr>
            <p:spPr bwMode="auto">
              <a:xfrm>
                <a:off x="0" y="3051"/>
                <a:ext cx="342" cy="403"/>
              </a:xfrm>
              <a:prstGeom prst="rect">
                <a:avLst/>
              </a:prstGeom>
              <a:solidFill>
                <a:srgbClr val="80008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8" name="Group 869"/>
            <p:cNvGrpSpPr>
              <a:grpSpLocks/>
            </p:cNvGrpSpPr>
            <p:nvPr/>
          </p:nvGrpSpPr>
          <p:grpSpPr bwMode="auto">
            <a:xfrm>
              <a:off x="840" y="3544"/>
              <a:ext cx="860" cy="297"/>
              <a:chOff x="342" y="3051"/>
              <a:chExt cx="538" cy="403"/>
            </a:xfrm>
          </p:grpSpPr>
          <p:sp>
            <p:nvSpPr>
              <p:cNvPr id="17490" name="Rectangle 771"/>
              <p:cNvSpPr>
                <a:spLocks noChangeArrowheads="1"/>
              </p:cNvSpPr>
              <p:nvPr/>
            </p:nvSpPr>
            <p:spPr bwMode="auto">
              <a:xfrm>
                <a:off x="382" y="3051"/>
                <a:ext cx="45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Purple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1" name="Rectangle 868"/>
              <p:cNvSpPr>
                <a:spLocks noChangeArrowheads="1"/>
              </p:cNvSpPr>
              <p:nvPr/>
            </p:nvSpPr>
            <p:spPr bwMode="auto">
              <a:xfrm>
                <a:off x="342" y="3051"/>
                <a:ext cx="53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59" name="Group 871"/>
            <p:cNvGrpSpPr>
              <a:grpSpLocks/>
            </p:cNvGrpSpPr>
            <p:nvPr/>
          </p:nvGrpSpPr>
          <p:grpSpPr bwMode="auto">
            <a:xfrm>
              <a:off x="1700" y="3544"/>
              <a:ext cx="1010" cy="297"/>
              <a:chOff x="880" y="3051"/>
              <a:chExt cx="631" cy="403"/>
            </a:xfrm>
          </p:grpSpPr>
          <p:sp>
            <p:nvSpPr>
              <p:cNvPr id="17488" name="Rectangle 772"/>
              <p:cNvSpPr>
                <a:spLocks noChangeArrowheads="1"/>
              </p:cNvSpPr>
              <p:nvPr/>
            </p:nvSpPr>
            <p:spPr bwMode="auto">
              <a:xfrm>
                <a:off x="920" y="3051"/>
                <a:ext cx="55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#800080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9" name="Rectangle 870"/>
              <p:cNvSpPr>
                <a:spLocks noChangeArrowheads="1"/>
              </p:cNvSpPr>
              <p:nvPr/>
            </p:nvSpPr>
            <p:spPr bwMode="auto">
              <a:xfrm>
                <a:off x="880" y="3051"/>
                <a:ext cx="6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0" name="Group 873"/>
            <p:cNvGrpSpPr>
              <a:grpSpLocks/>
            </p:cNvGrpSpPr>
            <p:nvPr/>
          </p:nvGrpSpPr>
          <p:grpSpPr bwMode="auto">
            <a:xfrm>
              <a:off x="2710" y="3544"/>
              <a:ext cx="651" cy="297"/>
              <a:chOff x="1511" y="3051"/>
              <a:chExt cx="407" cy="403"/>
            </a:xfrm>
          </p:grpSpPr>
          <p:sp>
            <p:nvSpPr>
              <p:cNvPr id="17486" name="Rectangle 773"/>
              <p:cNvSpPr>
                <a:spLocks noChangeArrowheads="1"/>
              </p:cNvSpPr>
              <p:nvPr/>
            </p:nvSpPr>
            <p:spPr bwMode="auto">
              <a:xfrm>
                <a:off x="1551" y="3051"/>
                <a:ext cx="327" cy="403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7" name="Rectangle 872"/>
              <p:cNvSpPr>
                <a:spLocks noChangeArrowheads="1"/>
              </p:cNvSpPr>
              <p:nvPr/>
            </p:nvSpPr>
            <p:spPr bwMode="auto">
              <a:xfrm>
                <a:off x="1511" y="3051"/>
                <a:ext cx="407" cy="403"/>
              </a:xfrm>
              <a:prstGeom prst="rect">
                <a:avLst/>
              </a:prstGeom>
              <a:solidFill>
                <a:srgbClr val="008080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1" name="Group 875"/>
            <p:cNvGrpSpPr>
              <a:grpSpLocks/>
            </p:cNvGrpSpPr>
            <p:nvPr/>
          </p:nvGrpSpPr>
          <p:grpSpPr bwMode="auto">
            <a:xfrm>
              <a:off x="3361" y="3544"/>
              <a:ext cx="822" cy="297"/>
              <a:chOff x="1918" y="3051"/>
              <a:chExt cx="514" cy="403"/>
            </a:xfrm>
          </p:grpSpPr>
          <p:sp>
            <p:nvSpPr>
              <p:cNvPr id="17484" name="Rectangle 774"/>
              <p:cNvSpPr>
                <a:spLocks noChangeArrowheads="1"/>
              </p:cNvSpPr>
              <p:nvPr/>
            </p:nvSpPr>
            <p:spPr bwMode="auto">
              <a:xfrm>
                <a:off x="1958" y="3051"/>
                <a:ext cx="43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Teal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5" name="Rectangle 874"/>
              <p:cNvSpPr>
                <a:spLocks noChangeArrowheads="1"/>
              </p:cNvSpPr>
              <p:nvPr/>
            </p:nvSpPr>
            <p:spPr bwMode="auto">
              <a:xfrm>
                <a:off x="1918" y="3051"/>
                <a:ext cx="51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2" name="Group 877"/>
            <p:cNvGrpSpPr>
              <a:grpSpLocks/>
            </p:cNvGrpSpPr>
            <p:nvPr/>
          </p:nvGrpSpPr>
          <p:grpSpPr bwMode="auto">
            <a:xfrm>
              <a:off x="4183" y="3544"/>
              <a:ext cx="996" cy="297"/>
              <a:chOff x="2432" y="3051"/>
              <a:chExt cx="623" cy="403"/>
            </a:xfrm>
          </p:grpSpPr>
          <p:sp>
            <p:nvSpPr>
              <p:cNvPr id="17482" name="Rectangle 775"/>
              <p:cNvSpPr>
                <a:spLocks noChangeArrowheads="1"/>
              </p:cNvSpPr>
              <p:nvPr/>
            </p:nvSpPr>
            <p:spPr bwMode="auto">
              <a:xfrm>
                <a:off x="2472" y="3051"/>
                <a:ext cx="54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#008080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3" name="Rectangle 876"/>
              <p:cNvSpPr>
                <a:spLocks noChangeArrowheads="1"/>
              </p:cNvSpPr>
              <p:nvPr/>
            </p:nvSpPr>
            <p:spPr bwMode="auto">
              <a:xfrm>
                <a:off x="2432" y="3051"/>
                <a:ext cx="62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3" name="Group 879"/>
            <p:cNvGrpSpPr>
              <a:grpSpLocks/>
            </p:cNvGrpSpPr>
            <p:nvPr/>
          </p:nvGrpSpPr>
          <p:grpSpPr bwMode="auto">
            <a:xfrm>
              <a:off x="293" y="3841"/>
              <a:ext cx="547" cy="381"/>
              <a:chOff x="0" y="3454"/>
              <a:chExt cx="342" cy="518"/>
            </a:xfrm>
          </p:grpSpPr>
          <p:sp>
            <p:nvSpPr>
              <p:cNvPr id="17480" name="Rectangle 776"/>
              <p:cNvSpPr>
                <a:spLocks noChangeArrowheads="1"/>
              </p:cNvSpPr>
              <p:nvPr/>
            </p:nvSpPr>
            <p:spPr bwMode="auto">
              <a:xfrm>
                <a:off x="40" y="3454"/>
                <a:ext cx="262" cy="518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1" name="Rectangle 878"/>
              <p:cNvSpPr>
                <a:spLocks noChangeArrowheads="1"/>
              </p:cNvSpPr>
              <p:nvPr/>
            </p:nvSpPr>
            <p:spPr bwMode="auto">
              <a:xfrm>
                <a:off x="0" y="3454"/>
                <a:ext cx="342" cy="518"/>
              </a:xfrm>
              <a:prstGeom prst="rect">
                <a:avLst/>
              </a:prstGeom>
              <a:solidFill>
                <a:srgbClr val="FF00FF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4" name="Group 881"/>
            <p:cNvGrpSpPr>
              <a:grpSpLocks/>
            </p:cNvGrpSpPr>
            <p:nvPr/>
          </p:nvGrpSpPr>
          <p:grpSpPr bwMode="auto">
            <a:xfrm>
              <a:off x="840" y="3841"/>
              <a:ext cx="860" cy="381"/>
              <a:chOff x="342" y="3454"/>
              <a:chExt cx="538" cy="518"/>
            </a:xfrm>
          </p:grpSpPr>
          <p:sp>
            <p:nvSpPr>
              <p:cNvPr id="17478" name="Rectangle 777"/>
              <p:cNvSpPr>
                <a:spLocks noChangeArrowheads="1"/>
              </p:cNvSpPr>
              <p:nvPr/>
            </p:nvSpPr>
            <p:spPr bwMode="auto">
              <a:xfrm>
                <a:off x="382" y="3454"/>
                <a:ext cx="45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Fuchsia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9" name="Rectangle 880"/>
              <p:cNvSpPr>
                <a:spLocks noChangeArrowheads="1"/>
              </p:cNvSpPr>
              <p:nvPr/>
            </p:nvSpPr>
            <p:spPr bwMode="auto">
              <a:xfrm>
                <a:off x="342" y="3454"/>
                <a:ext cx="538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5" name="Group 883"/>
            <p:cNvGrpSpPr>
              <a:grpSpLocks/>
            </p:cNvGrpSpPr>
            <p:nvPr/>
          </p:nvGrpSpPr>
          <p:grpSpPr bwMode="auto">
            <a:xfrm>
              <a:off x="1700" y="3841"/>
              <a:ext cx="1010" cy="381"/>
              <a:chOff x="880" y="3454"/>
              <a:chExt cx="631" cy="518"/>
            </a:xfrm>
          </p:grpSpPr>
          <p:sp>
            <p:nvSpPr>
              <p:cNvPr id="17476" name="Rectangle 778"/>
              <p:cNvSpPr>
                <a:spLocks noChangeArrowheads="1"/>
              </p:cNvSpPr>
              <p:nvPr/>
            </p:nvSpPr>
            <p:spPr bwMode="auto">
              <a:xfrm>
                <a:off x="920" y="3454"/>
                <a:ext cx="55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#FF00FF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7" name="Rectangle 882"/>
              <p:cNvSpPr>
                <a:spLocks noChangeArrowheads="1"/>
              </p:cNvSpPr>
              <p:nvPr/>
            </p:nvSpPr>
            <p:spPr bwMode="auto">
              <a:xfrm>
                <a:off x="880" y="3454"/>
                <a:ext cx="631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6" name="Group 885"/>
            <p:cNvGrpSpPr>
              <a:grpSpLocks/>
            </p:cNvGrpSpPr>
            <p:nvPr/>
          </p:nvGrpSpPr>
          <p:grpSpPr bwMode="auto">
            <a:xfrm>
              <a:off x="2710" y="3841"/>
              <a:ext cx="651" cy="381"/>
              <a:chOff x="1511" y="3454"/>
              <a:chExt cx="407" cy="518"/>
            </a:xfrm>
          </p:grpSpPr>
          <p:sp>
            <p:nvSpPr>
              <p:cNvPr id="17474" name="Rectangle 779"/>
              <p:cNvSpPr>
                <a:spLocks noChangeArrowheads="1"/>
              </p:cNvSpPr>
              <p:nvPr/>
            </p:nvSpPr>
            <p:spPr bwMode="auto">
              <a:xfrm>
                <a:off x="1551" y="3454"/>
                <a:ext cx="327" cy="51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imes New Roman" pitchFamily="18" charset="0"/>
                  </a:rPr>
                  <a:t> </a:t>
                </a:r>
                <a:endParaRPr lang="en-US" altLang="ko-KR" sz="1800">
                  <a:solidFill>
                    <a:schemeClr val="tx1"/>
                  </a:solidFill>
                </a:endParaRP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5" name="Rectangle 884"/>
              <p:cNvSpPr>
                <a:spLocks noChangeArrowheads="1"/>
              </p:cNvSpPr>
              <p:nvPr/>
            </p:nvSpPr>
            <p:spPr bwMode="auto">
              <a:xfrm>
                <a:off x="1511" y="3454"/>
                <a:ext cx="407" cy="518"/>
              </a:xfrm>
              <a:prstGeom prst="rect">
                <a:avLst/>
              </a:prstGeom>
              <a:solidFill>
                <a:srgbClr val="00FFFF"/>
              </a:solidFill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7" name="Group 887"/>
            <p:cNvGrpSpPr>
              <a:grpSpLocks/>
            </p:cNvGrpSpPr>
            <p:nvPr/>
          </p:nvGrpSpPr>
          <p:grpSpPr bwMode="auto">
            <a:xfrm>
              <a:off x="3361" y="3841"/>
              <a:ext cx="822" cy="381"/>
              <a:chOff x="1918" y="3454"/>
              <a:chExt cx="514" cy="518"/>
            </a:xfrm>
          </p:grpSpPr>
          <p:sp>
            <p:nvSpPr>
              <p:cNvPr id="17472" name="Rectangle 780"/>
              <p:cNvSpPr>
                <a:spLocks noChangeArrowheads="1"/>
              </p:cNvSpPr>
              <p:nvPr/>
            </p:nvSpPr>
            <p:spPr bwMode="auto">
              <a:xfrm>
                <a:off x="1958" y="3454"/>
                <a:ext cx="43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Aqua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3" name="Rectangle 886"/>
              <p:cNvSpPr>
                <a:spLocks noChangeArrowheads="1"/>
              </p:cNvSpPr>
              <p:nvPr/>
            </p:nvSpPr>
            <p:spPr bwMode="auto">
              <a:xfrm>
                <a:off x="1918" y="3454"/>
                <a:ext cx="514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68" name="Group 889"/>
            <p:cNvGrpSpPr>
              <a:grpSpLocks/>
            </p:cNvGrpSpPr>
            <p:nvPr/>
          </p:nvGrpSpPr>
          <p:grpSpPr bwMode="auto">
            <a:xfrm>
              <a:off x="4183" y="3841"/>
              <a:ext cx="996" cy="381"/>
              <a:chOff x="2432" y="3454"/>
              <a:chExt cx="623" cy="518"/>
            </a:xfrm>
          </p:grpSpPr>
          <p:sp>
            <p:nvSpPr>
              <p:cNvPr id="17470" name="Rectangle 781"/>
              <p:cNvSpPr>
                <a:spLocks noChangeArrowheads="1"/>
              </p:cNvSpPr>
              <p:nvPr/>
            </p:nvSpPr>
            <p:spPr bwMode="auto">
              <a:xfrm>
                <a:off x="2472" y="3454"/>
                <a:ext cx="543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</a:rPr>
                  <a:t>#00FFFF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1" name="Rectangle 888"/>
              <p:cNvSpPr>
                <a:spLocks noChangeArrowheads="1"/>
              </p:cNvSpPr>
              <p:nvPr/>
            </p:nvSpPr>
            <p:spPr bwMode="auto">
              <a:xfrm>
                <a:off x="2432" y="3454"/>
                <a:ext cx="623" cy="51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buClr>
                    <a:srgbClr val="FF5555"/>
                  </a:buClr>
                  <a:buSzPct val="80000"/>
                  <a:buChar char="n"/>
                  <a:defRPr kumimoji="1" sz="3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buChar char="n"/>
                  <a:defRPr kumimoji="1" sz="26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buClr>
                    <a:schemeClr val="hlink"/>
                  </a:buClr>
                  <a:buChar char="n"/>
                  <a:defRPr kumimoji="1" sz="23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buClr>
                    <a:schemeClr val="accent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buClr>
                    <a:schemeClr val="bg2"/>
                  </a:buClr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n"/>
                  <a:defRPr kumimoji="1" sz="2000">
                    <a:solidFill>
                      <a:srgbClr val="9B2B88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buClr>
                    <a:srgbClr val="99CC00"/>
                  </a:buClr>
                  <a:buSzPct val="70000"/>
                  <a:buFont typeface="Wingdings" pitchFamily="2" charset="2"/>
                  <a:buNone/>
                </a:pP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69" name="Rectangle 891"/>
            <p:cNvSpPr>
              <a:spLocks noChangeArrowheads="1"/>
            </p:cNvSpPr>
            <p:nvPr/>
          </p:nvSpPr>
          <p:spPr bwMode="auto">
            <a:xfrm>
              <a:off x="288" y="1296"/>
              <a:ext cx="4896" cy="292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buClr>
                  <a:srgbClr val="FF5555"/>
                </a:buClr>
                <a:buSzPct val="80000"/>
                <a:buChar char="n"/>
                <a:defRPr kumimoji="1" sz="30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buChar char="n"/>
                <a:defRPr kumimoji="1" sz="26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buClr>
                  <a:schemeClr val="hlink"/>
                </a:buClr>
                <a:buChar char="n"/>
                <a:defRPr kumimoji="1" sz="23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buClr>
                  <a:schemeClr val="accent2"/>
                </a:buClr>
                <a:buChar char="n"/>
                <a:defRPr kumimoji="1" sz="20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buClr>
                  <a:schemeClr val="bg2"/>
                </a:buClr>
                <a:buChar char="n"/>
                <a:defRPr kumimoji="1" sz="20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buChar char="n"/>
                <a:defRPr kumimoji="1" sz="20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buChar char="n"/>
                <a:defRPr kumimoji="1" sz="20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buChar char="n"/>
                <a:defRPr kumimoji="1" sz="20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buChar char="n"/>
                <a:defRPr kumimoji="1" sz="2000">
                  <a:solidFill>
                    <a:srgbClr val="9B2B88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buClr>
                  <a:srgbClr val="99CC00"/>
                </a:buClr>
                <a:buSzPct val="70000"/>
                <a:buFont typeface="Wingdings" pitchFamily="2" charset="2"/>
                <a:buNone/>
              </a:pPr>
              <a:endParaRPr lang="ko-KR" altLang="en-US" sz="2200">
                <a:solidFill>
                  <a:schemeClr val="tx1"/>
                </a:solidFill>
              </a:endParaRPr>
            </a:p>
          </p:txBody>
        </p:sp>
      </p:grpSp>
      <p:sp>
        <p:nvSpPr>
          <p:cNvPr id="17412" name="Text Box 894"/>
          <p:cNvSpPr txBox="1">
            <a:spLocks noChangeArrowheads="1"/>
          </p:cNvSpPr>
          <p:nvPr/>
        </p:nvSpPr>
        <p:spPr bwMode="auto">
          <a:xfrm>
            <a:off x="228600" y="762000"/>
            <a:ext cx="839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800" b="1">
                <a:solidFill>
                  <a:srgbClr val="8C3A90"/>
                </a:solidFill>
                <a:latin typeface="Tahoma" pitchFamily="34" charset="0"/>
              </a:rPr>
              <a:t>문단</a:t>
            </a:r>
            <a:r>
              <a:rPr lang="en-US" altLang="ko-KR" sz="2800" b="1">
                <a:solidFill>
                  <a:srgbClr val="8C3A90"/>
                </a:solidFill>
                <a:latin typeface="Tahoma" pitchFamily="34" charset="0"/>
              </a:rPr>
              <a:t>, </a:t>
            </a:r>
            <a:r>
              <a:rPr lang="ko-KR" altLang="en-US" sz="2800" b="1">
                <a:solidFill>
                  <a:srgbClr val="8C3A90"/>
                </a:solidFill>
                <a:latin typeface="Tahoma" pitchFamily="34" charset="0"/>
              </a:rPr>
              <a:t>컬러</a:t>
            </a:r>
            <a:r>
              <a:rPr lang="en-US" altLang="ko-KR" sz="2800" b="1">
                <a:solidFill>
                  <a:srgbClr val="8C3A90"/>
                </a:solidFill>
                <a:latin typeface="Tahoma" pitchFamily="34" charset="0"/>
              </a:rPr>
              <a:t>, </a:t>
            </a:r>
            <a:r>
              <a:rPr lang="ko-KR" altLang="en-US" sz="2800" b="1">
                <a:solidFill>
                  <a:srgbClr val="8C3A90"/>
                </a:solidFill>
                <a:latin typeface="Tahoma" pitchFamily="34" charset="0"/>
              </a:rPr>
              <a:t>글꼴</a:t>
            </a:r>
            <a:r>
              <a:rPr lang="en-US" altLang="ko-KR" sz="2800" b="1">
                <a:solidFill>
                  <a:srgbClr val="8C3A90"/>
                </a:solidFill>
                <a:latin typeface="Tahoma" pitchFamily="34" charset="0"/>
              </a:rPr>
              <a:t>, </a:t>
            </a:r>
            <a:r>
              <a:rPr lang="ko-KR" altLang="en-US" sz="2800" b="1">
                <a:solidFill>
                  <a:srgbClr val="8C3A90"/>
                </a:solidFill>
                <a:latin typeface="Tahoma" pitchFamily="34" charset="0"/>
              </a:rPr>
              <a:t>목록 태그 다루기 </a:t>
            </a:r>
            <a:r>
              <a:rPr lang="en-US" altLang="ko-KR" sz="2800" b="1">
                <a:solidFill>
                  <a:srgbClr val="8C3A90"/>
                </a:solidFill>
                <a:latin typeface="Times New Roman" pitchFamily="18" charset="0"/>
              </a:rPr>
              <a:t>–</a:t>
            </a:r>
            <a:r>
              <a:rPr lang="en-US" altLang="ko-KR" sz="2800" b="1">
                <a:solidFill>
                  <a:srgbClr val="8C3A90"/>
                </a:solidFill>
                <a:latin typeface="Tahoma" pitchFamily="34" charset="0"/>
              </a:rPr>
              <a:t> &lt;body&gt; </a:t>
            </a:r>
            <a:r>
              <a:rPr lang="ko-KR" altLang="en-US" sz="2800" b="1">
                <a:solidFill>
                  <a:srgbClr val="8C3A90"/>
                </a:solidFill>
                <a:latin typeface="Tahoma" pitchFamily="34" charset="0"/>
              </a:rPr>
              <a:t>태그</a:t>
            </a:r>
          </a:p>
        </p:txBody>
      </p:sp>
      <p:sp>
        <p:nvSpPr>
          <p:cNvPr id="17413" name="Rectangle 895"/>
          <p:cNvSpPr>
            <a:spLocks noChangeArrowheads="1"/>
          </p:cNvSpPr>
          <p:nvPr/>
        </p:nvSpPr>
        <p:spPr bwMode="auto">
          <a:xfrm flipV="1">
            <a:off x="0" y="1371600"/>
            <a:ext cx="9144000" cy="76200"/>
          </a:xfrm>
          <a:prstGeom prst="rect">
            <a:avLst/>
          </a:prstGeom>
          <a:solidFill>
            <a:srgbClr val="F8EDFB"/>
          </a:solidFill>
          <a:ln w="38100" cap="rnd" cmpd="dbl">
            <a:solidFill>
              <a:srgbClr val="D490E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99CC00"/>
              </a:buClr>
              <a:buSzPct val="70000"/>
              <a:buFont typeface="Wingdings" pitchFamily="2" charset="2"/>
              <a:buNone/>
            </a:pP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17414" name="Rectangle 896"/>
          <p:cNvSpPr>
            <a:spLocks noChangeArrowheads="1"/>
          </p:cNvSpPr>
          <p:nvPr/>
        </p:nvSpPr>
        <p:spPr bwMode="auto">
          <a:xfrm>
            <a:off x="304800" y="1455738"/>
            <a:ext cx="2595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800"/>
              <a:t>[RGB </a:t>
            </a:r>
            <a:r>
              <a:rPr lang="ko-KR" altLang="en-US" sz="2800"/>
              <a:t>컬러 값</a:t>
            </a:r>
            <a:r>
              <a:rPr lang="en-US" altLang="ko-KR" sz="28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6119655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ko-KR" sz="2600" dirty="0" err="1" smtClean="0"/>
              <a:t>bgcolor</a:t>
            </a:r>
            <a:endParaRPr lang="en-US" altLang="ko-KR" sz="2600" dirty="0" smtClean="0"/>
          </a:p>
          <a:p>
            <a:pPr eaLnBrk="1" hangingPunct="1"/>
            <a:r>
              <a:rPr lang="en-US" altLang="ko-KR" sz="2600" dirty="0" smtClean="0"/>
              <a:t>background</a:t>
            </a:r>
          </a:p>
          <a:p>
            <a:pPr eaLnBrk="1" hangingPunct="1"/>
            <a:r>
              <a:rPr lang="en-US" altLang="ko-KR" sz="2600" dirty="0" smtClean="0"/>
              <a:t>text</a:t>
            </a:r>
          </a:p>
          <a:p>
            <a:pPr eaLnBrk="1" hangingPunct="1"/>
            <a:r>
              <a:rPr lang="en-US" altLang="ko-KR" sz="2600" dirty="0" smtClean="0"/>
              <a:t>link</a:t>
            </a:r>
          </a:p>
          <a:p>
            <a:pPr eaLnBrk="1" hangingPunct="1"/>
            <a:r>
              <a:rPr lang="en-US" altLang="ko-KR" sz="2600" dirty="0" err="1" smtClean="0"/>
              <a:t>vlink</a:t>
            </a:r>
            <a:endParaRPr lang="en-US" altLang="ko-KR" sz="2600" dirty="0" smtClean="0"/>
          </a:p>
          <a:p>
            <a:pPr eaLnBrk="1" hangingPunct="1"/>
            <a:r>
              <a:rPr lang="en-US" altLang="ko-KR" sz="2600" dirty="0" err="1" smtClean="0"/>
              <a:t>alink</a:t>
            </a:r>
            <a:endParaRPr lang="en-US" altLang="ko-KR" sz="2600" dirty="0" smtClean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22098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ko-KR" sz="2600" dirty="0" err="1" smtClean="0"/>
              <a:t>leftmargin</a:t>
            </a:r>
            <a:endParaRPr lang="en-US" altLang="ko-KR" sz="2600" dirty="0" smtClean="0"/>
          </a:p>
          <a:p>
            <a:pPr eaLnBrk="1" hangingPunct="1"/>
            <a:r>
              <a:rPr lang="en-US" altLang="ko-KR" sz="2600" dirty="0" err="1" smtClean="0"/>
              <a:t>topmargin</a:t>
            </a:r>
            <a:endParaRPr lang="en-US" altLang="ko-KR" sz="2600" dirty="0" smtClean="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28600" y="762000"/>
            <a:ext cx="839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문단</a:t>
            </a:r>
            <a:r>
              <a:rPr lang="en-US" altLang="ko-KR" sz="2800" b="1" dirty="0">
                <a:solidFill>
                  <a:srgbClr val="8C3A90"/>
                </a:solidFill>
                <a:latin typeface="Tahoma" pitchFamily="34" charset="0"/>
              </a:rPr>
              <a:t>, </a:t>
            </a: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컬러</a:t>
            </a:r>
            <a:r>
              <a:rPr lang="en-US" altLang="ko-KR" sz="2800" b="1" dirty="0">
                <a:solidFill>
                  <a:srgbClr val="8C3A90"/>
                </a:solidFill>
                <a:latin typeface="Tahoma" pitchFamily="34" charset="0"/>
              </a:rPr>
              <a:t>, </a:t>
            </a: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글꼴</a:t>
            </a:r>
            <a:r>
              <a:rPr lang="en-US" altLang="ko-KR" sz="2800" b="1" dirty="0">
                <a:solidFill>
                  <a:srgbClr val="8C3A90"/>
                </a:solidFill>
                <a:latin typeface="Tahoma" pitchFamily="34" charset="0"/>
              </a:rPr>
              <a:t>, </a:t>
            </a: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목록 태그 다루기 </a:t>
            </a:r>
            <a:r>
              <a:rPr lang="en-US" altLang="ko-KR" sz="2800" b="1" dirty="0">
                <a:solidFill>
                  <a:srgbClr val="8C3A90"/>
                </a:solidFill>
                <a:latin typeface="Times New Roman" pitchFamily="18" charset="0"/>
              </a:rPr>
              <a:t>–</a:t>
            </a:r>
            <a:r>
              <a:rPr lang="en-US" altLang="ko-KR" sz="2800" b="1" dirty="0">
                <a:solidFill>
                  <a:srgbClr val="8C3A90"/>
                </a:solidFill>
                <a:latin typeface="Tahoma" pitchFamily="34" charset="0"/>
              </a:rPr>
              <a:t> &lt;body&gt; </a:t>
            </a: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태그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 flipV="1">
            <a:off x="0" y="1371600"/>
            <a:ext cx="9144000" cy="76200"/>
          </a:xfrm>
          <a:prstGeom prst="rect">
            <a:avLst/>
          </a:prstGeom>
          <a:solidFill>
            <a:srgbClr val="F8EDFB"/>
          </a:solidFill>
          <a:ln w="38100" cap="rnd" cmpd="dbl">
            <a:solidFill>
              <a:srgbClr val="D490E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99CC00"/>
              </a:buClr>
              <a:buSzPct val="70000"/>
              <a:buFont typeface="Wingdings" pitchFamily="2" charset="2"/>
              <a:buNone/>
            </a:pP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04800" y="1455738"/>
            <a:ext cx="382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800" dirty="0"/>
              <a:t>[&lt;body&gt; </a:t>
            </a:r>
            <a:r>
              <a:rPr lang="ko-KR" altLang="en-US" sz="2800" dirty="0"/>
              <a:t>태그의 속성</a:t>
            </a:r>
            <a:r>
              <a:rPr lang="en-US" altLang="ko-KR" sz="2800" dirty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229200"/>
            <a:ext cx="470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검색해서 확인해보자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43240" y="321468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/>
              <a:t>bgcolor</a:t>
            </a:r>
            <a:r>
              <a:rPr lang="en-US" altLang="ko-KR" b="1" dirty="0"/>
              <a:t> : </a:t>
            </a:r>
            <a:r>
              <a:rPr lang="ko-KR" altLang="ko-KR" b="1" dirty="0"/>
              <a:t>배경색</a:t>
            </a:r>
            <a:endParaRPr lang="ko-KR" altLang="ko-KR" dirty="0"/>
          </a:p>
          <a:p>
            <a:r>
              <a:rPr lang="en-US" altLang="ko-KR" b="1" dirty="0"/>
              <a:t>background : </a:t>
            </a:r>
            <a:r>
              <a:rPr lang="ko-KR" altLang="ko-KR" b="1" dirty="0"/>
              <a:t>배경 이미지</a:t>
            </a:r>
            <a:endParaRPr lang="ko-KR" altLang="ko-KR" dirty="0"/>
          </a:p>
          <a:p>
            <a:r>
              <a:rPr lang="en-US" altLang="ko-KR" b="1" dirty="0"/>
              <a:t>text : </a:t>
            </a:r>
            <a:r>
              <a:rPr lang="ko-KR" altLang="ko-KR" b="1" dirty="0"/>
              <a:t>본문 글자 색</a:t>
            </a:r>
            <a:endParaRPr lang="ko-KR" altLang="ko-KR" dirty="0"/>
          </a:p>
          <a:p>
            <a:r>
              <a:rPr lang="en-US" altLang="ko-KR" b="1" dirty="0" err="1"/>
              <a:t>leftmargin</a:t>
            </a:r>
            <a:r>
              <a:rPr lang="en-US" altLang="ko-KR" b="1" dirty="0"/>
              <a:t> : </a:t>
            </a:r>
            <a:r>
              <a:rPr lang="ko-KR" altLang="ko-KR" b="1" dirty="0"/>
              <a:t>왼쪽 여백</a:t>
            </a:r>
            <a:endParaRPr lang="ko-KR" altLang="ko-KR" dirty="0"/>
          </a:p>
          <a:p>
            <a:r>
              <a:rPr lang="en-US" altLang="ko-KR" b="1" dirty="0" err="1"/>
              <a:t>rightmargin</a:t>
            </a:r>
            <a:r>
              <a:rPr lang="en-US" altLang="ko-KR" b="1" dirty="0"/>
              <a:t> : </a:t>
            </a:r>
            <a:r>
              <a:rPr lang="ko-KR" altLang="ko-KR" b="1" dirty="0"/>
              <a:t>오른쪽 여백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xmlns="" val="21320026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6172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51339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789755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379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HTML5 </a:t>
            </a:r>
            <a:r>
              <a:rPr lang="ko-KR" altLang="en-US" dirty="0">
                <a:latin typeface="+mn-ea"/>
                <a:ea typeface="+mn-ea"/>
              </a:rPr>
              <a:t>문서의 기본 구조를 알고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HTML5 </a:t>
            </a:r>
            <a:r>
              <a:rPr lang="ko-KR" altLang="en-US" dirty="0">
                <a:latin typeface="+mn-ea"/>
                <a:ea typeface="+mn-ea"/>
              </a:rPr>
              <a:t>문서의 작성 규칙을 알고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미리 </a:t>
            </a:r>
            <a:r>
              <a:rPr lang="ko-KR" altLang="en-US" dirty="0">
                <a:latin typeface="+mn-ea"/>
                <a:ea typeface="+mn-ea"/>
              </a:rPr>
              <a:t>정의된 태그와 사용자 정의 태그의 차이를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속성의 </a:t>
            </a:r>
            <a:r>
              <a:rPr lang="ko-KR" altLang="en-US" dirty="0">
                <a:latin typeface="+mn-ea"/>
                <a:ea typeface="+mn-ea"/>
              </a:rPr>
              <a:t>개념을 이해하고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HTML5</a:t>
            </a:r>
            <a:r>
              <a:rPr lang="ko-KR" altLang="en-US" dirty="0">
                <a:latin typeface="+mn-ea"/>
                <a:ea typeface="+mn-ea"/>
              </a:rPr>
              <a:t>의 구조적 태그 종류를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77746402"/>
              </p:ext>
            </p:extLst>
          </p:nvPr>
        </p:nvGraphicFramePr>
        <p:xfrm>
          <a:off x="179512" y="1124744"/>
          <a:ext cx="6287273" cy="4169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023"/>
                <a:gridCol w="2905997"/>
                <a:gridCol w="2223253"/>
              </a:tblGrid>
              <a:tr h="30856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 dirty="0">
                          <a:effectLst/>
                        </a:rPr>
                        <a:t>속성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>
                          <a:effectLst/>
                        </a:rPr>
                        <a:t>의 미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>
                          <a:effectLst/>
                        </a:rPr>
                        <a:t>사용 예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1548684">
                <a:tc>
                  <a:txBody>
                    <a:bodyPr/>
                    <a:lstStyle/>
                    <a:p>
                      <a:pPr marL="381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size=</a:t>
                      </a:r>
                      <a:r>
                        <a:rPr lang="ko-KR" sz="1050" kern="0">
                          <a:effectLst/>
                        </a:rPr>
                        <a:t>“숫자”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50800" marR="508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>
                          <a:effectLst/>
                        </a:rPr>
                        <a:t>글자의 크기를 지정한다</a:t>
                      </a:r>
                      <a:r>
                        <a:rPr lang="en-US" sz="1050" kern="0">
                          <a:effectLst/>
                        </a:rPr>
                        <a:t>.</a:t>
                      </a:r>
                      <a:endParaRPr lang="ko-KR" sz="1100" kern="100">
                        <a:effectLst/>
                      </a:endParaRPr>
                    </a:p>
                    <a:p>
                      <a:pPr marL="50800" marR="508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1~7</a:t>
                      </a:r>
                      <a:r>
                        <a:rPr lang="ko-KR" sz="1050" kern="0">
                          <a:effectLst/>
                        </a:rPr>
                        <a:t>의 숫자를 속성 값을 사용해서 절대 크기를 지정할 수 있고</a:t>
                      </a:r>
                      <a:r>
                        <a:rPr lang="en-US" sz="1050" kern="0">
                          <a:effectLst/>
                        </a:rPr>
                        <a:t>, +</a:t>
                      </a:r>
                      <a:r>
                        <a:rPr lang="ko-KR" sz="1050" kern="0">
                          <a:effectLst/>
                        </a:rPr>
                        <a:t>와 </a:t>
                      </a:r>
                      <a:r>
                        <a:rPr lang="en-US" sz="1050" kern="0">
                          <a:effectLst/>
                        </a:rPr>
                        <a:t>-</a:t>
                      </a:r>
                      <a:r>
                        <a:rPr lang="ko-KR" sz="1050" kern="0">
                          <a:effectLst/>
                        </a:rPr>
                        <a:t>기호를 붙여서 현재크기에 대한 상대적인 크기를 지정할 수 있다</a:t>
                      </a:r>
                      <a:r>
                        <a:rPr lang="en-US" sz="1050" kern="0">
                          <a:effectLst/>
                        </a:rPr>
                        <a:t>. </a:t>
                      </a:r>
                      <a:r>
                        <a:rPr lang="ko-KR" sz="1050" kern="0">
                          <a:effectLst/>
                        </a:rPr>
                        <a:t>속성 값이 클수록 글자크기도 커진다</a:t>
                      </a:r>
                      <a:r>
                        <a:rPr lang="en-US" sz="1050" kern="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&lt;FONT size="4"&gt;…&lt;/FONT&gt;</a:t>
                      </a:r>
                      <a:endParaRPr lang="ko-KR" sz="11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&lt;FONT size="+1"&gt;…&lt;/FONT&gt;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1031622">
                <a:tc>
                  <a:txBody>
                    <a:bodyPr/>
                    <a:lstStyle/>
                    <a:p>
                      <a:pPr marL="381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color=</a:t>
                      </a:r>
                      <a:r>
                        <a:rPr lang="ko-KR" sz="1050" kern="0">
                          <a:effectLst/>
                        </a:rPr>
                        <a:t>“색상값”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50800" marR="508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 dirty="0">
                          <a:effectLst/>
                        </a:rPr>
                        <a:t>글자의 색상을 지정한다</a:t>
                      </a:r>
                      <a:r>
                        <a:rPr lang="en-US" sz="1050" kern="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50800" marR="508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 dirty="0">
                          <a:effectLst/>
                        </a:rPr>
                        <a:t>속성값으로 색상이름을 사용할 수도 있고</a:t>
                      </a:r>
                      <a:r>
                        <a:rPr lang="en-US" sz="1050" kern="0" dirty="0">
                          <a:effectLst/>
                        </a:rPr>
                        <a:t>, RGB </a:t>
                      </a:r>
                      <a:r>
                        <a:rPr lang="ko-KR" sz="1050" kern="0" dirty="0" err="1">
                          <a:effectLst/>
                        </a:rPr>
                        <a:t>색상값을</a:t>
                      </a:r>
                      <a:r>
                        <a:rPr lang="ko-KR" sz="1050" kern="0" dirty="0">
                          <a:effectLst/>
                        </a:rPr>
                        <a:t> 사용할 수도 있다</a:t>
                      </a:r>
                      <a:r>
                        <a:rPr lang="en-US" sz="1050" kern="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&lt;FONT color="blue"&gt;…&lt;/FONT&gt;</a:t>
                      </a:r>
                      <a:endParaRPr lang="ko-KR" sz="11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&lt;FONT color="#ff0000"&gt;</a:t>
                      </a:r>
                      <a:endParaRPr lang="ko-KR" sz="1100" kern="10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…&lt;/FONT&gt;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1280979">
                <a:tc>
                  <a:txBody>
                    <a:bodyPr/>
                    <a:lstStyle/>
                    <a:p>
                      <a:pPr marL="381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face=</a:t>
                      </a:r>
                      <a:r>
                        <a:rPr lang="ko-KR" sz="1050" kern="0">
                          <a:effectLst/>
                        </a:rPr>
                        <a:t>“글꼴이름”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50800" marR="508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>
                          <a:effectLst/>
                        </a:rPr>
                        <a:t>글자의 글꼴을 지정한다</a:t>
                      </a:r>
                      <a:r>
                        <a:rPr lang="en-US" sz="1050" kern="0">
                          <a:effectLst/>
                        </a:rPr>
                        <a:t>.</a:t>
                      </a:r>
                      <a:endParaRPr lang="ko-KR" sz="1100" kern="100">
                        <a:effectLst/>
                      </a:endParaRPr>
                    </a:p>
                    <a:p>
                      <a:pPr marL="50800" marR="5080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>
                          <a:effectLst/>
                        </a:rPr>
                        <a:t>웹브라우저에서 지원하는 글꼴이름만 사용할 수 있다</a:t>
                      </a:r>
                      <a:r>
                        <a:rPr lang="en-US" sz="1050" kern="0">
                          <a:effectLst/>
                        </a:rPr>
                        <a:t>. </a:t>
                      </a:r>
                      <a:r>
                        <a:rPr lang="ko-KR" sz="1050" kern="0">
                          <a:effectLst/>
                        </a:rPr>
                        <a:t>지원하지 않는 글꼴이름을 사용하면 속성이 적용되지 않고 기본 글꼴로 나타난다</a:t>
                      </a:r>
                      <a:r>
                        <a:rPr lang="en-US" sz="1050" kern="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&lt;FONT face="</a:t>
                      </a:r>
                      <a:r>
                        <a:rPr lang="ko-KR" sz="1050" kern="0" dirty="0" err="1">
                          <a:effectLst/>
                        </a:rPr>
                        <a:t>휴먼매직체</a:t>
                      </a:r>
                      <a:r>
                        <a:rPr lang="en-US" sz="1050" kern="0" dirty="0">
                          <a:effectLst/>
                        </a:rPr>
                        <a:t>"&gt;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…&lt;/FONT&gt;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</a:t>
            </a:r>
            <a:r>
              <a:rPr lang="ko-KR" altLang="en-US" dirty="0" smtClean="0"/>
              <a:t>의 속성들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49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1141"/>
            <a:ext cx="8435975" cy="4786051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" name="직사각형 4"/>
          <p:cNvSpPr/>
          <p:nvPr/>
        </p:nvSpPr>
        <p:spPr>
          <a:xfrm>
            <a:off x="107504" y="5120024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/>
              <a:t>&lt;font size = 1~7&gt;&lt;/font&gt; </a:t>
            </a:r>
            <a:r>
              <a:rPr lang="ko-KR" altLang="ko-KR" dirty="0"/>
              <a:t>​</a:t>
            </a:r>
            <a:r>
              <a:rPr lang="en-US" altLang="ko-KR" dirty="0"/>
              <a:t>: </a:t>
            </a:r>
            <a:r>
              <a:rPr lang="ko-KR" altLang="ko-KR" dirty="0"/>
              <a:t>글꼴 크기</a:t>
            </a:r>
          </a:p>
          <a:p>
            <a:pPr latinLnBrk="0"/>
            <a:r>
              <a:rPr lang="en-US" altLang="ko-KR" b="1" dirty="0"/>
              <a:t>&lt;font color=red&gt;&lt;/font&gt; </a:t>
            </a:r>
            <a:r>
              <a:rPr lang="ko-KR" altLang="ko-KR" dirty="0"/>
              <a:t>​</a:t>
            </a:r>
            <a:r>
              <a:rPr lang="en-US" altLang="ko-KR" dirty="0"/>
              <a:t>: </a:t>
            </a:r>
            <a:r>
              <a:rPr lang="ko-KR" altLang="ko-KR" dirty="0"/>
              <a:t>글자 색</a:t>
            </a:r>
          </a:p>
          <a:p>
            <a:pPr latinLnBrk="0"/>
            <a:r>
              <a:rPr lang="en-US" altLang="ko-KR" b="1" dirty="0"/>
              <a:t>&lt;font color=#ff0000&gt;&lt;/font&gt;&lt;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 </a:t>
            </a:r>
            <a:r>
              <a:rPr lang="en-US" altLang="ko-KR" dirty="0"/>
              <a:t>: </a:t>
            </a:r>
            <a:r>
              <a:rPr lang="ko-KR" altLang="ko-KR" dirty="0"/>
              <a:t>글자 색</a:t>
            </a:r>
            <a:r>
              <a:rPr lang="en-US" altLang="ko-KR" dirty="0"/>
              <a:t>(</a:t>
            </a:r>
            <a:r>
              <a:rPr lang="ko-KR" altLang="ko-KR" dirty="0"/>
              <a:t>정확한 색을 위해서는</a:t>
            </a:r>
            <a:r>
              <a:rPr lang="en-US" altLang="ko-KR" dirty="0"/>
              <a:t> 16</a:t>
            </a:r>
            <a:r>
              <a:rPr lang="ko-KR" altLang="ko-KR" dirty="0"/>
              <a:t>진수로 입력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/>
            <a:r>
              <a:rPr lang="en-US" altLang="ko-KR" b="1" dirty="0"/>
              <a:t>&lt;font face="</a:t>
            </a:r>
            <a:r>
              <a:rPr lang="ko-KR" altLang="ko-KR" b="1" dirty="0"/>
              <a:t>궁서체</a:t>
            </a:r>
            <a:r>
              <a:rPr lang="en-US" altLang="ko-KR" b="1" dirty="0"/>
              <a:t>"&gt;&lt;/font&gt;</a:t>
            </a:r>
            <a:r>
              <a:rPr lang="en-US" altLang="ko-KR" dirty="0"/>
              <a:t> : </a:t>
            </a:r>
            <a:r>
              <a:rPr lang="ko-KR" altLang="ko-KR" dirty="0"/>
              <a:t>글꼴 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347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6164332" cy="3697149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62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792088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62880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2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3-11 </a:t>
            </a:r>
            <a:r>
              <a:rPr lang="ko-KR" altLang="en-US" sz="1100" dirty="0">
                <a:solidFill>
                  <a:schemeClr val="tx2"/>
                </a:solidFill>
              </a:rPr>
              <a:t>특정 </a:t>
            </a:r>
            <a:r>
              <a:rPr lang="en-US" altLang="ko-KR" sz="1100" dirty="0">
                <a:solidFill>
                  <a:schemeClr val="tx2"/>
                </a:solidFill>
              </a:rPr>
              <a:t>tag</a:t>
            </a:r>
            <a:r>
              <a:rPr lang="ko-KR" altLang="en-US" sz="1100" dirty="0">
                <a:solidFill>
                  <a:schemeClr val="tx2"/>
                </a:solidFill>
              </a:rPr>
              <a:t>에만 있는 속성들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988840"/>
            <a:ext cx="8352928" cy="26642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사용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 정의된 속성을 사용한 사례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="welcome.jpg"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="Welcome"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환영합니다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클릭하세요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카페 방문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122" y="4725144"/>
            <a:ext cx="5993130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74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41682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95536" y="404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/>
              <a:t>- Html </a:t>
            </a:r>
            <a:r>
              <a:rPr lang="en-US" altLang="ko-KR" dirty="0"/>
              <a:t>tag</a:t>
            </a:r>
            <a:r>
              <a:rPr lang="ko-KR" altLang="ko-KR" dirty="0"/>
              <a:t>는 트리 구조로 되어 있다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 smtClean="0"/>
              <a:t>- Tree</a:t>
            </a:r>
            <a:r>
              <a:rPr lang="ko-KR" altLang="ko-KR" dirty="0"/>
              <a:t>를 그려 설명해보자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ko-KR" dirty="0" smtClean="0"/>
              <a:t>폴더</a:t>
            </a:r>
            <a:r>
              <a:rPr lang="en-US" altLang="ko-KR" dirty="0" smtClean="0"/>
              <a:t>…</a:t>
            </a:r>
          </a:p>
          <a:p>
            <a:pPr latinLnBrk="0"/>
            <a:r>
              <a:rPr lang="en-US" altLang="ko-KR" dirty="0" smtClean="0"/>
              <a:t>- </a:t>
            </a:r>
            <a:r>
              <a:rPr lang="ko-KR" altLang="en-US" dirty="0" smtClean="0"/>
              <a:t>속성은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보지 않고 답으로 본다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xmlns="" val="1385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792088"/>
          </a:xfrm>
        </p:spPr>
        <p:txBody>
          <a:bodyPr/>
          <a:lstStyle/>
          <a:p>
            <a:r>
              <a:rPr lang="ko-KR" altLang="en-US" dirty="0" smtClean="0"/>
              <a:t>글로벌 속성</a:t>
            </a:r>
            <a:endParaRPr lang="en-US" altLang="ko-KR" dirty="0"/>
          </a:p>
          <a:p>
            <a:pPr lvl="1"/>
            <a:r>
              <a:rPr lang="ko-KR" altLang="en-US" dirty="0" smtClean="0"/>
              <a:t>모든 태그에 공통적으로 사용 가능한 속성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645981"/>
            <a:ext cx="6984776" cy="4648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0272" y="6311651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뒤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8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태그의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3529" y="1484784"/>
            <a:ext cx="7188041" cy="4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70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839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200" b="1" dirty="0" smtClean="0"/>
              <a:t>&lt;font size=5 color=blue&gt;</a:t>
            </a:r>
            <a:r>
              <a:rPr lang="ko-KR" altLang="en-US" sz="2200" b="1" dirty="0" smtClean="0"/>
              <a:t>환영합니다</a:t>
            </a:r>
            <a:r>
              <a:rPr lang="en-US" altLang="ko-KR" sz="2200" b="1" dirty="0" smtClean="0"/>
              <a:t>!&lt;/</a:t>
            </a:r>
            <a:r>
              <a:rPr lang="en-US" altLang="ko-KR" sz="2200" b="1" dirty="0" smtClean="0"/>
              <a:t>font&gt;</a:t>
            </a:r>
            <a:endParaRPr lang="en-US" altLang="ko-KR" sz="2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b="1" dirty="0" smtClean="0"/>
              <a:t>&lt;b&gt;</a:t>
            </a:r>
            <a:r>
              <a:rPr lang="ko-KR" altLang="en-US" sz="2200" b="1" dirty="0" err="1" smtClean="0"/>
              <a:t>우리집</a:t>
            </a:r>
            <a:r>
              <a:rPr lang="ko-KR" altLang="en-US" sz="2200" b="1" dirty="0" smtClean="0"/>
              <a:t> 너무 </a:t>
            </a:r>
            <a:r>
              <a:rPr lang="en-US" altLang="ko-KR" sz="2200" b="1" dirty="0" smtClean="0"/>
              <a:t>&lt;u&gt;</a:t>
            </a:r>
            <a:r>
              <a:rPr lang="ko-KR" altLang="en-US" sz="2200" b="1" dirty="0" smtClean="0"/>
              <a:t>하얗고</a:t>
            </a:r>
            <a:r>
              <a:rPr lang="en-US" altLang="ko-KR" sz="2200" b="1" dirty="0" smtClean="0"/>
              <a:t>&lt;/u&gt; </a:t>
            </a:r>
            <a:r>
              <a:rPr lang="ko-KR" altLang="en-US" sz="2200" b="1" dirty="0" smtClean="0"/>
              <a:t>깨끗하죠</a:t>
            </a:r>
            <a:r>
              <a:rPr lang="en-US" altLang="ko-KR" sz="2200" b="1" dirty="0" smtClean="0"/>
              <a:t>^^;; &lt;/b&gt;&lt;</a:t>
            </a:r>
            <a:r>
              <a:rPr lang="en-US" altLang="ko-KR" sz="2200" b="1" dirty="0" err="1" smtClean="0"/>
              <a:t>br</a:t>
            </a:r>
            <a:r>
              <a:rPr lang="en-US" altLang="ko-KR" sz="2200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b="1" dirty="0" smtClean="0"/>
              <a:t>&lt;p align=center&gt;</a:t>
            </a:r>
            <a:r>
              <a:rPr lang="ko-KR" altLang="en-US" sz="2200" b="1" dirty="0" smtClean="0"/>
              <a:t>조금씩 알찬 내용들로 채워가겠습니다</a:t>
            </a:r>
            <a:r>
              <a:rPr lang="en-US" altLang="ko-KR" sz="2200" b="1" dirty="0" smtClean="0"/>
              <a:t>.^^&lt;/p&gt;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9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800" b="1" dirty="0" smtClean="0">
                <a:solidFill>
                  <a:srgbClr val="8C3A90"/>
                </a:solidFill>
                <a:latin typeface="Tahoma" pitchFamily="34" charset="0"/>
              </a:rPr>
              <a:t>다음을 실행해보고 각각의 태그의 용도를 알아보자</a:t>
            </a:r>
            <a:r>
              <a:rPr lang="en-US" altLang="ko-KR" sz="2800" b="1" dirty="0" smtClean="0">
                <a:solidFill>
                  <a:srgbClr val="8C3A90"/>
                </a:solidFill>
                <a:latin typeface="Tahoma" pitchFamily="34" charset="0"/>
              </a:rPr>
              <a:t>.</a:t>
            </a:r>
            <a:endParaRPr lang="ko-KR" altLang="en-US" sz="2800" b="1" dirty="0">
              <a:solidFill>
                <a:srgbClr val="8C3A90"/>
              </a:solidFill>
              <a:latin typeface="Tahoma" pitchFamily="34" charset="0"/>
            </a:endParaRP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 flipV="1">
            <a:off x="0" y="1371600"/>
            <a:ext cx="9144000" cy="76200"/>
          </a:xfrm>
          <a:prstGeom prst="rect">
            <a:avLst/>
          </a:prstGeom>
          <a:solidFill>
            <a:srgbClr val="F8EDFB"/>
          </a:solidFill>
          <a:ln w="38100" cap="rnd" cmpd="dbl">
            <a:solidFill>
              <a:srgbClr val="D490E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99CC00"/>
              </a:buClr>
              <a:buSzPct val="70000"/>
              <a:buFont typeface="Wingdings" pitchFamily="2" charset="2"/>
              <a:buNone/>
            </a:pP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304800" y="1455738"/>
            <a:ext cx="255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800"/>
              <a:t>[</a:t>
            </a:r>
            <a:r>
              <a:rPr lang="ko-KR" altLang="en-US" sz="2800"/>
              <a:t>태그 사용 예</a:t>
            </a:r>
            <a:r>
              <a:rPr lang="en-US" altLang="ko-KR" sz="28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171145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ko-KR" altLang="en-US" sz="2600" dirty="0" smtClean="0"/>
              <a:t>복합 태그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200" dirty="0" smtClean="0">
                <a:solidFill>
                  <a:schemeClr val="hlink"/>
                </a:solidFill>
              </a:rPr>
              <a:t>&lt;</a:t>
            </a:r>
            <a:r>
              <a:rPr lang="ko-KR" altLang="en-US" sz="2200" dirty="0" err="1" smtClean="0">
                <a:solidFill>
                  <a:schemeClr val="hlink"/>
                </a:solidFill>
              </a:rPr>
              <a:t>태그명</a:t>
            </a:r>
            <a:r>
              <a:rPr lang="en-US" altLang="ko-KR" sz="2200" dirty="0" smtClean="0">
                <a:solidFill>
                  <a:schemeClr val="hlink"/>
                </a:solidFill>
              </a:rPr>
              <a:t>&gt; </a:t>
            </a:r>
            <a:r>
              <a:rPr lang="ko-KR" altLang="en-US" sz="2200" dirty="0" smtClean="0">
                <a:solidFill>
                  <a:schemeClr val="hlink"/>
                </a:solidFill>
              </a:rPr>
              <a:t>내용 </a:t>
            </a:r>
            <a:r>
              <a:rPr lang="en-US" altLang="ko-KR" sz="2200" dirty="0" smtClean="0">
                <a:solidFill>
                  <a:schemeClr val="hlink"/>
                </a:solidFill>
              </a:rPr>
              <a:t>&lt;/</a:t>
            </a:r>
            <a:r>
              <a:rPr lang="ko-KR" altLang="en-US" sz="2200" dirty="0" err="1" smtClean="0">
                <a:solidFill>
                  <a:schemeClr val="hlink"/>
                </a:solidFill>
              </a:rPr>
              <a:t>태그명</a:t>
            </a:r>
            <a:r>
              <a:rPr lang="en-US" altLang="ko-KR" sz="2200" dirty="0" smtClean="0">
                <a:solidFill>
                  <a:schemeClr val="hlink"/>
                </a:solidFill>
              </a:rPr>
              <a:t>&gt;</a:t>
            </a:r>
          </a:p>
          <a:p>
            <a:pPr eaLnBrk="1" hangingPunct="1"/>
            <a:r>
              <a:rPr lang="ko-KR" altLang="en-US" sz="2600" dirty="0" smtClean="0"/>
              <a:t>속성을 가지는 태그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200" dirty="0" smtClean="0">
                <a:solidFill>
                  <a:schemeClr val="hlink"/>
                </a:solidFill>
              </a:rPr>
              <a:t>&lt;</a:t>
            </a:r>
            <a:r>
              <a:rPr lang="ko-KR" altLang="en-US" sz="2200" dirty="0" err="1" smtClean="0">
                <a:solidFill>
                  <a:schemeClr val="hlink"/>
                </a:solidFill>
              </a:rPr>
              <a:t>태그명</a:t>
            </a:r>
            <a:r>
              <a:rPr lang="ko-KR" altLang="en-US" sz="2200" dirty="0" smtClean="0">
                <a:solidFill>
                  <a:schemeClr val="hlink"/>
                </a:solidFill>
              </a:rPr>
              <a:t> </a:t>
            </a:r>
            <a:r>
              <a:rPr lang="ko-KR" altLang="en-US" sz="2200" dirty="0" err="1" smtClean="0">
                <a:solidFill>
                  <a:schemeClr val="hlink"/>
                </a:solidFill>
              </a:rPr>
              <a:t>속성명</a:t>
            </a:r>
            <a:r>
              <a:rPr lang="en-US" altLang="ko-KR" sz="2200" dirty="0" smtClean="0">
                <a:solidFill>
                  <a:schemeClr val="hlink"/>
                </a:solidFill>
              </a:rPr>
              <a:t>=</a:t>
            </a:r>
            <a:r>
              <a:rPr lang="ko-KR" altLang="en-US" sz="2200" dirty="0" smtClean="0">
                <a:solidFill>
                  <a:schemeClr val="hlink"/>
                </a:solidFill>
              </a:rPr>
              <a:t>값</a:t>
            </a:r>
            <a:r>
              <a:rPr lang="en-US" altLang="ko-KR" sz="2200" dirty="0" smtClean="0">
                <a:solidFill>
                  <a:schemeClr val="hlink"/>
                </a:solidFill>
              </a:rPr>
              <a:t>&gt; </a:t>
            </a:r>
            <a:r>
              <a:rPr lang="ko-KR" altLang="en-US" sz="2200" dirty="0" smtClean="0">
                <a:solidFill>
                  <a:schemeClr val="hlink"/>
                </a:solidFill>
              </a:rPr>
              <a:t>내용 </a:t>
            </a:r>
            <a:r>
              <a:rPr lang="en-US" altLang="ko-KR" sz="2200" dirty="0" smtClean="0">
                <a:solidFill>
                  <a:schemeClr val="hlink"/>
                </a:solidFill>
              </a:rPr>
              <a:t>&lt;/</a:t>
            </a:r>
            <a:r>
              <a:rPr lang="ko-KR" altLang="en-US" sz="2200" dirty="0" err="1" smtClean="0">
                <a:solidFill>
                  <a:schemeClr val="hlink"/>
                </a:solidFill>
              </a:rPr>
              <a:t>태그명</a:t>
            </a:r>
            <a:r>
              <a:rPr lang="en-US" altLang="ko-KR" sz="2200" dirty="0" smtClean="0">
                <a:solidFill>
                  <a:schemeClr val="hlink"/>
                </a:solidFill>
              </a:rPr>
              <a:t>&gt; </a:t>
            </a:r>
          </a:p>
          <a:p>
            <a:pPr eaLnBrk="1" hangingPunct="1"/>
            <a:r>
              <a:rPr lang="en-US" altLang="ko-KR" sz="2600" dirty="0" smtClean="0"/>
              <a:t> </a:t>
            </a:r>
            <a:r>
              <a:rPr lang="ko-KR" altLang="en-US" sz="2600" dirty="0" smtClean="0"/>
              <a:t>단독 태그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200" dirty="0" smtClean="0">
                <a:solidFill>
                  <a:schemeClr val="hlink"/>
                </a:solidFill>
              </a:rPr>
              <a:t>&lt;</a:t>
            </a:r>
            <a:r>
              <a:rPr lang="ko-KR" altLang="en-US" sz="2200" dirty="0" err="1" smtClean="0">
                <a:solidFill>
                  <a:schemeClr val="hlink"/>
                </a:solidFill>
              </a:rPr>
              <a:t>태그명</a:t>
            </a:r>
            <a:r>
              <a:rPr lang="en-US" altLang="ko-KR" sz="2200" dirty="0" smtClean="0">
                <a:solidFill>
                  <a:schemeClr val="hlink"/>
                </a:solidFill>
              </a:rPr>
              <a:t>&gt;</a:t>
            </a:r>
          </a:p>
          <a:p>
            <a:pPr eaLnBrk="1" hangingPunct="1"/>
            <a:r>
              <a:rPr lang="ko-KR" altLang="en-US" sz="2600" dirty="0" smtClean="0"/>
              <a:t>속성을 여러 개 </a:t>
            </a:r>
            <a:r>
              <a:rPr lang="ko-KR" altLang="en-US" sz="2600" dirty="0" err="1" smtClean="0"/>
              <a:t>가진태그</a:t>
            </a:r>
            <a:endParaRPr lang="ko-KR" altLang="en-US" sz="26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200" dirty="0" smtClean="0">
                <a:solidFill>
                  <a:schemeClr val="hlink"/>
                </a:solidFill>
              </a:rPr>
              <a:t>여러분을 </a:t>
            </a:r>
            <a:r>
              <a:rPr lang="en-US" altLang="ko-KR" sz="2200" dirty="0" smtClean="0">
                <a:solidFill>
                  <a:schemeClr val="hlink"/>
                </a:solidFill>
              </a:rPr>
              <a:t>&lt;font size=5 color=blue&gt;</a:t>
            </a:r>
            <a:r>
              <a:rPr lang="ko-KR" altLang="en-US" sz="2200" dirty="0" smtClean="0">
                <a:solidFill>
                  <a:schemeClr val="hlink"/>
                </a:solidFill>
              </a:rPr>
              <a:t>진심으로</a:t>
            </a:r>
            <a:r>
              <a:rPr lang="en-US" altLang="ko-KR" sz="2200" dirty="0" smtClean="0">
                <a:solidFill>
                  <a:schemeClr val="hlink"/>
                </a:solidFill>
              </a:rPr>
              <a:t>&lt;/font&gt; </a:t>
            </a:r>
            <a:r>
              <a:rPr lang="ko-KR" altLang="en-US" sz="2200" dirty="0" smtClean="0">
                <a:solidFill>
                  <a:schemeClr val="hlink"/>
                </a:solidFill>
              </a:rPr>
              <a:t>환영합니다</a:t>
            </a:r>
            <a:r>
              <a:rPr lang="en-US" altLang="ko-KR" sz="2200" dirty="0" smtClean="0">
                <a:solidFill>
                  <a:schemeClr val="hlink"/>
                </a:solidFill>
              </a:rPr>
              <a:t>!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28600" y="762000"/>
            <a:ext cx="839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 dirty="0">
                <a:solidFill>
                  <a:srgbClr val="8C3A90"/>
                </a:solidFill>
                <a:latin typeface="Tahoma" pitchFamily="34" charset="0"/>
              </a:rPr>
              <a:t>HTML </a:t>
            </a: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기본 구조와 </a:t>
            </a:r>
            <a:r>
              <a:rPr lang="ko-KR" altLang="en-US" sz="2800" b="1" dirty="0" smtClean="0">
                <a:solidFill>
                  <a:srgbClr val="8C3A90"/>
                </a:solidFill>
                <a:latin typeface="Tahoma" pitchFamily="34" charset="0"/>
              </a:rPr>
              <a:t>태그</a:t>
            </a:r>
            <a:endParaRPr lang="ko-KR" altLang="en-US" sz="2800" b="1" dirty="0">
              <a:solidFill>
                <a:srgbClr val="8C3A90"/>
              </a:solidFill>
              <a:latin typeface="Tahoma" pitchFamily="34" charset="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 flipV="1">
            <a:off x="0" y="1371600"/>
            <a:ext cx="9144000" cy="76200"/>
          </a:xfrm>
          <a:prstGeom prst="rect">
            <a:avLst/>
          </a:prstGeom>
          <a:solidFill>
            <a:srgbClr val="F8EDFB"/>
          </a:solidFill>
          <a:ln w="38100" cap="rnd" cmpd="dbl">
            <a:solidFill>
              <a:srgbClr val="D490E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99CC00"/>
              </a:buClr>
              <a:buSzPct val="70000"/>
              <a:buFont typeface="Wingdings" pitchFamily="2" charset="2"/>
              <a:buNone/>
            </a:pP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04800" y="1455738"/>
            <a:ext cx="326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800"/>
              <a:t>[</a:t>
            </a:r>
            <a:r>
              <a:rPr lang="ko-KR" altLang="en-US" sz="2800"/>
              <a:t>태그의 구성 요소</a:t>
            </a:r>
            <a:r>
              <a:rPr lang="en-US" altLang="ko-KR" sz="28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31246785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&lt;</a:t>
            </a:r>
            <a:r>
              <a:rPr lang="ko-KR" altLang="en-US" sz="2400" dirty="0" err="1" smtClean="0"/>
              <a:t>태그명</a:t>
            </a:r>
            <a:r>
              <a:rPr lang="en-US" altLang="ko-KR" sz="2400" dirty="0" smtClean="0"/>
              <a:t>&gt;&lt;/</a:t>
            </a:r>
            <a:r>
              <a:rPr lang="ko-KR" altLang="en-US" sz="2400" dirty="0" err="1" smtClean="0"/>
              <a:t>태그명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과 같이 여는 태그와 닫는 태그가 쌍으로 사용된다</a:t>
            </a:r>
            <a:r>
              <a:rPr lang="en-US" altLang="ko-KR" sz="24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닫을 때는 앞에 연 </a:t>
            </a:r>
            <a:r>
              <a:rPr lang="ko-KR" altLang="en-US" sz="2200" dirty="0" err="1" smtClean="0"/>
              <a:t>태그명으로만</a:t>
            </a:r>
            <a:r>
              <a:rPr lang="ko-KR" altLang="en-US" sz="2200" dirty="0" smtClean="0"/>
              <a:t> 닫는다</a:t>
            </a:r>
            <a:r>
              <a:rPr lang="en-US" altLang="ko-KR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태그명과 </a:t>
            </a:r>
            <a:r>
              <a:rPr lang="ko-KR" altLang="en-US" sz="2400" dirty="0" err="1" smtClean="0"/>
              <a:t>속성명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속성명과 </a:t>
            </a:r>
            <a:r>
              <a:rPr lang="ko-KR" altLang="en-US" sz="2400" dirty="0" err="1" smtClean="0"/>
              <a:t>속성명</a:t>
            </a:r>
            <a:r>
              <a:rPr lang="ko-KR" altLang="en-US" sz="2400" dirty="0" smtClean="0"/>
              <a:t> 사이는 한 칸씩 띄운다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외 공백을 두어서는 안 된다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속성명과 값은 </a:t>
            </a:r>
            <a:r>
              <a:rPr lang="en-US" altLang="ko-KR" sz="2200" dirty="0" smtClean="0"/>
              <a:t>= </a:t>
            </a:r>
            <a:r>
              <a:rPr lang="ko-KR" altLang="en-US" sz="2200" dirty="0" smtClean="0"/>
              <a:t>부호를 사용하여 표시한다</a:t>
            </a:r>
            <a:r>
              <a:rPr lang="en-US" altLang="ko-KR" sz="22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값이 두 단어 이상일 경우는 </a:t>
            </a:r>
            <a:r>
              <a:rPr lang="ko-KR" altLang="en-US" sz="2200" dirty="0" smtClean="0">
                <a:latin typeface="Times New Roman" pitchFamily="18" charset="0"/>
              </a:rPr>
              <a:t>“”</a:t>
            </a:r>
            <a:r>
              <a:rPr lang="ko-KR" altLang="en-US" sz="2200" dirty="0" err="1" smtClean="0"/>
              <a:t>로</a:t>
            </a:r>
            <a:r>
              <a:rPr lang="ko-KR" altLang="en-US" sz="2200" dirty="0" smtClean="0"/>
              <a:t> 묶어서 표시한다</a:t>
            </a:r>
            <a:r>
              <a:rPr lang="en-US" altLang="ko-KR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속성이 있는 태그가 있고 없는 태그가 있다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속성을 반드시 하나 이상 사용해야 하는 태그도 있고 생략해도 되는 태그가 있다</a:t>
            </a:r>
            <a:r>
              <a:rPr lang="en-US" altLang="ko-KR" sz="22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여는 태그만 독립적으로 존재하는 태그도 있다</a:t>
            </a:r>
            <a:r>
              <a:rPr lang="en-US" altLang="ko-KR" sz="22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태그를 중첩해서 사용할 경우 먼저 열어준 태그를 나중에 닫아 준다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9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 dirty="0">
                <a:solidFill>
                  <a:srgbClr val="8C3A90"/>
                </a:solidFill>
                <a:latin typeface="Tahoma" pitchFamily="34" charset="0"/>
              </a:rPr>
              <a:t>HTML </a:t>
            </a: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기본 구조와 태그 </a:t>
            </a:r>
            <a:r>
              <a:rPr lang="en-US" altLang="ko-KR" sz="2800" b="1" dirty="0">
                <a:solidFill>
                  <a:srgbClr val="8C3A90"/>
                </a:solidFill>
                <a:latin typeface="Times New Roman" pitchFamily="18" charset="0"/>
              </a:rPr>
              <a:t>–</a:t>
            </a:r>
            <a:r>
              <a:rPr lang="en-US" altLang="ko-KR" sz="2800" b="1" dirty="0">
                <a:solidFill>
                  <a:srgbClr val="8C3A90"/>
                </a:solidFill>
                <a:latin typeface="Tahoma" pitchFamily="34" charset="0"/>
              </a:rPr>
              <a:t> HTML </a:t>
            </a:r>
            <a:r>
              <a:rPr lang="ko-KR" altLang="en-US" sz="2800" b="1" dirty="0">
                <a:solidFill>
                  <a:srgbClr val="8C3A90"/>
                </a:solidFill>
                <a:latin typeface="Tahoma" pitchFamily="34" charset="0"/>
              </a:rPr>
              <a:t>기본 구조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 flipV="1">
            <a:off x="0" y="1371600"/>
            <a:ext cx="9144000" cy="76200"/>
          </a:xfrm>
          <a:prstGeom prst="rect">
            <a:avLst/>
          </a:prstGeom>
          <a:solidFill>
            <a:srgbClr val="F8EDFB"/>
          </a:solidFill>
          <a:ln w="38100" cap="rnd" cmpd="dbl">
            <a:solidFill>
              <a:srgbClr val="D490E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Clr>
                <a:srgbClr val="99CC00"/>
              </a:buClr>
              <a:buSzPct val="70000"/>
              <a:buFont typeface="Wingdings" pitchFamily="2" charset="2"/>
              <a:buNone/>
            </a:pP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1455738"/>
            <a:ext cx="291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rgbClr val="FF5555"/>
              </a:buClr>
              <a:buSzPct val="80000"/>
              <a:buChar char="n"/>
              <a:defRPr kumimoji="1" sz="3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buChar char="n"/>
              <a:defRPr kumimoji="1" sz="26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hlink"/>
              </a:buClr>
              <a:buChar char="n"/>
              <a:defRPr kumimoji="1" sz="23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bg2"/>
              </a:buClr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kumimoji="1" sz="2000">
                <a:solidFill>
                  <a:srgbClr val="9B2B8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800"/>
              <a:t>[</a:t>
            </a:r>
            <a:r>
              <a:rPr lang="ko-KR" altLang="en-US" sz="2800"/>
              <a:t>태그 사용 규칙</a:t>
            </a:r>
            <a:r>
              <a:rPr lang="en-US" altLang="ko-KR" sz="28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18531629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792088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body</a:t>
            </a:r>
            <a:r>
              <a:rPr lang="en-US" altLang="ko-KR" dirty="0" smtClean="0"/>
              <a:t>&gt; ~ &lt;/body&gt;</a:t>
            </a:r>
            <a:endParaRPr lang="en-US" altLang="ko-KR" dirty="0"/>
          </a:p>
          <a:p>
            <a:pPr lvl="1"/>
            <a:r>
              <a:rPr lang="en-US" altLang="ko-KR" dirty="0" smtClean="0"/>
              <a:t>HTML5 </a:t>
            </a:r>
            <a:r>
              <a:rPr lang="ko-KR" altLang="en-US" dirty="0" smtClean="0"/>
              <a:t>문서의 본문을 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3-1 </a:t>
            </a:r>
            <a:r>
              <a:rPr lang="ko-KR" altLang="en-US" sz="1100" dirty="0" smtClean="0">
                <a:solidFill>
                  <a:schemeClr val="tx1"/>
                </a:solidFill>
              </a:rPr>
              <a:t>기본 태그로 웹 문서 작성하기</a:t>
            </a:r>
            <a:r>
              <a:rPr lang="en-US" altLang="ko-KR" sz="1100" dirty="0">
                <a:solidFill>
                  <a:schemeClr val="tx1"/>
                </a:solidFill>
              </a:rPr>
              <a:t>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ch03/01_intro.html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2348880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태그를 사용하여 작성한 문서입니다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690" y="4276162"/>
            <a:ext cx="499872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2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062" y="2855119"/>
            <a:ext cx="5905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233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20131113_61/ish430_1384309591130tD5TG_PNG/html%B0%AD%C1%C21.png" descr="http://postfiles14.naver.net/20131113_61/ish430_1384309591130tD5TG_PNG/html%B0%AD%C1%C21.png?type=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7138987" cy="467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286000" y="3374990"/>
            <a:ext cx="6246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dirty="0"/>
              <a:t>파일명 뒤에</a:t>
            </a:r>
            <a:r>
              <a:rPr lang="en-US" altLang="ko-KR" dirty="0"/>
              <a:t> .html .</a:t>
            </a:r>
            <a:r>
              <a:rPr lang="en-US" altLang="ko-KR" dirty="0" err="1"/>
              <a:t>htm</a:t>
            </a:r>
            <a:r>
              <a:rPr lang="en-US" altLang="ko-KR" dirty="0"/>
              <a:t> </a:t>
            </a:r>
            <a:r>
              <a:rPr lang="ko-KR" altLang="ko-KR" dirty="0"/>
              <a:t>라는 </a:t>
            </a:r>
            <a:r>
              <a:rPr lang="ko-KR" altLang="ko-KR" dirty="0" err="1"/>
              <a:t>확장자를</a:t>
            </a:r>
            <a:r>
              <a:rPr lang="ko-KR" altLang="ko-KR" dirty="0"/>
              <a:t> 붙여야 비로소 웹 </a:t>
            </a:r>
            <a:r>
              <a:rPr lang="ko-KR" altLang="ko-KR" dirty="0" smtClean="0"/>
              <a:t>페이지를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만들 </a:t>
            </a:r>
            <a:r>
              <a:rPr lang="ko-KR" altLang="ko-KR" dirty="0"/>
              <a:t>수 있다는 것이다</a:t>
            </a:r>
            <a:r>
              <a:rPr lang="en-US" altLang="ko-KR" dirty="0"/>
              <a:t>. </a:t>
            </a:r>
            <a:r>
              <a:rPr lang="ko-KR" altLang="ko-KR" dirty="0"/>
              <a:t>파일은 대소문자를 구분하지 않는 경우도 있지만</a:t>
            </a:r>
            <a:r>
              <a:rPr lang="en-US" altLang="ko-KR" dirty="0"/>
              <a:t>, </a:t>
            </a:r>
            <a:r>
              <a:rPr lang="ko-KR" altLang="ko-KR" dirty="0"/>
              <a:t>구분하는 경우도 있으니 소문자로 </a:t>
            </a:r>
            <a:r>
              <a:rPr lang="ko-KR" altLang="ko-KR" dirty="0" smtClean="0"/>
              <a:t>저장하는 </a:t>
            </a:r>
            <a:r>
              <a:rPr lang="ko-KR" altLang="ko-KR" dirty="0"/>
              <a:t>습관을 기르자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&lt;B&gt;&lt;/B&gt; B</a:t>
            </a:r>
            <a:r>
              <a:rPr lang="ko-KR" altLang="ko-KR" dirty="0"/>
              <a:t>태그 안에 글씨는 진하게 칠해 </a:t>
            </a:r>
            <a:r>
              <a:rPr lang="ko-KR" altLang="ko-KR" dirty="0" smtClean="0"/>
              <a:t>진다</a:t>
            </a:r>
            <a:r>
              <a:rPr lang="en-US" altLang="ko-KR" dirty="0" smtClean="0"/>
              <a:t>. Ex</a:t>
            </a:r>
            <a:r>
              <a:rPr lang="en-US" altLang="ko-KR" dirty="0"/>
              <a:t>)&lt;b&gt;</a:t>
            </a:r>
            <a:r>
              <a:rPr lang="ko-KR" altLang="ko-KR" dirty="0"/>
              <a:t>진하다</a:t>
            </a:r>
            <a:r>
              <a:rPr lang="en-US" altLang="ko-KR" dirty="0"/>
              <a:t>&lt;/b&gt;</a:t>
            </a:r>
            <a:endParaRPr lang="ko-KR" altLang="ko-KR" dirty="0"/>
          </a:p>
          <a:p>
            <a:pPr latinLnBrk="0"/>
            <a:r>
              <a:rPr lang="ko-KR" altLang="ko-KR" dirty="0" smtClean="0">
                <a:solidFill>
                  <a:srgbClr val="FF0000"/>
                </a:solidFill>
              </a:rPr>
              <a:t>예제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ko-KR" dirty="0" err="1">
                <a:solidFill>
                  <a:srgbClr val="FF0000"/>
                </a:solidFill>
              </a:rPr>
              <a:t>텝에는</a:t>
            </a:r>
            <a:r>
              <a:rPr lang="ko-KR" altLang="ko-KR" dirty="0">
                <a:solidFill>
                  <a:srgbClr val="FF0000"/>
                </a:solidFill>
              </a:rPr>
              <a:t> 누구누구의 홈페이지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ko-KR" dirty="0">
                <a:solidFill>
                  <a:srgbClr val="FF0000"/>
                </a:solidFill>
              </a:rPr>
              <a:t>창에는 </a:t>
            </a:r>
            <a:r>
              <a:rPr lang="en-US" altLang="ko-KR" dirty="0">
                <a:solidFill>
                  <a:srgbClr val="FF0000"/>
                </a:solidFill>
              </a:rPr>
              <a:t>‘XXX </a:t>
            </a:r>
            <a:r>
              <a:rPr lang="ko-KR" altLang="ko-KR" dirty="0">
                <a:solidFill>
                  <a:srgbClr val="FF0000"/>
                </a:solidFill>
              </a:rPr>
              <a:t>님 </a:t>
            </a:r>
            <a:r>
              <a:rPr lang="ko-KR" altLang="ko-KR" dirty="0" smtClean="0">
                <a:solidFill>
                  <a:srgbClr val="FF0000"/>
                </a:solidFill>
              </a:rPr>
              <a:t>안녕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하세요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ko-KR" dirty="0">
                <a:solidFill>
                  <a:srgbClr val="FF0000"/>
                </a:solidFill>
              </a:rPr>
              <a:t>를 </a:t>
            </a:r>
            <a:r>
              <a:rPr lang="ko-KR" altLang="ko-KR" dirty="0" smtClean="0">
                <a:solidFill>
                  <a:srgbClr val="FF0000"/>
                </a:solidFill>
              </a:rPr>
              <a:t>찍는 </a:t>
            </a:r>
            <a:r>
              <a:rPr lang="ko-KR" altLang="ko-KR" dirty="0">
                <a:solidFill>
                  <a:srgbClr val="FF0000"/>
                </a:solidFill>
              </a:rPr>
              <a:t>예제를 만들어 보자</a:t>
            </a:r>
            <a:r>
              <a:rPr lang="en-US" altLang="ko-KR" dirty="0">
                <a:solidFill>
                  <a:srgbClr val="FF0000"/>
                </a:solidFill>
              </a:rPr>
              <a:t>.‘</a:t>
            </a:r>
            <a:r>
              <a:rPr lang="ko-KR" altLang="ko-KR" dirty="0">
                <a:solidFill>
                  <a:srgbClr val="FF0000"/>
                </a:solidFill>
              </a:rPr>
              <a:t>안녕하세요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ko-KR" dirty="0">
                <a:solidFill>
                  <a:srgbClr val="FF0000"/>
                </a:solidFill>
              </a:rPr>
              <a:t>는 진하게 칠해보자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5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1606</Words>
  <Application>Microsoft Office PowerPoint</Application>
  <PresentationFormat>화면 슬라이드 쇼(4:3)</PresentationFormat>
  <Paragraphs>326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1. HTML5 문서의 구조</vt:lpstr>
      <vt:lpstr>슬라이드 8</vt:lpstr>
      <vt:lpstr>슬라이드 9</vt:lpstr>
      <vt:lpstr>슬라이드 10</vt:lpstr>
      <vt:lpstr>Html문법 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슬라이드 19</vt:lpstr>
      <vt:lpstr>1. 태그의 속성(속성을 좀더 자세히 사용해 보자.)</vt:lpstr>
      <vt:lpstr>1. 태그의 속성</vt:lpstr>
      <vt:lpstr>슬라이드 22</vt:lpstr>
      <vt:lpstr>모두 섞으면 #FFFFFF 하안색이 된다.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Font의 속성들</vt:lpstr>
      <vt:lpstr>슬라이드 32</vt:lpstr>
      <vt:lpstr>다음을 만들어보자.</vt:lpstr>
      <vt:lpstr>1. 태그의 속성</vt:lpstr>
      <vt:lpstr>슬라이드 35</vt:lpstr>
      <vt:lpstr>슬라이드 36</vt:lpstr>
      <vt:lpstr>1. 태그의 속성</vt:lpstr>
      <vt:lpstr>1. 태그의 속성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cloud2019</cp:lastModifiedBy>
  <cp:revision>300</cp:revision>
  <dcterms:created xsi:type="dcterms:W3CDTF">2012-08-06T11:28:05Z</dcterms:created>
  <dcterms:modified xsi:type="dcterms:W3CDTF">2020-03-11T01:34:32Z</dcterms:modified>
</cp:coreProperties>
</file>