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605AB-0C68-4DDC-AF7B-30FEEFDAB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2C702-3F30-49F1-A2FF-8B9C7CCB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70356-F8CE-4A18-B2D4-915FF07A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30C-C9F4-4FBE-8FF4-3D3D818A712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79659-4D53-45E7-A5EB-8F1CE079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5B6BE-1C89-489D-80AB-73FF423D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7A-70D4-4095-A7CD-9DB681C5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9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8F5AF-F146-4FBC-98FE-91A113AD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FCBDB8-AB83-4B92-908E-0B2AE75DD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91C13-4274-4917-B413-4F18EEEC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30C-C9F4-4FBE-8FF4-3D3D818A712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7D311-13FE-443C-ABF1-15B26EFC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448A5-F57C-47E8-953D-55E1E149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7A-70D4-4095-A7CD-9DB681C5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7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155E3D-8DB5-45CE-95F9-0A3CC95B9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95E72-0B2C-473F-999D-4765D9202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024DB-1737-42CC-A23C-BF66EFD9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30C-C9F4-4FBE-8FF4-3D3D818A712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BCE4B-7417-43DA-8FE3-47FE2E87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85876-14EE-4B08-B9D1-080B2CD0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7A-70D4-4095-A7CD-9DB681C5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8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55437-048B-4071-9F03-6AB7CB2C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313F8-D87E-479D-908C-29E64D4D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992BD-FFDB-4732-8E45-463480FB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30C-C9F4-4FBE-8FF4-3D3D818A712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E631E-29DB-461C-A6C1-58BC3276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A2F0E-6CAB-4C7B-84B3-890BDC2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7A-70D4-4095-A7CD-9DB681C5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EACDC-0873-49F7-9B3A-FCC50324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70779-97F8-45F0-8C67-5A10E95C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3B444-1613-4AFC-B94F-1BE29B1D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30C-C9F4-4FBE-8FF4-3D3D818A712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4C7CD-978B-4B9C-93D3-00E587D5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F928A-1714-4621-B586-51C342CD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7A-70D4-4095-A7CD-9DB681C5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0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D0E66-9D8F-4017-A7A5-20899BD4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8A473-B4E9-4811-942B-7CCDFC79B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41973C-1E3D-4A2B-9810-B91A4B033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37A9A-DCE4-4900-8E64-638F1B2B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30C-C9F4-4FBE-8FF4-3D3D818A712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46E2D-EF31-44D9-8627-418F9F55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87230-F3C9-4A8D-ACED-2CDD80C6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7A-70D4-4095-A7CD-9DB681C5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5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B4C24-99BE-484D-A03E-BDC5C0C0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33918-D996-4176-B270-FD03D9FBE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A1C247-DD7F-407A-970C-2D8575991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BF89D1-565A-44CC-BDAD-78F625172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3E45C4-E839-4EB4-811D-FD1CA0158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8800A0-0B1C-4371-867A-F1C7212B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30C-C9F4-4FBE-8FF4-3D3D818A712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BECD49-9913-430F-B369-51B17227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025551-152C-4E91-9AF9-04B87BE3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7A-70D4-4095-A7CD-9DB681C5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1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F575B-14B4-421D-8855-A5BAC747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67AC54-E159-4783-BC14-ACA82C4A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30C-C9F4-4FBE-8FF4-3D3D818A712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0B2A56-5B93-403F-B048-20DBBD29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0105A2-4C16-41FB-B58E-47CDBBBE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7A-70D4-4095-A7CD-9DB681C5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2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6CE05E-F07D-491E-984A-34224CB5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30C-C9F4-4FBE-8FF4-3D3D818A712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FA119-AC88-4039-9C43-6B86C16F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DF80F-5A10-42F4-B092-7D00D55C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7A-70D4-4095-A7CD-9DB681C5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6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54C6D-D1F4-4E78-81A6-5949A74C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FEAFB-8DF7-4672-A164-362EEB56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E56B1-CDC4-41AF-B0D2-06F46FC65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BD993-0F90-49F3-87DB-060B2F85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30C-C9F4-4FBE-8FF4-3D3D818A712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A25ED-BBB0-4009-BB5B-CA81CD94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92C06-0107-47A1-BDDF-8A90DDC9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7A-70D4-4095-A7CD-9DB681C5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8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EC193-FE29-4BA2-A1C1-EE57C0A9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33112D-7F3A-4E71-A63E-3CA3B798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43698-39FD-44EE-8A4B-C8942E78C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AED3A-C6EC-48EE-945D-6416CE9E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30C-C9F4-4FBE-8FF4-3D3D818A712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4D07C-CDE4-467D-9064-3FA03D49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1C3E2-754F-4987-8D86-8D2D20B4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7A-70D4-4095-A7CD-9DB681C5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6E85B7-16CF-4FE3-A1E4-8C9E4CA4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BDDBE-0332-466E-A832-F148D47F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90611-BAF8-40EE-ABE7-F9E07CDE4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830C-C9F4-4FBE-8FF4-3D3D818A712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BFF64-34F1-4E30-8B4F-936D6A69D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E84A0-CF52-47A8-8120-E440CB48E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857A-70D4-4095-A7CD-9DB681C5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4E61A-1E11-44C9-9A7E-5071E81A0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유승화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14972-63E6-4DBF-91D9-A5AAB015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sql</a:t>
            </a:r>
            <a:r>
              <a:rPr lang="ko-KR" altLang="en-US" dirty="0"/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10124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54F8CD9-49C3-4D10-B07E-E51C5B339CAF}"/>
              </a:ext>
            </a:extLst>
          </p:cNvPr>
          <p:cNvGrpSpPr/>
          <p:nvPr/>
        </p:nvGrpSpPr>
        <p:grpSpPr>
          <a:xfrm>
            <a:off x="1166070" y="2004968"/>
            <a:ext cx="5729680" cy="4496295"/>
            <a:chOff x="1166070" y="1996580"/>
            <a:chExt cx="5729680" cy="4496295"/>
          </a:xfrm>
          <a:solidFill>
            <a:schemeClr val="bg1">
              <a:lumMod val="95000"/>
            </a:schemeClr>
          </a:solidFill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9788DEF-3FFD-48C8-AC18-3D3C7AFA48FE}"/>
                </a:ext>
              </a:extLst>
            </p:cNvPr>
            <p:cNvGrpSpPr/>
            <p:nvPr/>
          </p:nvGrpSpPr>
          <p:grpSpPr>
            <a:xfrm>
              <a:off x="1166070" y="1996580"/>
              <a:ext cx="5729680" cy="4496295"/>
              <a:chOff x="1166070" y="1996580"/>
              <a:chExt cx="5729680" cy="4496295"/>
            </a:xfrm>
            <a:grpFill/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5583A49-BDA3-42A0-A0E0-4BAA28D78542}"/>
                  </a:ext>
                </a:extLst>
              </p:cNvPr>
              <p:cNvSpPr/>
              <p:nvPr/>
            </p:nvSpPr>
            <p:spPr>
              <a:xfrm>
                <a:off x="1166070" y="1996580"/>
                <a:ext cx="5729680" cy="449629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88CDBA2-7457-4A10-97B5-E88E21DACD1B}"/>
                  </a:ext>
                </a:extLst>
              </p:cNvPr>
              <p:cNvSpPr/>
              <p:nvPr/>
            </p:nvSpPr>
            <p:spPr>
              <a:xfrm>
                <a:off x="1166070" y="2290194"/>
                <a:ext cx="5729680" cy="42026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3192883-2ABD-4DCB-8AE8-EFC26C063F64}"/>
                </a:ext>
              </a:extLst>
            </p:cNvPr>
            <p:cNvSpPr/>
            <p:nvPr/>
          </p:nvSpPr>
          <p:spPr>
            <a:xfrm>
              <a:off x="6610525" y="2055302"/>
              <a:ext cx="218114" cy="2097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B92304-E2C8-420E-B704-FC8C5DF75E83}"/>
                </a:ext>
              </a:extLst>
            </p:cNvPr>
            <p:cNvSpPr/>
            <p:nvPr/>
          </p:nvSpPr>
          <p:spPr>
            <a:xfrm>
              <a:off x="6358855" y="2055302"/>
              <a:ext cx="218114" cy="2097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7CC74F-B491-4837-A27C-12FDC2973EA5}"/>
                </a:ext>
              </a:extLst>
            </p:cNvPr>
            <p:cNvSpPr/>
            <p:nvPr/>
          </p:nvSpPr>
          <p:spPr>
            <a:xfrm>
              <a:off x="6107185" y="2055302"/>
              <a:ext cx="218114" cy="2097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82C2E18-A4E4-45C2-A14E-2B5757AE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여러 개의 탭 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9C6D39-FD3F-4605-89C1-F39DA1D7A171}"/>
              </a:ext>
            </a:extLst>
          </p:cNvPr>
          <p:cNvSpPr/>
          <p:nvPr/>
        </p:nvSpPr>
        <p:spPr>
          <a:xfrm>
            <a:off x="1233182" y="2650921"/>
            <a:ext cx="5595457" cy="377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9EFD6F8-FFB1-422A-A7F9-AF680B2006D1}"/>
              </a:ext>
            </a:extLst>
          </p:cNvPr>
          <p:cNvGrpSpPr/>
          <p:nvPr/>
        </p:nvGrpSpPr>
        <p:grpSpPr>
          <a:xfrm>
            <a:off x="1233182" y="2650921"/>
            <a:ext cx="5595457" cy="3775046"/>
            <a:chOff x="1233182" y="2650921"/>
            <a:chExt cx="5595457" cy="377504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1567F54-DD6A-4B32-A8B6-FBFD08BC608E}"/>
                </a:ext>
              </a:extLst>
            </p:cNvPr>
            <p:cNvSpPr/>
            <p:nvPr/>
          </p:nvSpPr>
          <p:spPr>
            <a:xfrm>
              <a:off x="2114026" y="2650921"/>
              <a:ext cx="4714613" cy="37750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E4908D5-5D65-43D7-AA3B-EF83BD561463}"/>
                </a:ext>
              </a:extLst>
            </p:cNvPr>
            <p:cNvSpPr/>
            <p:nvPr/>
          </p:nvSpPr>
          <p:spPr>
            <a:xfrm>
              <a:off x="1233182" y="3036815"/>
              <a:ext cx="880844" cy="3921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6F493B-17FA-4326-9714-F4049F9240E6}"/>
              </a:ext>
            </a:extLst>
          </p:cNvPr>
          <p:cNvSpPr/>
          <p:nvPr/>
        </p:nvSpPr>
        <p:spPr>
          <a:xfrm>
            <a:off x="1233182" y="3429000"/>
            <a:ext cx="880844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229952-84EF-4773-8BA1-6B22721E611A}"/>
              </a:ext>
            </a:extLst>
          </p:cNvPr>
          <p:cNvSpPr/>
          <p:nvPr/>
        </p:nvSpPr>
        <p:spPr>
          <a:xfrm>
            <a:off x="1233182" y="3791518"/>
            <a:ext cx="880844" cy="3858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49ACD44-217D-4ED0-8962-B06C8269CF23}"/>
              </a:ext>
            </a:extLst>
          </p:cNvPr>
          <p:cNvSpPr/>
          <p:nvPr/>
        </p:nvSpPr>
        <p:spPr>
          <a:xfrm>
            <a:off x="826316" y="2290194"/>
            <a:ext cx="1694576" cy="23151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12784-B986-4959-A24F-B0B22A81D413}"/>
              </a:ext>
            </a:extLst>
          </p:cNvPr>
          <p:cNvSpPr txBox="1"/>
          <p:nvPr/>
        </p:nvSpPr>
        <p:spPr>
          <a:xfrm>
            <a:off x="2281806" y="2801923"/>
            <a:ext cx="4462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  <a:endParaRPr lang="en-US" altLang="ko-KR" dirty="0"/>
          </a:p>
          <a:p>
            <a:r>
              <a:rPr lang="en-US" altLang="ko-KR" dirty="0" err="1"/>
              <a:t>asdfasdf</a:t>
            </a:r>
            <a:endParaRPr lang="en-US" altLang="ko-KR" dirty="0"/>
          </a:p>
          <a:p>
            <a:r>
              <a:rPr lang="en-US" altLang="ko-KR" dirty="0" err="1"/>
              <a:t>asdfasdf</a:t>
            </a:r>
            <a:endParaRPr lang="en-US" altLang="ko-KR" dirty="0"/>
          </a:p>
          <a:p>
            <a:r>
              <a:rPr lang="en-US" altLang="ko-KR" dirty="0" err="1"/>
              <a:t>asdfasdf</a:t>
            </a:r>
            <a:endParaRPr lang="en-US" altLang="ko-KR" dirty="0"/>
          </a:p>
          <a:p>
            <a:r>
              <a:rPr lang="en-US" altLang="ko-KR" dirty="0" err="1"/>
              <a:t>asdfsadf</a:t>
            </a:r>
            <a:endParaRPr lang="en-US" altLang="ko-KR" dirty="0"/>
          </a:p>
          <a:p>
            <a:r>
              <a:rPr lang="en-US" altLang="ko-KR" dirty="0" err="1"/>
              <a:t>asdfasdf</a:t>
            </a:r>
            <a:endParaRPr lang="en-US" altLang="ko-KR" dirty="0"/>
          </a:p>
          <a:p>
            <a:r>
              <a:rPr lang="en-US" altLang="ko-KR" dirty="0" err="1"/>
              <a:t>asdfasdf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39848-C225-4A09-996B-CC5681E893FD}"/>
              </a:ext>
            </a:extLst>
          </p:cNvPr>
          <p:cNvSpPr txBox="1"/>
          <p:nvPr/>
        </p:nvSpPr>
        <p:spPr>
          <a:xfrm>
            <a:off x="7264866" y="1770077"/>
            <a:ext cx="400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탭을 클릭하면 내용 표시</a:t>
            </a:r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1C7610C2-8497-429D-B58C-0A980CBFEF64}"/>
              </a:ext>
            </a:extLst>
          </p:cNvPr>
          <p:cNvSpPr/>
          <p:nvPr/>
        </p:nvSpPr>
        <p:spPr>
          <a:xfrm rot="19898016">
            <a:off x="1766310" y="3197467"/>
            <a:ext cx="184558" cy="266452"/>
          </a:xfrm>
          <a:prstGeom prst="up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1D96F0-7EC0-41A4-AD50-3D319652E05B}"/>
              </a:ext>
            </a:extLst>
          </p:cNvPr>
          <p:cNvSpPr/>
          <p:nvPr/>
        </p:nvSpPr>
        <p:spPr>
          <a:xfrm>
            <a:off x="1231085" y="2650921"/>
            <a:ext cx="880844" cy="3858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1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C2E18-A4E4-45C2-A14E-2B5757AE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마우스 올리기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407A52-9E34-4D7B-AA5A-219413EDD930}"/>
              </a:ext>
            </a:extLst>
          </p:cNvPr>
          <p:cNvGrpSpPr/>
          <p:nvPr/>
        </p:nvGrpSpPr>
        <p:grpSpPr>
          <a:xfrm>
            <a:off x="1166070" y="1996580"/>
            <a:ext cx="5729680" cy="4496295"/>
            <a:chOff x="1166070" y="1996580"/>
            <a:chExt cx="5729680" cy="4496295"/>
          </a:xfrm>
          <a:solidFill>
            <a:schemeClr val="bg1">
              <a:lumMod val="95000"/>
            </a:schemeClr>
          </a:solidFill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CCD4E00-E3C4-4D07-B1F9-111AE4F5499F}"/>
                </a:ext>
              </a:extLst>
            </p:cNvPr>
            <p:cNvGrpSpPr/>
            <p:nvPr/>
          </p:nvGrpSpPr>
          <p:grpSpPr>
            <a:xfrm>
              <a:off x="1166070" y="1996580"/>
              <a:ext cx="5729680" cy="4496295"/>
              <a:chOff x="1166070" y="1996580"/>
              <a:chExt cx="5729680" cy="4496295"/>
            </a:xfrm>
            <a:grpFill/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574567E-AA8D-4D02-8499-8D41B598AC77}"/>
                  </a:ext>
                </a:extLst>
              </p:cNvPr>
              <p:cNvSpPr/>
              <p:nvPr/>
            </p:nvSpPr>
            <p:spPr>
              <a:xfrm>
                <a:off x="1166070" y="1996580"/>
                <a:ext cx="5729680" cy="449629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8ECF937-BF16-4043-94F9-34B3AC8A3DEA}"/>
                  </a:ext>
                </a:extLst>
              </p:cNvPr>
              <p:cNvSpPr/>
              <p:nvPr/>
            </p:nvSpPr>
            <p:spPr>
              <a:xfrm>
                <a:off x="1166070" y="2290194"/>
                <a:ext cx="5729680" cy="42026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92FFA-3EB4-4C5F-A403-74DCED682E41}"/>
                </a:ext>
              </a:extLst>
            </p:cNvPr>
            <p:cNvSpPr/>
            <p:nvPr/>
          </p:nvSpPr>
          <p:spPr>
            <a:xfrm>
              <a:off x="6610525" y="2055302"/>
              <a:ext cx="218114" cy="2097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C6746F-41BB-403B-8646-A79632DC8E36}"/>
                </a:ext>
              </a:extLst>
            </p:cNvPr>
            <p:cNvSpPr/>
            <p:nvPr/>
          </p:nvSpPr>
          <p:spPr>
            <a:xfrm>
              <a:off x="6358855" y="2055302"/>
              <a:ext cx="218114" cy="2097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928001A-D97F-49D9-BB1C-5458A761EE46}"/>
                </a:ext>
              </a:extLst>
            </p:cNvPr>
            <p:cNvSpPr/>
            <p:nvPr/>
          </p:nvSpPr>
          <p:spPr>
            <a:xfrm>
              <a:off x="6107185" y="2055302"/>
              <a:ext cx="218114" cy="2097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9C6D39-FD3F-4605-89C1-F39DA1D7A171}"/>
              </a:ext>
            </a:extLst>
          </p:cNvPr>
          <p:cNvSpPr/>
          <p:nvPr/>
        </p:nvSpPr>
        <p:spPr>
          <a:xfrm>
            <a:off x="1233182" y="2650921"/>
            <a:ext cx="5595457" cy="377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9EFD6F8-FFB1-422A-A7F9-AF680B2006D1}"/>
              </a:ext>
            </a:extLst>
          </p:cNvPr>
          <p:cNvGrpSpPr/>
          <p:nvPr/>
        </p:nvGrpSpPr>
        <p:grpSpPr>
          <a:xfrm>
            <a:off x="1233182" y="2650921"/>
            <a:ext cx="5595457" cy="3775046"/>
            <a:chOff x="1233182" y="2650921"/>
            <a:chExt cx="5595457" cy="377504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1567F54-DD6A-4B32-A8B6-FBFD08BC608E}"/>
                </a:ext>
              </a:extLst>
            </p:cNvPr>
            <p:cNvSpPr/>
            <p:nvPr/>
          </p:nvSpPr>
          <p:spPr>
            <a:xfrm>
              <a:off x="2114026" y="2650921"/>
              <a:ext cx="4714613" cy="3775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E4908D5-5D65-43D7-AA3B-EF83BD561463}"/>
                </a:ext>
              </a:extLst>
            </p:cNvPr>
            <p:cNvSpPr/>
            <p:nvPr/>
          </p:nvSpPr>
          <p:spPr>
            <a:xfrm>
              <a:off x="1233182" y="3036815"/>
              <a:ext cx="880844" cy="3921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6F493B-17FA-4326-9714-F4049F9240E6}"/>
              </a:ext>
            </a:extLst>
          </p:cNvPr>
          <p:cNvSpPr/>
          <p:nvPr/>
        </p:nvSpPr>
        <p:spPr>
          <a:xfrm>
            <a:off x="1233182" y="3429000"/>
            <a:ext cx="880844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229952-84EF-4773-8BA1-6B22721E611A}"/>
              </a:ext>
            </a:extLst>
          </p:cNvPr>
          <p:cNvSpPr/>
          <p:nvPr/>
        </p:nvSpPr>
        <p:spPr>
          <a:xfrm>
            <a:off x="1233182" y="3791518"/>
            <a:ext cx="880844" cy="3858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49ACD44-217D-4ED0-8962-B06C8269CF23}"/>
              </a:ext>
            </a:extLst>
          </p:cNvPr>
          <p:cNvSpPr/>
          <p:nvPr/>
        </p:nvSpPr>
        <p:spPr>
          <a:xfrm>
            <a:off x="1554062" y="3435153"/>
            <a:ext cx="461394" cy="4174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12784-B986-4959-A24F-B0B22A81D413}"/>
              </a:ext>
            </a:extLst>
          </p:cNvPr>
          <p:cNvSpPr txBox="1"/>
          <p:nvPr/>
        </p:nvSpPr>
        <p:spPr>
          <a:xfrm>
            <a:off x="2281806" y="2801923"/>
            <a:ext cx="4462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  <a:endParaRPr lang="en-US" altLang="ko-KR" dirty="0"/>
          </a:p>
          <a:p>
            <a:r>
              <a:rPr lang="en-US" altLang="ko-KR" dirty="0" err="1"/>
              <a:t>asdfasdf</a:t>
            </a:r>
            <a:endParaRPr lang="en-US" altLang="ko-KR" dirty="0"/>
          </a:p>
          <a:p>
            <a:r>
              <a:rPr lang="en-US" altLang="ko-KR" dirty="0" err="1"/>
              <a:t>asdfasdf</a:t>
            </a:r>
            <a:endParaRPr lang="en-US" altLang="ko-KR" dirty="0"/>
          </a:p>
          <a:p>
            <a:r>
              <a:rPr lang="en-US" altLang="ko-KR" dirty="0" err="1"/>
              <a:t>asdfasdf</a:t>
            </a:r>
            <a:endParaRPr lang="en-US" altLang="ko-KR" dirty="0"/>
          </a:p>
          <a:p>
            <a:r>
              <a:rPr lang="en-US" altLang="ko-KR" dirty="0" err="1"/>
              <a:t>asdfsadf</a:t>
            </a:r>
            <a:endParaRPr lang="en-US" altLang="ko-KR" dirty="0"/>
          </a:p>
          <a:p>
            <a:r>
              <a:rPr lang="en-US" altLang="ko-KR" dirty="0" err="1"/>
              <a:t>asdfasdf</a:t>
            </a:r>
            <a:endParaRPr lang="en-US" altLang="ko-KR" dirty="0"/>
          </a:p>
          <a:p>
            <a:r>
              <a:rPr lang="en-US" altLang="ko-KR" dirty="0" err="1"/>
              <a:t>asdfasdf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49E98-3D23-4CBE-AE4A-ADA15FCFC23A}"/>
              </a:ext>
            </a:extLst>
          </p:cNvPr>
          <p:cNvSpPr txBox="1"/>
          <p:nvPr/>
        </p:nvSpPr>
        <p:spPr>
          <a:xfrm>
            <a:off x="7264866" y="1770077"/>
            <a:ext cx="400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탭 위에 마우스 올리면 내용 일부 미리보기</a:t>
            </a:r>
          </a:p>
          <a:p>
            <a:r>
              <a:rPr lang="ko-KR" altLang="en-US" dirty="0"/>
              <a:t>탭을 클릭하면 화면 전환</a:t>
            </a:r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96699CE4-EE45-44E3-8080-390FD8B668A6}"/>
              </a:ext>
            </a:extLst>
          </p:cNvPr>
          <p:cNvSpPr/>
          <p:nvPr/>
        </p:nvSpPr>
        <p:spPr>
          <a:xfrm rot="19898016">
            <a:off x="1699200" y="3520597"/>
            <a:ext cx="184558" cy="266452"/>
          </a:xfrm>
          <a:prstGeom prst="up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39F124-D24B-4199-B99A-B8BF64CEFA00}"/>
              </a:ext>
            </a:extLst>
          </p:cNvPr>
          <p:cNvSpPr/>
          <p:nvPr/>
        </p:nvSpPr>
        <p:spPr>
          <a:xfrm>
            <a:off x="1231085" y="2650921"/>
            <a:ext cx="880844" cy="3858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2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419FFF-D7BF-4442-87FF-1C4B1BFFDA89}"/>
              </a:ext>
            </a:extLst>
          </p:cNvPr>
          <p:cNvGrpSpPr/>
          <p:nvPr/>
        </p:nvGrpSpPr>
        <p:grpSpPr>
          <a:xfrm>
            <a:off x="1166070" y="1996580"/>
            <a:ext cx="5729680" cy="4496295"/>
            <a:chOff x="1166070" y="1996580"/>
            <a:chExt cx="5729680" cy="4496295"/>
          </a:xfrm>
          <a:solidFill>
            <a:schemeClr val="bg1">
              <a:lumMod val="95000"/>
            </a:schemeClr>
          </a:solidFill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E93ED9B-71C5-485F-8B57-A06811BE86C5}"/>
                </a:ext>
              </a:extLst>
            </p:cNvPr>
            <p:cNvGrpSpPr/>
            <p:nvPr/>
          </p:nvGrpSpPr>
          <p:grpSpPr>
            <a:xfrm>
              <a:off x="1166070" y="1996580"/>
              <a:ext cx="5729680" cy="4496295"/>
              <a:chOff x="1166070" y="1996580"/>
              <a:chExt cx="5729680" cy="4496295"/>
            </a:xfrm>
            <a:grpFill/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5A5A608-FA2C-4800-A5CB-6323612450E9}"/>
                  </a:ext>
                </a:extLst>
              </p:cNvPr>
              <p:cNvSpPr/>
              <p:nvPr/>
            </p:nvSpPr>
            <p:spPr>
              <a:xfrm>
                <a:off x="1166070" y="1996580"/>
                <a:ext cx="5729680" cy="449629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05AD34-D25E-4045-9D3B-7414DCC6CF40}"/>
                  </a:ext>
                </a:extLst>
              </p:cNvPr>
              <p:cNvSpPr/>
              <p:nvPr/>
            </p:nvSpPr>
            <p:spPr>
              <a:xfrm>
                <a:off x="1166070" y="2290194"/>
                <a:ext cx="5729680" cy="42026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C7A06B-9D73-405F-9E4F-D7FF3312D242}"/>
                </a:ext>
              </a:extLst>
            </p:cNvPr>
            <p:cNvSpPr/>
            <p:nvPr/>
          </p:nvSpPr>
          <p:spPr>
            <a:xfrm>
              <a:off x="6610525" y="2055302"/>
              <a:ext cx="218114" cy="2097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6BC7413-4C58-462A-8F4C-D25C2AA3AB1D}"/>
                </a:ext>
              </a:extLst>
            </p:cNvPr>
            <p:cNvSpPr/>
            <p:nvPr/>
          </p:nvSpPr>
          <p:spPr>
            <a:xfrm>
              <a:off x="6358855" y="2055302"/>
              <a:ext cx="218114" cy="2097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2FF4332-E856-4B92-AF5B-9591C56E96FE}"/>
                </a:ext>
              </a:extLst>
            </p:cNvPr>
            <p:cNvSpPr/>
            <p:nvPr/>
          </p:nvSpPr>
          <p:spPr>
            <a:xfrm>
              <a:off x="6107185" y="2055302"/>
              <a:ext cx="218114" cy="2097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82C2E18-A4E4-45C2-A14E-2B5757AE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9C6D39-FD3F-4605-89C1-F39DA1D7A171}"/>
              </a:ext>
            </a:extLst>
          </p:cNvPr>
          <p:cNvSpPr/>
          <p:nvPr/>
        </p:nvSpPr>
        <p:spPr>
          <a:xfrm>
            <a:off x="1233182" y="2650921"/>
            <a:ext cx="5595457" cy="377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9EFD6F8-FFB1-422A-A7F9-AF680B2006D1}"/>
              </a:ext>
            </a:extLst>
          </p:cNvPr>
          <p:cNvGrpSpPr/>
          <p:nvPr/>
        </p:nvGrpSpPr>
        <p:grpSpPr>
          <a:xfrm>
            <a:off x="1233182" y="2650921"/>
            <a:ext cx="5595457" cy="3775046"/>
            <a:chOff x="1233182" y="2650921"/>
            <a:chExt cx="5595457" cy="377504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E4908D5-5D65-43D7-AA3B-EF83BD561463}"/>
                </a:ext>
              </a:extLst>
            </p:cNvPr>
            <p:cNvSpPr/>
            <p:nvPr/>
          </p:nvSpPr>
          <p:spPr>
            <a:xfrm>
              <a:off x="1233182" y="3036815"/>
              <a:ext cx="880844" cy="3921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1567F54-DD6A-4B32-A8B6-FBFD08BC608E}"/>
                </a:ext>
              </a:extLst>
            </p:cNvPr>
            <p:cNvSpPr/>
            <p:nvPr/>
          </p:nvSpPr>
          <p:spPr>
            <a:xfrm>
              <a:off x="2114026" y="2650921"/>
              <a:ext cx="4714613" cy="37750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229952-84EF-4773-8BA1-6B22721E611A}"/>
              </a:ext>
            </a:extLst>
          </p:cNvPr>
          <p:cNvSpPr/>
          <p:nvPr/>
        </p:nvSpPr>
        <p:spPr>
          <a:xfrm>
            <a:off x="1233182" y="3791518"/>
            <a:ext cx="880844" cy="3858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49E98-3D23-4CBE-AE4A-ADA15FCFC23A}"/>
              </a:ext>
            </a:extLst>
          </p:cNvPr>
          <p:cNvSpPr txBox="1"/>
          <p:nvPr/>
        </p:nvSpPr>
        <p:spPr>
          <a:xfrm>
            <a:off x="7264866" y="1770077"/>
            <a:ext cx="400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 구현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4E87BC-B28E-4079-A6DD-4D1CBC8734A7}"/>
              </a:ext>
            </a:extLst>
          </p:cNvPr>
          <p:cNvSpPr/>
          <p:nvPr/>
        </p:nvSpPr>
        <p:spPr>
          <a:xfrm>
            <a:off x="3238150" y="3036815"/>
            <a:ext cx="2147582" cy="3187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0315D5-EC89-466B-82AC-FFA34B50C49C}"/>
              </a:ext>
            </a:extLst>
          </p:cNvPr>
          <p:cNvSpPr/>
          <p:nvPr/>
        </p:nvSpPr>
        <p:spPr>
          <a:xfrm>
            <a:off x="3238150" y="3431098"/>
            <a:ext cx="2147582" cy="3187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B2ACC-A758-4BDA-8D28-996A16601851}"/>
              </a:ext>
            </a:extLst>
          </p:cNvPr>
          <p:cNvSpPr txBox="1"/>
          <p:nvPr/>
        </p:nvSpPr>
        <p:spPr>
          <a:xfrm>
            <a:off x="2449585" y="2961314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42D60D-7D2B-4D03-A3CF-DF05FFF687AF}"/>
              </a:ext>
            </a:extLst>
          </p:cNvPr>
          <p:cNvSpPr/>
          <p:nvPr/>
        </p:nvSpPr>
        <p:spPr>
          <a:xfrm>
            <a:off x="1231085" y="2650921"/>
            <a:ext cx="880844" cy="3858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B16ED-1581-43D6-9E2C-159321222BF1}"/>
              </a:ext>
            </a:extLst>
          </p:cNvPr>
          <p:cNvSpPr txBox="1"/>
          <p:nvPr/>
        </p:nvSpPr>
        <p:spPr>
          <a:xfrm>
            <a:off x="2423718" y="3402651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DF2AE9-72C9-4215-8F41-91F40B8BC424}"/>
              </a:ext>
            </a:extLst>
          </p:cNvPr>
          <p:cNvSpPr/>
          <p:nvPr/>
        </p:nvSpPr>
        <p:spPr>
          <a:xfrm>
            <a:off x="5578678" y="3036815"/>
            <a:ext cx="780177" cy="73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BF663-9A72-48AA-AEF8-0D4819A7B684}"/>
              </a:ext>
            </a:extLst>
          </p:cNvPr>
          <p:cNvSpPr/>
          <p:nvPr/>
        </p:nvSpPr>
        <p:spPr>
          <a:xfrm>
            <a:off x="1233182" y="3429000"/>
            <a:ext cx="880844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5FDC088-96E0-4ACD-B2C4-0200ACFB25E6}"/>
              </a:ext>
            </a:extLst>
          </p:cNvPr>
          <p:cNvSpPr/>
          <p:nvPr/>
        </p:nvSpPr>
        <p:spPr>
          <a:xfrm>
            <a:off x="2176944" y="2625754"/>
            <a:ext cx="4301454" cy="17324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8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2DB6-9383-46E1-8C14-1E61FD11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 추가사항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93EDA-2919-4732-BC80-3A4A788F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  <a:r>
              <a:rPr lang="en-US" altLang="ko-KR" dirty="0"/>
              <a:t>(</a:t>
            </a:r>
            <a:r>
              <a:rPr lang="ko-KR" altLang="en-US" dirty="0"/>
              <a:t>탭</a:t>
            </a:r>
            <a:r>
              <a:rPr lang="en-US" altLang="ko-KR" dirty="0"/>
              <a:t>)</a:t>
            </a:r>
            <a:r>
              <a:rPr lang="ko-KR" altLang="en-US" dirty="0"/>
              <a:t> 전환 효과</a:t>
            </a:r>
            <a:endParaRPr lang="en-US" altLang="ko-KR" dirty="0"/>
          </a:p>
          <a:p>
            <a:r>
              <a:rPr lang="ko-KR" altLang="en-US" dirty="0"/>
              <a:t>로그인 등 </a:t>
            </a:r>
            <a:r>
              <a:rPr lang="ko-KR" altLang="en-US" dirty="0" err="1"/>
              <a:t>입력창</a:t>
            </a:r>
            <a:r>
              <a:rPr lang="ko-KR" altLang="en-US" dirty="0"/>
              <a:t> 효과</a:t>
            </a:r>
            <a:endParaRPr lang="en-US" altLang="ko-KR" dirty="0"/>
          </a:p>
          <a:p>
            <a:r>
              <a:rPr lang="ko-KR" altLang="en-US" dirty="0"/>
              <a:t>마우스 커서 변화</a:t>
            </a:r>
          </a:p>
        </p:txBody>
      </p:sp>
    </p:spTree>
    <p:extLst>
      <p:ext uri="{BB962C8B-B14F-4D97-AF65-F5344CB8AC3E}">
        <p14:creationId xmlns:p14="http://schemas.microsoft.com/office/powerpoint/2010/main" val="249675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67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유승화</vt:lpstr>
      <vt:lpstr>1. 여러 개의 탭 구현</vt:lpstr>
      <vt:lpstr>2. 마우스 올리기 </vt:lpstr>
      <vt:lpstr>3. 로그인</vt:lpstr>
      <vt:lpstr>그 외 추가사항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유승화</dc:title>
  <dc:creator>YU SEUNGHWA</dc:creator>
  <cp:lastModifiedBy>YU SEUNGHWA</cp:lastModifiedBy>
  <cp:revision>7</cp:revision>
  <dcterms:created xsi:type="dcterms:W3CDTF">2020-12-23T03:23:04Z</dcterms:created>
  <dcterms:modified xsi:type="dcterms:W3CDTF">2020-12-23T07:50:12Z</dcterms:modified>
</cp:coreProperties>
</file>