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D7394-56C5-48B3-86FE-AA7AADE9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EBBCF-5F0A-4810-81CC-247FF0ABC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FE918-4C38-4F8E-9756-2A5C9377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24EF1-34DF-42D1-B46F-3D510F00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9258-7928-4FFA-BD96-A05F83FD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1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0DB9D-7757-4255-BFBC-B9C2BF52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A79A2-CE90-48B9-9B00-545E112A7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EB1F5-8BA7-4C63-8B86-31D67A0B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8C37C-10BD-408B-B0EB-E9AFEB8E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3D1CC-6257-4A9B-8CA3-696C5B1F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2E29B9-23F4-4DD1-BD47-D7A23A499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A6B80-F46D-41BE-98FE-20711685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05931-20C6-45BF-9DC3-5A95D537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D565A-E15B-4996-A815-9DC45570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21769-7058-4323-B18A-38F15FA0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C02BB-F4EE-492D-A71B-25F0FE4C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BF1BC-A84B-4D8D-99DD-3400E3DC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67111-5F2C-4A24-8BC7-5C115EBF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F303B-F441-40CD-8BD5-CE69BE7A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C9207-CD1F-48B5-A1C1-0BEB3A2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2607-0076-421B-9002-7514506F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5751E-2D98-4B35-867A-96E98289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B8E7-3190-4756-A22E-B7DC7637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97FE-0D29-439B-9B5D-6D07A475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6F61A-0FD1-4913-B99E-6D4C86DF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724BD-E8EE-43E1-B209-9E12950F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2CA1B-5D03-44D4-A137-E7BD040F4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24425-AE7A-44B2-B138-5AF7E203A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D10F3-1578-4F8F-B7D5-0CC369D3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92CD8-84E7-4209-8A13-92F5090A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36595-FFAC-462D-9326-EE2940C8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2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1791-335F-4014-AD1B-A02D1416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4B7FC-595D-4E09-95EA-20AD5531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3F386-6DEE-40AE-850C-8662840D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47395-8EAC-43F5-9372-5B068928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66AE5-A5DB-435E-A9DA-1D57108D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F0331E-F896-4217-B7F9-E0BFB65C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5F70A-50E2-4660-8DEE-0894C46C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3B839-AE39-464B-BBB5-C54538C1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ACFD6-1F94-4403-AB2B-3FCB18D0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82552-3B8D-4918-B7C8-ED7222E3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4350D-0B7A-4588-8689-E6D0B7ED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2B502E-043E-4657-947F-BED05BB0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7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669AB-1A7A-4CD9-B514-FB025F9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9D07-9153-4503-889A-516644E6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6491C-FF66-4183-B369-F5E7F04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7C445-A9D9-499E-9F8C-ACDAA6BC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A8EF4-7AEC-4E61-AAFF-0EF196D5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9711F-E96A-4064-8137-8DAAAB42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5BC5F-049E-4C63-A440-4B40D920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A5F68-213C-46BA-8570-1FB6A5E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26B83-B837-4EB8-91EF-F0DCC31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1954-18DE-4C18-8F95-9CA29BD5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5AFDB-9801-45C4-8597-F5252F2A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51879-13DC-4EF6-8290-14FE162F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535C5-CD6B-47E8-A3DC-06A6453D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DCE0C-3F1B-43EE-A7C2-B9DFB3AA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17660-FA6B-4F38-B26E-1016A68D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44A61D-9956-4DD5-8601-B5726132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2A66B-30CC-4960-8067-11B42265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CE489-E64E-43AE-BAC9-8DE999DD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78C5-178B-422A-84A7-CF728AA3F0C7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56C5A-48CE-461E-82CE-F9DE5F02C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1B5AD-3070-4F0E-BD86-6F8FC77C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BB34-8334-4980-832E-D3ABF0199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ED9E2-E9DC-4A8C-9DEA-713B37587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빅데이터플랫폼아키텍쳐설계</a:t>
            </a:r>
            <a:br>
              <a:rPr lang="en-US" altLang="ko-KR" sz="4400" dirty="0"/>
            </a:br>
            <a:r>
              <a:rPr lang="ko-KR" altLang="en-US" sz="4400" dirty="0"/>
              <a:t>서술형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F759-6DB3-4609-95B5-2B41E198F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</p:spTree>
    <p:extLst>
      <p:ext uri="{BB962C8B-B14F-4D97-AF65-F5344CB8AC3E}">
        <p14:creationId xmlns:p14="http://schemas.microsoft.com/office/powerpoint/2010/main" val="178363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E373C-9765-48D4-91D4-48DFCFF0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빅데이터 저장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C206-2432-4461-BD53-5BC306EA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MongoDB(</a:t>
            </a:r>
            <a:r>
              <a:rPr lang="ko-KR" altLang="en-US" dirty="0"/>
              <a:t>확장이 쉽고 상황에 맞게 쉽게 데이터 모델을 적용할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0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6292-C841-49B9-A321-7B7509C2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사물인터넷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4FE87-9A10-4308-8EFD-58FA8B4E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필립스 사의 </a:t>
            </a:r>
            <a:r>
              <a:rPr lang="en-US" altLang="ko-KR" dirty="0"/>
              <a:t>Hue Smart Bulbs</a:t>
            </a:r>
            <a:r>
              <a:rPr lang="ko-KR" altLang="en-US" dirty="0"/>
              <a:t>는 조명의 색깔을 사용자가 원하는 대로 바꿀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모바일 앱으로 사진을 업로드하면 사진과 동일한 색상을 적용할 수 있고</a:t>
            </a:r>
            <a:r>
              <a:rPr lang="en-US" altLang="ko-KR" dirty="0"/>
              <a:t>, </a:t>
            </a:r>
            <a:r>
              <a:rPr lang="ko-KR" altLang="en-US" dirty="0"/>
              <a:t>집 밖에서도 조명을 조절할 수도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음악에 맞추어 색깔이 변화하도록 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36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E43CE-7F6D-49E9-9DF7-987C1980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9BFA5-0E9C-46A6-8F23-CA203510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r>
              <a:rPr lang="en-US" altLang="ko-KR" dirty="0"/>
              <a:t>UML(Unified Modeling Language)</a:t>
            </a:r>
            <a:r>
              <a:rPr lang="ko-KR" altLang="en-US" dirty="0"/>
              <a:t>의 한 종류로 클래스과 그 구성 요소</a:t>
            </a:r>
            <a:r>
              <a:rPr lang="en-US" altLang="ko-KR" dirty="0"/>
              <a:t>, </a:t>
            </a:r>
            <a:r>
              <a:rPr lang="ko-KR" altLang="en-US" dirty="0"/>
              <a:t>클래스들의 관계를 나타낸 그림이다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소프트웨어를 설계하거나 구현 설명을 위해 이용된다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C52B-521B-4C6E-BB44-E0294E86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MySQL </a:t>
            </a:r>
            <a:r>
              <a:rPr lang="ko-KR" altLang="en-US" dirty="0" err="1"/>
              <a:t>접속툴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3F0F1-9BF7-4E2A-9081-FEB02537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Workbench,</a:t>
            </a:r>
            <a:r>
              <a:rPr lang="ko-KR" altLang="en-US" dirty="0"/>
              <a:t> </a:t>
            </a:r>
            <a:r>
              <a:rPr lang="en-US" altLang="ko-KR" dirty="0" err="1"/>
              <a:t>Jetbrains</a:t>
            </a:r>
            <a:r>
              <a:rPr lang="ko-KR" altLang="en-US" dirty="0"/>
              <a:t> </a:t>
            </a:r>
            <a:r>
              <a:rPr lang="en-US" altLang="ko-KR" dirty="0" err="1"/>
              <a:t>Datagrip</a:t>
            </a:r>
            <a:r>
              <a:rPr lang="en-US" altLang="ko-KR" dirty="0"/>
              <a:t>, </a:t>
            </a:r>
            <a:r>
              <a:rPr lang="en-US" altLang="ko-KR" dirty="0" err="1"/>
              <a:t>PhpAdmin</a:t>
            </a:r>
            <a:endParaRPr lang="en-US" altLang="ko-KR" dirty="0"/>
          </a:p>
          <a:p>
            <a:r>
              <a:rPr lang="ko-KR" altLang="en-US" dirty="0"/>
              <a:t>윈도우의 경우 </a:t>
            </a:r>
            <a:r>
              <a:rPr lang="en-US" altLang="ko-KR" dirty="0" err="1"/>
              <a:t>HeidiSQL</a:t>
            </a:r>
            <a:endParaRPr lang="en-US" altLang="ko-KR" dirty="0"/>
          </a:p>
          <a:p>
            <a:r>
              <a:rPr lang="ko-KR" altLang="en-US" dirty="0"/>
              <a:t>맥</a:t>
            </a:r>
            <a:r>
              <a:rPr lang="en-US" altLang="ko-KR" dirty="0"/>
              <a:t>/</a:t>
            </a:r>
            <a:r>
              <a:rPr lang="ko-KR" altLang="en-US" dirty="0"/>
              <a:t>리눅스의 경우 </a:t>
            </a:r>
            <a:r>
              <a:rPr lang="en-US" altLang="ko-KR" dirty="0" err="1"/>
              <a:t>Sequal</a:t>
            </a:r>
            <a:r>
              <a:rPr lang="en-US" altLang="ko-KR" dirty="0"/>
              <a:t> Pro 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9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1356-039C-47A6-82B5-04CEACD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json,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795D-480F-4EA0-9608-01A26D3E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json</a:t>
            </a:r>
            <a:r>
              <a:rPr lang="ko-KR" altLang="en-US" dirty="0"/>
              <a:t> </a:t>
            </a:r>
            <a:r>
              <a:rPr lang="en-US" altLang="ko-KR" dirty="0"/>
              <a:t>(JavaScript Object Notation)-</a:t>
            </a:r>
            <a:r>
              <a:rPr lang="ko-KR" altLang="en-US" dirty="0"/>
              <a:t>데이터 오브젝트를 전달하기 위한 개방형 표준 포맷</a:t>
            </a:r>
            <a:endParaRPr lang="en-US" altLang="ko-KR" dirty="0"/>
          </a:p>
          <a:p>
            <a:r>
              <a:rPr lang="ko-KR" altLang="en-US" dirty="0"/>
              <a:t>종료 태그를 사용하지 않음</a:t>
            </a:r>
            <a:endParaRPr lang="en-US" altLang="ko-KR" dirty="0"/>
          </a:p>
          <a:p>
            <a:r>
              <a:rPr lang="ko-KR" altLang="en-US" dirty="0"/>
              <a:t>배열 사용 가능</a:t>
            </a:r>
            <a:endParaRPr lang="en-US" altLang="ko-KR" dirty="0"/>
          </a:p>
          <a:p>
            <a:r>
              <a:rPr lang="ko-KR" altLang="en-US" dirty="0"/>
              <a:t>읽고 쓰는 속도가 빠름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xml 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Language)-</a:t>
            </a:r>
            <a:r>
              <a:rPr lang="ko-KR" altLang="en-US" dirty="0"/>
              <a:t>다른 마크업 언어를 만드는 데 사용되는 다목적 마크업 언어</a:t>
            </a:r>
            <a:endParaRPr lang="en-US" altLang="ko-KR" dirty="0"/>
          </a:p>
          <a:p>
            <a:r>
              <a:rPr lang="ko-KR" altLang="en-US" dirty="0"/>
              <a:t>사용자가 직접 태그 정의 가능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태그와 유사하게 생김</a:t>
            </a:r>
            <a:endParaRPr lang="en-US" altLang="ko-KR" dirty="0"/>
          </a:p>
          <a:p>
            <a:r>
              <a:rPr lang="ko-KR" altLang="en-US" dirty="0"/>
              <a:t>가독성이 좋지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64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ECB8-2AB8-457B-A480-13B3FB4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F1413-6536-4F4F-86D6-0EE5EDFA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7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176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빅데이터플랫폼아키텍쳐설계 서술형</vt:lpstr>
      <vt:lpstr>1.1 빅데이터 저장 시스템</vt:lpstr>
      <vt:lpstr>1.2 사물인터넷 예시</vt:lpstr>
      <vt:lpstr>1.3</vt:lpstr>
      <vt:lpstr>2.1 MySQL 접속툴</vt:lpstr>
      <vt:lpstr>2.2 json, xml</vt:lpstr>
      <vt:lpstr>2.3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빅데이터플랫폼아키텍쳐설계 서술형</dc:title>
  <dc:creator>YU SEUNGHWA</dc:creator>
  <cp:lastModifiedBy>YU SEUNGHWA</cp:lastModifiedBy>
  <cp:revision>7</cp:revision>
  <dcterms:created xsi:type="dcterms:W3CDTF">2020-11-17T07:14:01Z</dcterms:created>
  <dcterms:modified xsi:type="dcterms:W3CDTF">2020-11-17T07:40:26Z</dcterms:modified>
</cp:coreProperties>
</file>