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00"/>
    <a:srgbClr val="009999"/>
    <a:srgbClr val="3333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0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2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5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7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0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6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0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A08B-CB7F-477F-9AD7-91B0412878F2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0262"/>
          </a:xfrm>
        </p:spPr>
        <p:txBody>
          <a:bodyPr/>
          <a:lstStyle/>
          <a:p>
            <a:r>
              <a:rPr lang="ko-KR" altLang="en-US" dirty="0"/>
              <a:t>권한 관리 시스템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pPr algn="r"/>
            <a:r>
              <a:rPr lang="en-US" altLang="ko-KR" b="1" dirty="0"/>
              <a:t>2022</a:t>
            </a:r>
            <a:r>
              <a:rPr lang="ko-KR" altLang="en-US" b="1" dirty="0"/>
              <a:t> </a:t>
            </a:r>
            <a:r>
              <a:rPr lang="ko-KR" altLang="en-US" b="1" dirty="0" err="1"/>
              <a:t>부경대</a:t>
            </a:r>
            <a:r>
              <a:rPr lang="ko-KR" altLang="en-US" b="1" dirty="0"/>
              <a:t> 빅데이터를 활용한 자바 개발자 과정</a:t>
            </a:r>
            <a:endParaRPr lang="en-US" altLang="ko-KR" dirty="0"/>
          </a:p>
          <a:p>
            <a:pPr algn="r"/>
            <a:r>
              <a:rPr lang="ko-KR" altLang="en-US" dirty="0"/>
              <a:t>유승화</a:t>
            </a:r>
          </a:p>
        </p:txBody>
      </p:sp>
    </p:spTree>
    <p:extLst>
      <p:ext uri="{BB962C8B-B14F-4D97-AF65-F5344CB8AC3E}">
        <p14:creationId xmlns:p14="http://schemas.microsoft.com/office/powerpoint/2010/main" val="410033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069020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82262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권한관리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653043" y="8934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55778" y="89342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메뉴관리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65833" y="15622"/>
            <a:ext cx="1166648" cy="5187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9186" y="914401"/>
            <a:ext cx="5276193" cy="5812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9186" y="567560"/>
            <a:ext cx="1313793" cy="34684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12524" y="766226"/>
            <a:ext cx="6463862" cy="6091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84066"/>
              </p:ext>
            </p:extLst>
          </p:nvPr>
        </p:nvGraphicFramePr>
        <p:xfrm>
          <a:off x="315309" y="1313970"/>
          <a:ext cx="50765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1">
                  <a:extLst>
                    <a:ext uri="{9D8B030D-6E8A-4147-A177-3AD203B41FA5}">
                      <a16:colId xmlns:a16="http://schemas.microsoft.com/office/drawing/2014/main" val="4023499502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679642700"/>
                    </a:ext>
                  </a:extLst>
                </a:gridCol>
                <a:gridCol w="1035436">
                  <a:extLst>
                    <a:ext uri="{9D8B030D-6E8A-4147-A177-3AD203B41FA5}">
                      <a16:colId xmlns:a16="http://schemas.microsoft.com/office/drawing/2014/main" val="1592687860"/>
                    </a:ext>
                  </a:extLst>
                </a:gridCol>
                <a:gridCol w="675650">
                  <a:extLst>
                    <a:ext uri="{9D8B030D-6E8A-4147-A177-3AD203B41FA5}">
                      <a16:colId xmlns:a16="http://schemas.microsoft.com/office/drawing/2014/main" val="365436521"/>
                    </a:ext>
                  </a:extLst>
                </a:gridCol>
                <a:gridCol w="650082">
                  <a:extLst>
                    <a:ext uri="{9D8B030D-6E8A-4147-A177-3AD203B41FA5}">
                      <a16:colId xmlns:a16="http://schemas.microsoft.com/office/drawing/2014/main" val="4170781734"/>
                    </a:ext>
                  </a:extLst>
                </a:gridCol>
                <a:gridCol w="1380518">
                  <a:extLst>
                    <a:ext uri="{9D8B030D-6E8A-4147-A177-3AD203B41FA5}">
                      <a16:colId xmlns:a16="http://schemas.microsoft.com/office/drawing/2014/main" val="66572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메뉴명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부모아이디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MENU001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주메뉴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MENU002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주메뉴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MENU003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주메뉴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MENU004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주메뉴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MENU005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주메뉴</a:t>
                      </a: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21634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89911"/>
              </p:ext>
            </p:extLst>
          </p:nvPr>
        </p:nvGraphicFramePr>
        <p:xfrm>
          <a:off x="5696604" y="1158683"/>
          <a:ext cx="6285189" cy="552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25">
                  <a:extLst>
                    <a:ext uri="{9D8B030D-6E8A-4147-A177-3AD203B41FA5}">
                      <a16:colId xmlns:a16="http://schemas.microsoft.com/office/drawing/2014/main" val="4023499502"/>
                    </a:ext>
                  </a:extLst>
                </a:gridCol>
                <a:gridCol w="2228191">
                  <a:extLst>
                    <a:ext uri="{9D8B030D-6E8A-4147-A177-3AD203B41FA5}">
                      <a16:colId xmlns:a16="http://schemas.microsoft.com/office/drawing/2014/main" val="1712310368"/>
                    </a:ext>
                  </a:extLst>
                </a:gridCol>
                <a:gridCol w="1534511">
                  <a:extLst>
                    <a:ext uri="{9D8B030D-6E8A-4147-A177-3AD203B41FA5}">
                      <a16:colId xmlns:a16="http://schemas.microsoft.com/office/drawing/2014/main" val="1592687860"/>
                    </a:ext>
                  </a:extLst>
                </a:gridCol>
                <a:gridCol w="462458">
                  <a:extLst>
                    <a:ext uri="{9D8B030D-6E8A-4147-A177-3AD203B41FA5}">
                      <a16:colId xmlns:a16="http://schemas.microsoft.com/office/drawing/2014/main" val="365436521"/>
                    </a:ext>
                  </a:extLst>
                </a:gridCol>
                <a:gridCol w="525517">
                  <a:extLst>
                    <a:ext uri="{9D8B030D-6E8A-4147-A177-3AD203B41FA5}">
                      <a16:colId xmlns:a16="http://schemas.microsoft.com/office/drawing/2014/main" val="4170781734"/>
                    </a:ext>
                  </a:extLst>
                </a:gridCol>
                <a:gridCol w="1208687">
                  <a:extLst>
                    <a:ext uri="{9D8B030D-6E8A-4147-A177-3AD203B41FA5}">
                      <a16:colId xmlns:a16="http://schemas.microsoft.com/office/drawing/2014/main" val="665729246"/>
                    </a:ext>
                  </a:extLst>
                </a:gridCol>
              </a:tblGrid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메뉴명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부모아이디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4516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1100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37606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┖ </a:t>
                      </a:r>
                      <a:r>
                        <a:rPr lang="en-US" altLang="ko-KR" sz="1200" b="1" dirty="0"/>
                        <a:t>MENU002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1101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MENU005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3388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┖ </a:t>
                      </a:r>
                      <a:r>
                        <a:rPr lang="en-US" altLang="ko-KR" sz="1200" b="1" dirty="0"/>
                        <a:t>MENU003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1102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MENU005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9145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36410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┖</a:t>
                      </a:r>
                      <a:r>
                        <a:rPr lang="en-US" altLang="ko-KR" sz="1200" b="1" dirty="0"/>
                        <a:t>MENU014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6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┖</a:t>
                      </a:r>
                      <a:r>
                        <a:rPr lang="en-US" altLang="ko-KR" sz="1200" b="1" dirty="0"/>
                        <a:t>MENU015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21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┖</a:t>
                      </a:r>
                      <a:r>
                        <a:rPr lang="en-US" altLang="ko-KR" sz="1200" b="1" dirty="0"/>
                        <a:t>MENU016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5166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2001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1512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3100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27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┖</a:t>
                      </a:r>
                      <a:r>
                        <a:rPr lang="en-US" altLang="ko-KR" sz="1200" b="1" dirty="0"/>
                        <a:t>MENU017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3101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1764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MENU004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759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┖</a:t>
                      </a:r>
                      <a:r>
                        <a:rPr lang="en-US" altLang="ko-KR" sz="1200" b="1" dirty="0"/>
                        <a:t>MENU018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4110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0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  </a:t>
                      </a:r>
                      <a:r>
                        <a:rPr lang="ko-KR" altLang="en-US" sz="1200" b="1" dirty="0"/>
                        <a:t>┖</a:t>
                      </a:r>
                      <a:r>
                        <a:rPr lang="en-US" altLang="ko-KR" sz="1200" b="1" dirty="0"/>
                        <a:t>MENU023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4111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MENU018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1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  </a:t>
                      </a:r>
                      <a:r>
                        <a:rPr lang="ko-KR" altLang="en-US" sz="1200" b="1" dirty="0"/>
                        <a:t>┖</a:t>
                      </a:r>
                      <a:r>
                        <a:rPr lang="en-US" altLang="ko-KR" sz="1200" b="1" dirty="0"/>
                        <a:t>MENU024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4112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MENU018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2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┖</a:t>
                      </a:r>
                      <a:r>
                        <a:rPr lang="en-US" altLang="ko-KR" sz="1200" b="1" dirty="0"/>
                        <a:t>MENU019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MENU009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14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  ┖</a:t>
                      </a:r>
                      <a:r>
                        <a:rPr lang="en-US" altLang="ko-KR" sz="1200" b="1" dirty="0"/>
                        <a:t>MENU025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MENU019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8377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  ┖</a:t>
                      </a:r>
                      <a:r>
                        <a:rPr lang="en-US" altLang="ko-KR" sz="1200" b="1" dirty="0"/>
                        <a:t>MENU026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MENU019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32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  ┖</a:t>
                      </a:r>
                      <a:r>
                        <a:rPr lang="en-US" altLang="ko-KR" sz="1200" b="1" dirty="0"/>
                        <a:t>MENU027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MENU019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…..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......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……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11380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336331" y="967132"/>
            <a:ext cx="2238703" cy="31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59116" y="982810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93619" y="982809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29499" y="988152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65222" y="511057"/>
            <a:ext cx="1313793" cy="2261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서브메뉴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696604" y="817779"/>
            <a:ext cx="2238703" cy="31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19389" y="833457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720535" y="833456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356415" y="838799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45" name="이등변 삼각형 44"/>
          <p:cNvSpPr/>
          <p:nvPr/>
        </p:nvSpPr>
        <p:spPr>
          <a:xfrm flipV="1">
            <a:off x="11724293" y="1511633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flipV="1">
            <a:off x="11724293" y="1790157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flipV="1">
            <a:off x="11724291" y="2068681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99393" y="1397876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99393" y="1758626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99393" y="2152004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9393" y="2532081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99393" y="2889584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49157" y="1204547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41975" y="988154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05656" y="820566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</a:t>
            </a:r>
          </a:p>
        </p:txBody>
      </p:sp>
      <p:sp>
        <p:nvSpPr>
          <p:cNvPr id="56" name="이등변 삼각형 55"/>
          <p:cNvSpPr/>
          <p:nvPr/>
        </p:nvSpPr>
        <p:spPr>
          <a:xfrm flipV="1">
            <a:off x="11724290" y="2321194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749157" y="1491843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749157" y="6448571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flipV="1">
            <a:off x="11716812" y="6493650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50308" y="89342"/>
            <a:ext cx="2249222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권한별상세관리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612524" y="1397876"/>
            <a:ext cx="6463862" cy="19732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8674" y="1681914"/>
            <a:ext cx="4840014" cy="3353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86620" y="2067334"/>
            <a:ext cx="4840014" cy="30140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584342" y="3396930"/>
            <a:ext cx="6492043" cy="30140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6620" y="2439082"/>
            <a:ext cx="4840014" cy="30140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65221" y="3747938"/>
            <a:ext cx="6511163" cy="51596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76268" y="2822204"/>
            <a:ext cx="4840014" cy="301406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65220" y="4299003"/>
            <a:ext cx="6511163" cy="2422302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2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9020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82262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권한관리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53043" y="8934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5778" y="89342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메뉴관리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94935" y="24502"/>
            <a:ext cx="1476705" cy="5187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97147"/>
              </p:ext>
            </p:extLst>
          </p:nvPr>
        </p:nvGraphicFramePr>
        <p:xfrm>
          <a:off x="451948" y="1140083"/>
          <a:ext cx="9469821" cy="443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80">
                  <a:extLst>
                    <a:ext uri="{9D8B030D-6E8A-4147-A177-3AD203B41FA5}">
                      <a16:colId xmlns:a16="http://schemas.microsoft.com/office/drawing/2014/main" val="3939439988"/>
                    </a:ext>
                  </a:extLst>
                </a:gridCol>
                <a:gridCol w="2023474">
                  <a:extLst>
                    <a:ext uri="{9D8B030D-6E8A-4147-A177-3AD203B41FA5}">
                      <a16:colId xmlns:a16="http://schemas.microsoft.com/office/drawing/2014/main" val="1600644393"/>
                    </a:ext>
                  </a:extLst>
                </a:gridCol>
                <a:gridCol w="2443422">
                  <a:extLst>
                    <a:ext uri="{9D8B030D-6E8A-4147-A177-3AD203B41FA5}">
                      <a16:colId xmlns:a16="http://schemas.microsoft.com/office/drawing/2014/main" val="3717728388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val="2330382484"/>
                    </a:ext>
                  </a:extLst>
                </a:gridCol>
                <a:gridCol w="1741934">
                  <a:extLst>
                    <a:ext uri="{9D8B030D-6E8A-4147-A177-3AD203B41FA5}">
                      <a16:colId xmlns:a16="http://schemas.microsoft.com/office/drawing/2014/main" val="1471940645"/>
                    </a:ext>
                  </a:extLst>
                </a:gridCol>
                <a:gridCol w="959228">
                  <a:extLst>
                    <a:ext uri="{9D8B030D-6E8A-4147-A177-3AD203B41FA5}">
                      <a16:colId xmlns:a16="http://schemas.microsoft.com/office/drawing/2014/main" val="2675760833"/>
                    </a:ext>
                  </a:extLst>
                </a:gridCol>
              </a:tblGrid>
              <a:tr h="28990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프로그램아이디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프로그램명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연결메뉴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JSP </a:t>
                      </a:r>
                      <a:r>
                        <a:rPr lang="ko-KR" altLang="en-US" sz="1200" b="1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90889"/>
                  </a:ext>
                </a:extLst>
              </a:tr>
              <a:tr h="28990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P000001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1101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1101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SUB1101.JSP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98946"/>
                  </a:ext>
                </a:extLst>
              </a:tr>
              <a:tr h="28990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P000002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1102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1102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SUB1102.JSP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81756"/>
                  </a:ext>
                </a:extLst>
              </a:tr>
              <a:tr h="21444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P000003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1201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SUB1201.JSP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58056"/>
                  </a:ext>
                </a:extLst>
              </a:tr>
              <a:tr h="21444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P000004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1202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SUB1202.JSP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5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P000005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1203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1203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SUB1203.JSP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7002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P000006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2001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2001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SUB2001.JSP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02255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P000007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3101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3101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SUB3101.JSP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24999"/>
                  </a:ext>
                </a:extLst>
              </a:tr>
              <a:tr h="199505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P000008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4111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4111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SUB4111.JSP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12042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P000009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4112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4112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SUB4112.JSP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07240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P000010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4121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SUB4121.JSP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69773"/>
                  </a:ext>
                </a:extLst>
              </a:tr>
              <a:tr h="12469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P000011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4122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SUB4122.JSP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9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P000012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4123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4123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SUB4123.JSP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1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P000013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4201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4201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SUB4201.JSP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2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P000014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4301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4301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SUB4301.JSP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2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P000015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4302 </a:t>
                      </a:r>
                      <a:r>
                        <a:rPr lang="ko-KR" altLang="en-US" sz="1200" b="1" dirty="0"/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서브메뉴</a:t>
                      </a:r>
                      <a:r>
                        <a:rPr lang="en-US" altLang="ko-KR" sz="1200" b="1" dirty="0"/>
                        <a:t>4302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SUB4302.JSP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334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6926318" y="704195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1949" y="704195"/>
            <a:ext cx="4340772" cy="35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프로그램명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45820" y="704195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65322" y="704195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29351" y="704194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8579" y="1197890"/>
            <a:ext cx="126124" cy="15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8579" y="1495224"/>
            <a:ext cx="126124" cy="15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8579" y="1791144"/>
            <a:ext cx="126124" cy="15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flipV="1">
            <a:off x="7026166" y="1495224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flipV="1">
            <a:off x="7026165" y="1791144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450308" y="89342"/>
            <a:ext cx="2249222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권한별상세관리</a:t>
            </a:r>
          </a:p>
        </p:txBody>
      </p:sp>
    </p:spTree>
    <p:extLst>
      <p:ext uri="{BB962C8B-B14F-4D97-AF65-F5344CB8AC3E}">
        <p14:creationId xmlns:p14="http://schemas.microsoft.com/office/powerpoint/2010/main" val="9766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9020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82262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권한관리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53043" y="8934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5778" y="89342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50308" y="89342"/>
            <a:ext cx="2249222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권한별상세관리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0717" y="1226422"/>
            <a:ext cx="2501462" cy="5479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40422" y="508590"/>
            <a:ext cx="9170276" cy="63494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30028"/>
              </p:ext>
            </p:extLst>
          </p:nvPr>
        </p:nvGraphicFramePr>
        <p:xfrm>
          <a:off x="259255" y="1368018"/>
          <a:ext cx="2424386" cy="204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14">
                  <a:extLst>
                    <a:ext uri="{9D8B030D-6E8A-4147-A177-3AD203B41FA5}">
                      <a16:colId xmlns:a16="http://schemas.microsoft.com/office/drawing/2014/main" val="2078778063"/>
                    </a:ext>
                  </a:extLst>
                </a:gridCol>
                <a:gridCol w="1495972">
                  <a:extLst>
                    <a:ext uri="{9D8B030D-6E8A-4147-A177-3AD203B41FA5}">
                      <a16:colId xmlns:a16="http://schemas.microsoft.com/office/drawing/2014/main" val="731913669"/>
                    </a:ext>
                  </a:extLst>
                </a:gridCol>
              </a:tblGrid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권한명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37212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AUTH001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관리자권한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32118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AUTH002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일부권한</a:t>
                      </a:r>
                      <a:r>
                        <a:rPr lang="en-US" altLang="ko-KR" sz="1200" b="1" dirty="0"/>
                        <a:t>01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0730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AUTH003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일부권한</a:t>
                      </a:r>
                      <a:r>
                        <a:rPr lang="en-US" altLang="ko-KR" sz="1200" b="1" dirty="0"/>
                        <a:t>02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75933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AUTH004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조회권한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1084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5823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21060"/>
              </p:ext>
            </p:extLst>
          </p:nvPr>
        </p:nvGraphicFramePr>
        <p:xfrm>
          <a:off x="2953410" y="1368018"/>
          <a:ext cx="8944300" cy="543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3">
                  <a:extLst>
                    <a:ext uri="{9D8B030D-6E8A-4147-A177-3AD203B41FA5}">
                      <a16:colId xmlns:a16="http://schemas.microsoft.com/office/drawing/2014/main" val="3640215996"/>
                    </a:ext>
                  </a:extLst>
                </a:gridCol>
                <a:gridCol w="2390661">
                  <a:extLst>
                    <a:ext uri="{9D8B030D-6E8A-4147-A177-3AD203B41FA5}">
                      <a16:colId xmlns:a16="http://schemas.microsoft.com/office/drawing/2014/main" val="1417002695"/>
                    </a:ext>
                  </a:extLst>
                </a:gridCol>
                <a:gridCol w="727113">
                  <a:extLst>
                    <a:ext uri="{9D8B030D-6E8A-4147-A177-3AD203B41FA5}">
                      <a16:colId xmlns:a16="http://schemas.microsoft.com/office/drawing/2014/main" val="3793730728"/>
                    </a:ext>
                  </a:extLst>
                </a:gridCol>
                <a:gridCol w="627961">
                  <a:extLst>
                    <a:ext uri="{9D8B030D-6E8A-4147-A177-3AD203B41FA5}">
                      <a16:colId xmlns:a16="http://schemas.microsoft.com/office/drawing/2014/main" val="45880686"/>
                    </a:ext>
                  </a:extLst>
                </a:gridCol>
                <a:gridCol w="638979">
                  <a:extLst>
                    <a:ext uri="{9D8B030D-6E8A-4147-A177-3AD203B41FA5}">
                      <a16:colId xmlns:a16="http://schemas.microsoft.com/office/drawing/2014/main" val="506333010"/>
                    </a:ext>
                  </a:extLst>
                </a:gridCol>
                <a:gridCol w="627961">
                  <a:extLst>
                    <a:ext uri="{9D8B030D-6E8A-4147-A177-3AD203B41FA5}">
                      <a16:colId xmlns:a16="http://schemas.microsoft.com/office/drawing/2014/main" val="3716808691"/>
                    </a:ext>
                  </a:extLst>
                </a:gridCol>
                <a:gridCol w="594911">
                  <a:extLst>
                    <a:ext uri="{9D8B030D-6E8A-4147-A177-3AD203B41FA5}">
                      <a16:colId xmlns:a16="http://schemas.microsoft.com/office/drawing/2014/main" val="1470419968"/>
                    </a:ext>
                  </a:extLst>
                </a:gridCol>
                <a:gridCol w="649995">
                  <a:extLst>
                    <a:ext uri="{9D8B030D-6E8A-4147-A177-3AD203B41FA5}">
                      <a16:colId xmlns:a16="http://schemas.microsoft.com/office/drawing/2014/main" val="634128044"/>
                    </a:ext>
                  </a:extLst>
                </a:gridCol>
                <a:gridCol w="537256">
                  <a:extLst>
                    <a:ext uri="{9D8B030D-6E8A-4147-A177-3AD203B41FA5}">
                      <a16:colId xmlns:a16="http://schemas.microsoft.com/office/drawing/2014/main" val="2129274490"/>
                    </a:ext>
                  </a:extLst>
                </a:gridCol>
                <a:gridCol w="894430">
                  <a:extLst>
                    <a:ext uri="{9D8B030D-6E8A-4147-A177-3AD203B41FA5}">
                      <a16:colId xmlns:a16="http://schemas.microsoft.com/office/drawing/2014/main" val="761120153"/>
                    </a:ext>
                  </a:extLst>
                </a:gridCol>
              </a:tblGrid>
              <a:tr h="153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메뉴아이디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레벨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추가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업로드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다운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192765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453537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┖ MENU002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71180961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┖ MENU003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493233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MENU006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94418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MENU014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7343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MENU015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8626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MENU016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3696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MENU007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5947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MENU008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36339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MENU017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9150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MENU009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90619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MENU018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3807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  </a:t>
                      </a:r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MENU023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34693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  </a:t>
                      </a:r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MENU024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0004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MENU019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282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  ┖</a:t>
                      </a:r>
                      <a:r>
                        <a:rPr lang="en-US" altLang="ko-KR" sz="800" b="1" dirty="0"/>
                        <a:t>MENU025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8718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  ┖</a:t>
                      </a:r>
                      <a:r>
                        <a:rPr lang="en-US" altLang="ko-KR" sz="800" b="1" dirty="0"/>
                        <a:t>MENU026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6031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  ┖</a:t>
                      </a:r>
                      <a:r>
                        <a:rPr lang="en-US" altLang="ko-KR" sz="800" b="1" dirty="0"/>
                        <a:t>MENU027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24087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 MENU010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9319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┖ </a:t>
                      </a:r>
                      <a:r>
                        <a:rPr lang="en-US" altLang="ko-KR" sz="800" b="1" dirty="0"/>
                        <a:t>MENU020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1322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 MENU011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58245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MENU021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6645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┖</a:t>
                      </a:r>
                      <a:r>
                        <a:rPr lang="en-US" altLang="ko-KR" sz="800" b="1" dirty="0"/>
                        <a:t> MENU022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9828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82979"/>
              </p:ext>
            </p:extLst>
          </p:nvPr>
        </p:nvGraphicFramePr>
        <p:xfrm>
          <a:off x="2953410" y="543205"/>
          <a:ext cx="8944300" cy="794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067">
                  <a:extLst>
                    <a:ext uri="{9D8B030D-6E8A-4147-A177-3AD203B41FA5}">
                      <a16:colId xmlns:a16="http://schemas.microsoft.com/office/drawing/2014/main" val="724765895"/>
                    </a:ext>
                  </a:extLst>
                </a:gridCol>
                <a:gridCol w="2368627">
                  <a:extLst>
                    <a:ext uri="{9D8B030D-6E8A-4147-A177-3AD203B41FA5}">
                      <a16:colId xmlns:a16="http://schemas.microsoft.com/office/drawing/2014/main" val="1188488787"/>
                    </a:ext>
                  </a:extLst>
                </a:gridCol>
                <a:gridCol w="705079">
                  <a:extLst>
                    <a:ext uri="{9D8B030D-6E8A-4147-A177-3AD203B41FA5}">
                      <a16:colId xmlns:a16="http://schemas.microsoft.com/office/drawing/2014/main" val="732252830"/>
                    </a:ext>
                  </a:extLst>
                </a:gridCol>
                <a:gridCol w="672029">
                  <a:extLst>
                    <a:ext uri="{9D8B030D-6E8A-4147-A177-3AD203B41FA5}">
                      <a16:colId xmlns:a16="http://schemas.microsoft.com/office/drawing/2014/main" val="1382045525"/>
                    </a:ext>
                  </a:extLst>
                </a:gridCol>
                <a:gridCol w="616945">
                  <a:extLst>
                    <a:ext uri="{9D8B030D-6E8A-4147-A177-3AD203B41FA5}">
                      <a16:colId xmlns:a16="http://schemas.microsoft.com/office/drawing/2014/main" val="3384117321"/>
                    </a:ext>
                  </a:extLst>
                </a:gridCol>
                <a:gridCol w="605927">
                  <a:extLst>
                    <a:ext uri="{9D8B030D-6E8A-4147-A177-3AD203B41FA5}">
                      <a16:colId xmlns:a16="http://schemas.microsoft.com/office/drawing/2014/main" val="3815103686"/>
                    </a:ext>
                  </a:extLst>
                </a:gridCol>
                <a:gridCol w="594911">
                  <a:extLst>
                    <a:ext uri="{9D8B030D-6E8A-4147-A177-3AD203B41FA5}">
                      <a16:colId xmlns:a16="http://schemas.microsoft.com/office/drawing/2014/main" val="723801913"/>
                    </a:ext>
                  </a:extLst>
                </a:gridCol>
                <a:gridCol w="672029">
                  <a:extLst>
                    <a:ext uri="{9D8B030D-6E8A-4147-A177-3AD203B41FA5}">
                      <a16:colId xmlns:a16="http://schemas.microsoft.com/office/drawing/2014/main" val="1994261744"/>
                    </a:ext>
                  </a:extLst>
                </a:gridCol>
                <a:gridCol w="537256">
                  <a:extLst>
                    <a:ext uri="{9D8B030D-6E8A-4147-A177-3AD203B41FA5}">
                      <a16:colId xmlns:a16="http://schemas.microsoft.com/office/drawing/2014/main" val="709730395"/>
                    </a:ext>
                  </a:extLst>
                </a:gridCol>
                <a:gridCol w="894430">
                  <a:extLst>
                    <a:ext uri="{9D8B030D-6E8A-4147-A177-3AD203B41FA5}">
                      <a16:colId xmlns:a16="http://schemas.microsoft.com/office/drawing/2014/main" val="2662120419"/>
                    </a:ext>
                  </a:extLst>
                </a:gridCol>
              </a:tblGrid>
              <a:tr h="161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 err="1">
                          <a:effectLst/>
                        </a:rPr>
                        <a:t>메뉴아이디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 err="1">
                          <a:effectLst/>
                        </a:rPr>
                        <a:t>메뉴명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레벨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조회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추가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삭제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업로드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다운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85879"/>
                  </a:ext>
                </a:extLst>
              </a:tr>
              <a:tr h="1661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주메뉴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85536"/>
                  </a:ext>
                </a:extLst>
              </a:tr>
              <a:tr h="1616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주메뉴</a:t>
                      </a:r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72464"/>
                  </a:ext>
                </a:extLst>
              </a:tr>
              <a:tr h="1616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주메뉴</a:t>
                      </a:r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21303"/>
                  </a:ext>
                </a:extLst>
              </a:tr>
              <a:tr h="1436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주메뉴</a:t>
                      </a:r>
                      <a:r>
                        <a:rPr lang="en-US" altLang="ko-KR" sz="800" u="none" strike="noStrike" dirty="0">
                          <a:effectLst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18705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20717" y="1983036"/>
            <a:ext cx="2462924" cy="39660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02715" y="24503"/>
            <a:ext cx="1876099" cy="5187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0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683641" y="483476"/>
            <a:ext cx="1629103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7255" y="483476"/>
            <a:ext cx="1629103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58758" y="483476"/>
            <a:ext cx="1629103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40261" y="483476"/>
            <a:ext cx="1629103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81207"/>
              </p:ext>
            </p:extLst>
          </p:nvPr>
        </p:nvGraphicFramePr>
        <p:xfrm>
          <a:off x="423917" y="1297735"/>
          <a:ext cx="2046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014">
                  <a:extLst>
                    <a:ext uri="{9D8B030D-6E8A-4147-A177-3AD203B41FA5}">
                      <a16:colId xmlns:a16="http://schemas.microsoft.com/office/drawing/2014/main" val="365884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서브메뉴</a:t>
                      </a:r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-</a:t>
                      </a:r>
                      <a:r>
                        <a:rPr lang="ko-KR" altLang="en-US" dirty="0" err="1"/>
                        <a:t>서브메뉴</a:t>
                      </a:r>
                      <a:r>
                        <a:rPr lang="en-US" altLang="ko-KR" dirty="0"/>
                        <a:t>1101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00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-</a:t>
                      </a:r>
                      <a:r>
                        <a:rPr lang="ko-KR" altLang="en-US" dirty="0" err="1"/>
                        <a:t>서브메뉴</a:t>
                      </a:r>
                      <a:r>
                        <a:rPr lang="en-US" altLang="ko-KR" dirty="0"/>
                        <a:t>1102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6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9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서브메뉴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4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-</a:t>
                      </a:r>
                      <a:r>
                        <a:rPr lang="ko-KR" altLang="en-US" dirty="0" err="1"/>
                        <a:t>서브메뉴</a:t>
                      </a:r>
                      <a:r>
                        <a:rPr lang="en-US" altLang="ko-KR" dirty="0"/>
                        <a:t>1201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1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-</a:t>
                      </a:r>
                      <a:r>
                        <a:rPr lang="ko-KR" altLang="en-US" dirty="0" err="1"/>
                        <a:t>서브메뉴</a:t>
                      </a:r>
                      <a:r>
                        <a:rPr lang="en-US" altLang="ko-KR" dirty="0"/>
                        <a:t>1202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8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-</a:t>
                      </a:r>
                      <a:r>
                        <a:rPr lang="ko-KR" altLang="en-US" dirty="0" err="1"/>
                        <a:t>서브메뉴</a:t>
                      </a:r>
                      <a:r>
                        <a:rPr lang="en-US" altLang="ko-KR" dirty="0"/>
                        <a:t>1203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6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0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13164" y="906087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en-US" altLang="ko-KR" dirty="0"/>
              <a:t>(MEMBERS)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32416" y="906087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</a:t>
            </a:r>
            <a:endParaRPr lang="en-US" altLang="ko-KR" dirty="0"/>
          </a:p>
          <a:p>
            <a:pPr algn="ctr"/>
            <a:r>
              <a:rPr lang="en-US" altLang="ko-KR" dirty="0"/>
              <a:t>(AUTHES)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32416" y="2851265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  <a:endParaRPr lang="en-US" altLang="ko-KR" dirty="0"/>
          </a:p>
          <a:p>
            <a:pPr algn="ctr"/>
            <a:r>
              <a:rPr lang="en-US" altLang="ko-KR" dirty="0"/>
              <a:t>(MENUS)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832416" y="4796443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en-US" altLang="ko-KR" dirty="0"/>
              <a:t>(PROGRAMS)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43246" y="906087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회원별</a:t>
            </a:r>
            <a:r>
              <a:rPr lang="ko-KR" altLang="en-US" dirty="0"/>
              <a:t> 권한</a:t>
            </a:r>
            <a:endParaRPr lang="en-US" altLang="ko-KR" dirty="0"/>
          </a:p>
          <a:p>
            <a:pPr algn="ctr"/>
            <a:r>
              <a:rPr lang="en-US" altLang="ko-KR" dirty="0"/>
              <a:t>(MEMBER_AUTH)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4" idx="3"/>
            <a:endCxn id="16" idx="1"/>
          </p:cNvCxnSpPr>
          <p:nvPr/>
        </p:nvCxnSpPr>
        <p:spPr>
          <a:xfrm>
            <a:off x="3341716" y="1409007"/>
            <a:ext cx="160153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1"/>
            <a:endCxn id="16" idx="3"/>
          </p:cNvCxnSpPr>
          <p:nvPr/>
        </p:nvCxnSpPr>
        <p:spPr>
          <a:xfrm flipH="1">
            <a:off x="6871798" y="1409007"/>
            <a:ext cx="1960618" cy="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2"/>
            <a:endCxn id="14" idx="0"/>
          </p:cNvCxnSpPr>
          <p:nvPr/>
        </p:nvCxnSpPr>
        <p:spPr>
          <a:xfrm>
            <a:off x="9796692" y="3857105"/>
            <a:ext cx="0" cy="9393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43246" y="2851265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권한별메뉴</a:t>
            </a:r>
            <a:endParaRPr lang="en-US" altLang="ko-KR" dirty="0"/>
          </a:p>
          <a:p>
            <a:pPr algn="ctr"/>
            <a:r>
              <a:rPr lang="en-US" altLang="ko-KR" dirty="0"/>
              <a:t>(AUTH_MENUS)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5" idx="2"/>
            <a:endCxn id="25" idx="0"/>
          </p:cNvCxnSpPr>
          <p:nvPr/>
        </p:nvCxnSpPr>
        <p:spPr>
          <a:xfrm rot="5400000">
            <a:off x="7382438" y="437011"/>
            <a:ext cx="939338" cy="3889170"/>
          </a:xfrm>
          <a:prstGeom prst="bentConnector3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1"/>
            <a:endCxn id="25" idx="3"/>
          </p:cNvCxnSpPr>
          <p:nvPr/>
        </p:nvCxnSpPr>
        <p:spPr>
          <a:xfrm flipH="1">
            <a:off x="6871798" y="3354185"/>
            <a:ext cx="1960618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07706" y="5430416"/>
            <a:ext cx="494523" cy="37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41716" y="5430416"/>
            <a:ext cx="521157" cy="37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多</a:t>
            </a:r>
          </a:p>
        </p:txBody>
      </p:sp>
      <p:cxnSp>
        <p:nvCxnSpPr>
          <p:cNvPr id="39" name="직선 화살표 연결선 38"/>
          <p:cNvCxnSpPr>
            <a:stCxn id="36" idx="3"/>
            <a:endCxn id="37" idx="1"/>
          </p:cNvCxnSpPr>
          <p:nvPr/>
        </p:nvCxnSpPr>
        <p:spPr>
          <a:xfrm>
            <a:off x="1502229" y="5616350"/>
            <a:ext cx="1839487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104" y="339861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2815" y="339861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97753" y="344526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052206" y="33986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385" y="1602604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1100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1505863" y="160260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1200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5102757" y="160260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3100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870329" y="160104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4100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9296357" y="160104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4200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0703724" y="160104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4300</a:t>
            </a:r>
            <a:endParaRPr lang="ko-KR" altLang="en-US" sz="1400" b="1" dirty="0"/>
          </a:p>
        </p:txBody>
      </p:sp>
      <p:cxnSp>
        <p:nvCxnSpPr>
          <p:cNvPr id="15" name="꺾인 연결선 14"/>
          <p:cNvCxnSpPr>
            <a:stCxn id="7" idx="2"/>
            <a:endCxn id="11" idx="0"/>
          </p:cNvCxnSpPr>
          <p:nvPr/>
        </p:nvCxnSpPr>
        <p:spPr>
          <a:xfrm rot="5400000">
            <a:off x="8765292" y="488370"/>
            <a:ext cx="878628" cy="134671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2"/>
            <a:endCxn id="13" idx="0"/>
          </p:cNvCxnSpPr>
          <p:nvPr/>
        </p:nvCxnSpPr>
        <p:spPr>
          <a:xfrm rot="16200000" flipH="1">
            <a:off x="10181989" y="418390"/>
            <a:ext cx="878628" cy="148667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2"/>
            <a:endCxn id="12" idx="0"/>
          </p:cNvCxnSpPr>
          <p:nvPr/>
        </p:nvCxnSpPr>
        <p:spPr>
          <a:xfrm rot="16200000" flipH="1">
            <a:off x="9478306" y="1122074"/>
            <a:ext cx="878628" cy="7931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2"/>
            <a:endCxn id="10" idx="0"/>
          </p:cNvCxnSpPr>
          <p:nvPr/>
        </p:nvCxnSpPr>
        <p:spPr>
          <a:xfrm rot="5400000">
            <a:off x="5605833" y="884924"/>
            <a:ext cx="875522" cy="55983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2"/>
            <a:endCxn id="8" idx="0"/>
          </p:cNvCxnSpPr>
          <p:nvPr/>
        </p:nvCxnSpPr>
        <p:spPr>
          <a:xfrm rot="5400000">
            <a:off x="690989" y="787730"/>
            <a:ext cx="880188" cy="74956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  <a:endCxn id="9" idx="0"/>
          </p:cNvCxnSpPr>
          <p:nvPr/>
        </p:nvCxnSpPr>
        <p:spPr>
          <a:xfrm rot="16200000" flipH="1">
            <a:off x="1396229" y="832050"/>
            <a:ext cx="880187" cy="66091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0777" y="3848217"/>
            <a:ext cx="1433021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2001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(SUB2001.JSP)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824" y="3840441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1101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(SUB1101.JSP)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824" y="4692637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1102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(SUB1102.JSP)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3" name="꺾인 연결선 32"/>
          <p:cNvCxnSpPr>
            <a:stCxn id="5" idx="2"/>
            <a:endCxn id="26" idx="0"/>
          </p:cNvCxnSpPr>
          <p:nvPr/>
        </p:nvCxnSpPr>
        <p:spPr>
          <a:xfrm rot="5400000">
            <a:off x="2475031" y="2284673"/>
            <a:ext cx="3125801" cy="1286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685241" y="3840440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1201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(SUB1201.JSP)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85241" y="4692637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1202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(SUB1202.JSP)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85240" y="5544834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1203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(SUB1203.JSP)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17584" y="3848217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3101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(SUB3101.JSP)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76148" y="2689122"/>
            <a:ext cx="1154697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4110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6592579" y="3848217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4111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(SUB4111.JSP)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94852" y="2689122"/>
            <a:ext cx="1154697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4120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8011284" y="3848217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4121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(SUB4121.JSP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42" name="직사각형 41"/>
          <p:cNvSpPr/>
          <p:nvPr/>
        </p:nvSpPr>
        <p:spPr>
          <a:xfrm>
            <a:off x="6592579" y="4691134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4112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(SUB4112.JSP)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11284" y="4691134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4122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(SUB4122.JSP)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11283" y="5544834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4123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(SUB4123.JSP)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438867" y="3840439"/>
            <a:ext cx="1185743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4201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(SUB4210.JSP)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857572" y="3840438"/>
            <a:ext cx="1185743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4301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857571" y="4691133"/>
            <a:ext cx="1185743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4302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49" name="꺾인 연결선 48"/>
          <p:cNvCxnSpPr>
            <a:stCxn id="11" idx="2"/>
            <a:endCxn id="38" idx="0"/>
          </p:cNvCxnSpPr>
          <p:nvPr/>
        </p:nvCxnSpPr>
        <p:spPr>
          <a:xfrm rot="5400000">
            <a:off x="7539610" y="1697485"/>
            <a:ext cx="705524" cy="127775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1" idx="2"/>
            <a:endCxn id="40" idx="0"/>
          </p:cNvCxnSpPr>
          <p:nvPr/>
        </p:nvCxnSpPr>
        <p:spPr>
          <a:xfrm rot="16200000" flipH="1">
            <a:off x="8248962" y="2265883"/>
            <a:ext cx="705524" cy="14095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0" idx="2"/>
            <a:endCxn id="41" idx="0"/>
          </p:cNvCxnSpPr>
          <p:nvPr/>
        </p:nvCxnSpPr>
        <p:spPr>
          <a:xfrm>
            <a:off x="8672201" y="3071677"/>
            <a:ext cx="2" cy="7765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2" idx="2"/>
            <a:endCxn id="45" idx="0"/>
          </p:cNvCxnSpPr>
          <p:nvPr/>
        </p:nvCxnSpPr>
        <p:spPr>
          <a:xfrm rot="16200000" flipH="1">
            <a:off x="9066087" y="2874786"/>
            <a:ext cx="1856841" cy="7446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3" idx="2"/>
            <a:endCxn id="46" idx="0"/>
          </p:cNvCxnSpPr>
          <p:nvPr/>
        </p:nvCxnSpPr>
        <p:spPr>
          <a:xfrm rot="16200000" flipH="1">
            <a:off x="10479123" y="2869117"/>
            <a:ext cx="1856840" cy="8580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" idx="2"/>
            <a:endCxn id="37" idx="0"/>
          </p:cNvCxnSpPr>
          <p:nvPr/>
        </p:nvCxnSpPr>
        <p:spPr>
          <a:xfrm rot="5400000">
            <a:off x="4740878" y="2825419"/>
            <a:ext cx="1863059" cy="18253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9" idx="2"/>
            <a:endCxn id="34" idx="0"/>
          </p:cNvCxnSpPr>
          <p:nvPr/>
        </p:nvCxnSpPr>
        <p:spPr>
          <a:xfrm rot="16200000" flipH="1">
            <a:off x="1380147" y="2771791"/>
            <a:ext cx="1855282" cy="28201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8" idx="2"/>
            <a:endCxn id="27" idx="0"/>
          </p:cNvCxnSpPr>
          <p:nvPr/>
        </p:nvCxnSpPr>
        <p:spPr>
          <a:xfrm rot="16200000" flipH="1">
            <a:off x="-129800" y="2871262"/>
            <a:ext cx="1855282" cy="8307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8" idx="2"/>
            <a:endCxn id="39" idx="0"/>
          </p:cNvCxnSpPr>
          <p:nvPr/>
        </p:nvCxnSpPr>
        <p:spPr>
          <a:xfrm>
            <a:off x="7253497" y="3071677"/>
            <a:ext cx="1" cy="7765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88777" y="150920"/>
            <a:ext cx="12038120" cy="72796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0"/>
            <a:ext cx="506027" cy="4261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FF"/>
                </a:solidFill>
              </a:rPr>
              <a:t>1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5824" y="1458580"/>
            <a:ext cx="12038120" cy="8306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852" y="1180949"/>
            <a:ext cx="506027" cy="4261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FF"/>
                </a:solidFill>
              </a:rPr>
              <a:t>2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5824" y="2497778"/>
            <a:ext cx="12038120" cy="72796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1852" y="2386789"/>
            <a:ext cx="506027" cy="4261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FF"/>
                </a:solidFill>
              </a:rPr>
              <a:t>3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-42035" y="3592629"/>
            <a:ext cx="12204561" cy="286007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484" y="3453358"/>
            <a:ext cx="506027" cy="4261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FF"/>
                </a:solidFill>
              </a:rPr>
              <a:t>4</a:t>
            </a:r>
            <a:endParaRPr lang="ko-KR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6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7070" y="30833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8588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80106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31624" y="308327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11366" y="147145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7329" y="1103586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1100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716955" y="1486141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1101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(SUB1101.JSP)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6955" y="2189048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1102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(SUB1102.JSP)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329" y="3242541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1200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802372" y="3625096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1201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(SUB1201.JSP)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2371" y="4328003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1202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(SUB1202.JSP)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2370" y="5030910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1203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(SUB1203.JSP)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77070" y="1103586"/>
            <a:ext cx="9115537" cy="463023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8014" y="2724208"/>
            <a:ext cx="616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해당 </a:t>
            </a:r>
            <a:r>
              <a:rPr lang="en-US" altLang="ko-KR" sz="4400" dirty="0"/>
              <a:t>CONETENTS (JSP)</a:t>
            </a:r>
            <a:endParaRPr lang="ko-KR" altLang="en-US" sz="4400" dirty="0"/>
          </a:p>
        </p:txBody>
      </p:sp>
      <p:sp>
        <p:nvSpPr>
          <p:cNvPr id="19" name="직사각형 18"/>
          <p:cNvSpPr/>
          <p:nvPr/>
        </p:nvSpPr>
        <p:spPr>
          <a:xfrm>
            <a:off x="2677070" y="5875283"/>
            <a:ext cx="9115537" cy="8723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해당 메뉴 클릭 시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파일이 로딩되어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CONTENTS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에 표시됨</a:t>
            </a:r>
          </a:p>
        </p:txBody>
      </p:sp>
    </p:spTree>
    <p:extLst>
      <p:ext uri="{BB962C8B-B14F-4D97-AF65-F5344CB8AC3E}">
        <p14:creationId xmlns:p14="http://schemas.microsoft.com/office/powerpoint/2010/main" val="238428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7070" y="30833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8588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80106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31624" y="308327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1023" y="142252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8014" y="2724208"/>
            <a:ext cx="616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해당 </a:t>
            </a:r>
            <a:r>
              <a:rPr lang="en-US" altLang="ko-KR" sz="4400" dirty="0"/>
              <a:t>CONETENTS (JSP)</a:t>
            </a:r>
            <a:endParaRPr lang="ko-KR" altLang="en-US" sz="4400" dirty="0"/>
          </a:p>
        </p:txBody>
      </p:sp>
      <p:sp>
        <p:nvSpPr>
          <p:cNvPr id="18" name="직사각형 17"/>
          <p:cNvSpPr/>
          <p:nvPr/>
        </p:nvSpPr>
        <p:spPr>
          <a:xfrm>
            <a:off x="556557" y="1103586"/>
            <a:ext cx="1433021" cy="6173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2001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(SUB2001.JSP)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77070" y="5875283"/>
            <a:ext cx="9115537" cy="8723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해당 메뉴 클릭 시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파일이 로딩되어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CONTENTS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에 표시됨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77070" y="1103587"/>
            <a:ext cx="9115537" cy="466659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7070" y="30833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8588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80106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31624" y="308327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22541" y="142252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8014" y="2724208"/>
            <a:ext cx="616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해당 </a:t>
            </a:r>
            <a:r>
              <a:rPr lang="en-US" altLang="ko-KR" sz="4400" dirty="0"/>
              <a:t>CONETENTS (JSP)</a:t>
            </a:r>
            <a:endParaRPr lang="ko-KR" altLang="en-US" sz="4400" dirty="0"/>
          </a:p>
        </p:txBody>
      </p:sp>
      <p:sp>
        <p:nvSpPr>
          <p:cNvPr id="19" name="직사각형 18"/>
          <p:cNvSpPr/>
          <p:nvPr/>
        </p:nvSpPr>
        <p:spPr>
          <a:xfrm>
            <a:off x="2677070" y="5875283"/>
            <a:ext cx="9115537" cy="8723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해당 메뉴 클릭 시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파일이 로딩되어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CONTENTS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에 표시됨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77070" y="1103587"/>
            <a:ext cx="9115537" cy="466659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7185" y="1103587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3100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700936" y="1486142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3101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(SUB3101.JSP)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2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7070" y="30833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8588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80106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31624" y="308327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74059" y="142252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8014" y="2724208"/>
            <a:ext cx="616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해당 </a:t>
            </a:r>
            <a:r>
              <a:rPr lang="en-US" altLang="ko-KR" sz="4400" dirty="0"/>
              <a:t>CONETENTS (JSP)</a:t>
            </a:r>
            <a:endParaRPr lang="ko-KR" altLang="en-US" sz="4400" dirty="0"/>
          </a:p>
        </p:txBody>
      </p:sp>
      <p:sp>
        <p:nvSpPr>
          <p:cNvPr id="19" name="직사각형 18"/>
          <p:cNvSpPr/>
          <p:nvPr/>
        </p:nvSpPr>
        <p:spPr>
          <a:xfrm>
            <a:off x="2677070" y="5875283"/>
            <a:ext cx="9115537" cy="8723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해당 메뉴 클릭 시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파일이 로딩되어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CONTENTS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에 표시됨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77070" y="1103587"/>
            <a:ext cx="9115537" cy="466659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0613" y="767256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4100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377766" y="4205592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4200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89967" y="5158077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서브메뉴</a:t>
            </a:r>
            <a:r>
              <a:rPr lang="en-US" altLang="ko-KR" sz="1400" b="1" dirty="0"/>
              <a:t>4300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630921" y="1149811"/>
            <a:ext cx="1154697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4110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780358" y="1532367"/>
            <a:ext cx="1321837" cy="416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4111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(SUB4111.JSP)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0357" y="1957037"/>
            <a:ext cx="1321837" cy="416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4112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(SUB4112.JSP)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762" y="2473315"/>
            <a:ext cx="1154697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4120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780357" y="2827794"/>
            <a:ext cx="1321837" cy="4120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4121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(SUB4121.JSP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780357" y="3231248"/>
            <a:ext cx="1321837" cy="4120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4122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(SUB4122.JSP)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0357" y="3651103"/>
            <a:ext cx="1321837" cy="4120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4123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(SUB4123.JSP)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0357" y="4588147"/>
            <a:ext cx="1185743" cy="4401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4201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(SUB4210.JSP)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0357" y="5540632"/>
            <a:ext cx="1185743" cy="4274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4301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0357" y="5968037"/>
            <a:ext cx="1185743" cy="4274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서브메뉴</a:t>
            </a:r>
            <a:r>
              <a:rPr lang="en-US" altLang="ko-KR" sz="1200" b="1" dirty="0"/>
              <a:t>4302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(SUB4121.JSP)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62400" y="39939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5642" y="39939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권한관리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6423" y="39428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프로그램관리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5697" y="310053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65805"/>
              </p:ext>
            </p:extLst>
          </p:nvPr>
        </p:nvGraphicFramePr>
        <p:xfrm>
          <a:off x="2175642" y="1697129"/>
          <a:ext cx="8128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65">
                  <a:extLst>
                    <a:ext uri="{9D8B030D-6E8A-4147-A177-3AD203B41FA5}">
                      <a16:colId xmlns:a16="http://schemas.microsoft.com/office/drawing/2014/main" val="3939439988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1600644393"/>
                    </a:ext>
                  </a:extLst>
                </a:gridCol>
                <a:gridCol w="2837793">
                  <a:extLst>
                    <a:ext uri="{9D8B030D-6E8A-4147-A177-3AD203B41FA5}">
                      <a16:colId xmlns:a16="http://schemas.microsoft.com/office/drawing/2014/main" val="3717728388"/>
                    </a:ext>
                  </a:extLst>
                </a:gridCol>
                <a:gridCol w="651642">
                  <a:extLst>
                    <a:ext uri="{9D8B030D-6E8A-4147-A177-3AD203B41FA5}">
                      <a16:colId xmlns:a16="http://schemas.microsoft.com/office/drawing/2014/main" val="2330382484"/>
                    </a:ext>
                  </a:extLst>
                </a:gridCol>
                <a:gridCol w="942428">
                  <a:extLst>
                    <a:ext uri="{9D8B030D-6E8A-4147-A177-3AD203B41FA5}">
                      <a16:colId xmlns:a16="http://schemas.microsoft.com/office/drawing/2014/main" val="1471940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576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권한아이디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권한명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전체권한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관리자권한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9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영업부 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817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일부권한</a:t>
                      </a:r>
                      <a:r>
                        <a:rPr lang="en-US" altLang="ko-KR" dirty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58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조회권한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53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주메뉴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번만 사용권한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41572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7294177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75642" y="1261241"/>
            <a:ext cx="3846786" cy="35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권한명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13679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91256" y="1786466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91256" y="2174767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91256" y="2572122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91255" y="2903490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33181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49158" y="394283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메뉴관리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343688" y="394281"/>
            <a:ext cx="2249222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권한별상세관리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8551" y="1261240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9297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62100"/>
              </p:ext>
            </p:extLst>
          </p:nvPr>
        </p:nvGraphicFramePr>
        <p:xfrm>
          <a:off x="2175641" y="1697129"/>
          <a:ext cx="9469821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45">
                  <a:extLst>
                    <a:ext uri="{9D8B030D-6E8A-4147-A177-3AD203B41FA5}">
                      <a16:colId xmlns:a16="http://schemas.microsoft.com/office/drawing/2014/main" val="3939439988"/>
                    </a:ext>
                  </a:extLst>
                </a:gridCol>
                <a:gridCol w="1861309">
                  <a:extLst>
                    <a:ext uri="{9D8B030D-6E8A-4147-A177-3AD203B41FA5}">
                      <a16:colId xmlns:a16="http://schemas.microsoft.com/office/drawing/2014/main" val="1600644393"/>
                    </a:ext>
                  </a:extLst>
                </a:gridCol>
                <a:gridCol w="1728722">
                  <a:extLst>
                    <a:ext uri="{9D8B030D-6E8A-4147-A177-3AD203B41FA5}">
                      <a16:colId xmlns:a16="http://schemas.microsoft.com/office/drawing/2014/main" val="3717728388"/>
                    </a:ext>
                  </a:extLst>
                </a:gridCol>
                <a:gridCol w="3696017">
                  <a:extLst>
                    <a:ext uri="{9D8B030D-6E8A-4147-A177-3AD203B41FA5}">
                      <a16:colId xmlns:a16="http://schemas.microsoft.com/office/drawing/2014/main" val="2330382484"/>
                    </a:ext>
                  </a:extLst>
                </a:gridCol>
                <a:gridCol w="673500">
                  <a:extLst>
                    <a:ext uri="{9D8B030D-6E8A-4147-A177-3AD203B41FA5}">
                      <a16:colId xmlns:a16="http://schemas.microsoft.com/office/drawing/2014/main" val="1471940645"/>
                    </a:ext>
                  </a:extLst>
                </a:gridCol>
                <a:gridCol w="959228">
                  <a:extLst>
                    <a:ext uri="{9D8B030D-6E8A-4147-A177-3AD203B41FA5}">
                      <a16:colId xmlns:a16="http://schemas.microsoft.com/office/drawing/2014/main" val="267576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회원이름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전체권한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관리자권한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9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M000002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일부권한</a:t>
                      </a:r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817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M000003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일부권한</a:t>
                      </a:r>
                      <a:r>
                        <a:rPr lang="en-US" altLang="ko-KR" dirty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58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M000004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조회권한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53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M000005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주메뉴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번만 사용권한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7002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8650011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5642" y="1261241"/>
            <a:ext cx="4340772" cy="35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회원명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69513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91256" y="1786466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91256" y="2174767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91256" y="2572122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91255" y="2903490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91254" y="3289897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689015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91254" y="3632213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9669513" y="2084125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669513" y="2481480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9669513" y="2845835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9669513" y="3210189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669513" y="3617473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62400" y="39939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75642" y="39939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권한관리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546423" y="39428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프로그램관리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1948" y="304942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49158" y="394283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메뉴관리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53044" y="1261240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343688" y="394281"/>
            <a:ext cx="2249222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권한별상세관리</a:t>
            </a:r>
          </a:p>
        </p:txBody>
      </p:sp>
    </p:spTree>
    <p:extLst>
      <p:ext uri="{BB962C8B-B14F-4D97-AF65-F5344CB8AC3E}">
        <p14:creationId xmlns:p14="http://schemas.microsoft.com/office/powerpoint/2010/main" val="144738387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{4713F8E3-7B46-3940-B7CD-7B7891D0138B}tf10001119</Template>
  <TotalTime>895</TotalTime>
  <Words>985</Words>
  <Application>Microsoft Macintosh PowerPoint</Application>
  <PresentationFormat>와이드스크린</PresentationFormat>
  <Paragraphs>533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Gill Sans MT</vt:lpstr>
      <vt:lpstr>갤러리</vt:lpstr>
      <vt:lpstr>권한 관리 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권한관리 데이터베이스</dc:title>
  <dc:creator>Windows 사용자</dc:creator>
  <cp:lastModifiedBy>YUSeunghwa</cp:lastModifiedBy>
  <cp:revision>42</cp:revision>
  <dcterms:created xsi:type="dcterms:W3CDTF">2020-07-20T03:06:04Z</dcterms:created>
  <dcterms:modified xsi:type="dcterms:W3CDTF">2022-06-07T11:36:21Z</dcterms:modified>
</cp:coreProperties>
</file>