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5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8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3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3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9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8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3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6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8B1A-4A36-4E96-AA35-C48BD23C2F51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D20E-51DA-476A-BB35-CF5E6029A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9709" y="991593"/>
            <a:ext cx="1923803" cy="134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DR_MEMBER_TBL</a:t>
            </a:r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회원테이블</a:t>
            </a:r>
            <a:r>
              <a:rPr lang="en-US" altLang="ko-KR" sz="1400" b="1" dirty="0" smtClean="0"/>
              <a:t>)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 smtClean="0"/>
              <a:t>R_TEL</a:t>
            </a:r>
            <a:endParaRPr lang="ko-KR" altLang="en-US" sz="1400" b="1" dirty="0"/>
          </a:p>
        </p:txBody>
      </p:sp>
      <p:sp>
        <p:nvSpPr>
          <p:cNvPr id="5" name="직사각형 4"/>
          <p:cNvSpPr/>
          <p:nvPr/>
        </p:nvSpPr>
        <p:spPr>
          <a:xfrm>
            <a:off x="4564084" y="991593"/>
            <a:ext cx="1931720" cy="134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DRIVERS_TBL</a:t>
            </a:r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대리기사 테이블</a:t>
            </a:r>
            <a:r>
              <a:rPr lang="en-US" altLang="ko-KR" sz="1400" b="1" dirty="0" smtClean="0"/>
              <a:t>)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 smtClean="0"/>
              <a:t>DR_ID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503714" y="3465619"/>
            <a:ext cx="1923803" cy="134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RESERVATION_TBL</a:t>
            </a:r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대리예약</a:t>
            </a:r>
            <a:r>
              <a:rPr lang="ko-KR" altLang="en-US" sz="1400" b="1" dirty="0" smtClean="0"/>
              <a:t> 테이블</a:t>
            </a:r>
            <a:r>
              <a:rPr lang="en-US" altLang="ko-KR" sz="1400" b="1" dirty="0" smtClean="0"/>
              <a:t>)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 smtClean="0"/>
              <a:t>R_ID</a:t>
            </a:r>
            <a:endParaRPr lang="ko-KR" altLang="en-US" sz="1400" b="1" dirty="0"/>
          </a:p>
        </p:txBody>
      </p:sp>
      <p:cxnSp>
        <p:nvCxnSpPr>
          <p:cNvPr id="10" name="꺾인 연결선 9"/>
          <p:cNvCxnSpPr>
            <a:endCxn id="8" idx="1"/>
          </p:cNvCxnSpPr>
          <p:nvPr/>
        </p:nvCxnSpPr>
        <p:spPr>
          <a:xfrm rot="16200000" flipH="1">
            <a:off x="1261753" y="2894614"/>
            <a:ext cx="1731818" cy="75210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735288" y="3465619"/>
            <a:ext cx="1923803" cy="134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DRIVER_RST_TBL</a:t>
            </a:r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대리 결정 테이블</a:t>
            </a:r>
            <a:r>
              <a:rPr lang="en-US" altLang="ko-KR" sz="1400" b="1" dirty="0" smtClean="0"/>
              <a:t>)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 smtClean="0"/>
              <a:t>R_ID, DR_ID</a:t>
            </a:r>
            <a:endParaRPr lang="ko-KR" altLang="en-US" sz="1400" b="1" dirty="0"/>
          </a:p>
        </p:txBody>
      </p:sp>
      <p:cxnSp>
        <p:nvCxnSpPr>
          <p:cNvPr id="13" name="꺾인 연결선 12"/>
          <p:cNvCxnSpPr>
            <a:stCxn id="5" idx="3"/>
          </p:cNvCxnSpPr>
          <p:nvPr/>
        </p:nvCxnSpPr>
        <p:spPr>
          <a:xfrm>
            <a:off x="6495804" y="1662549"/>
            <a:ext cx="1199406" cy="171004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11" idx="1"/>
          </p:cNvCxnSpPr>
          <p:nvPr/>
        </p:nvCxnSpPr>
        <p:spPr>
          <a:xfrm>
            <a:off x="4427517" y="4136575"/>
            <a:ext cx="23077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541823" y="5072743"/>
            <a:ext cx="1923803" cy="134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FINISH_DRIVE_TBL</a:t>
            </a:r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대리 완료 테이블</a:t>
            </a:r>
            <a:r>
              <a:rPr lang="en-US" altLang="ko-KR" sz="1400" b="1" dirty="0" smtClean="0"/>
              <a:t>)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 smtClean="0"/>
              <a:t>IDX</a:t>
            </a:r>
            <a:endParaRPr lang="ko-KR" altLang="en-US" sz="1400" b="1" dirty="0"/>
          </a:p>
        </p:txBody>
      </p:sp>
      <p:cxnSp>
        <p:nvCxnSpPr>
          <p:cNvPr id="18" name="꺾인 연결선 17"/>
          <p:cNvCxnSpPr>
            <a:stCxn id="11" idx="3"/>
            <a:endCxn id="16" idx="0"/>
          </p:cNvCxnSpPr>
          <p:nvPr/>
        </p:nvCxnSpPr>
        <p:spPr>
          <a:xfrm>
            <a:off x="8659091" y="4136575"/>
            <a:ext cx="1844634" cy="93616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3579" y="2833250"/>
            <a:ext cx="75408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R_TEL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100452" y="3982686"/>
            <a:ext cx="75408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R_ID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318168" y="2404756"/>
            <a:ext cx="75408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DR_ID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1941616" y="130629"/>
            <a:ext cx="7683335" cy="540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대리기사 데이터 테이블 관계도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9852562" y="1278580"/>
            <a:ext cx="110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33065" y="1073730"/>
            <a:ext cx="476993" cy="40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1043060" y="1073730"/>
            <a:ext cx="476993" cy="40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多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26682" y="4301342"/>
            <a:ext cx="7540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R_ID, DR_ID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37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45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LJW</dc:creator>
  <cp:lastModifiedBy>LJW</cp:lastModifiedBy>
  <cp:revision>5</cp:revision>
  <dcterms:created xsi:type="dcterms:W3CDTF">2022-03-20T00:14:03Z</dcterms:created>
  <dcterms:modified xsi:type="dcterms:W3CDTF">2022-03-20T04:04:47Z</dcterms:modified>
</cp:coreProperties>
</file>