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8DF0-B83E-4E03-9A59-89B081D4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0DB497-B6C8-444E-9926-41FDD662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CB363-0DA5-45BF-BE43-AF12556F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6A402-ADA7-4DE5-A772-3B2F17FF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B4039-777B-4738-A4B1-ABC5F5C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552B-326E-4C7F-BD81-58A5CF5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D0D1B-2922-4CF7-9C7D-DE5707064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8B49-B898-4E48-9A6A-8068CBDB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A86D2-0A54-44DD-930B-4B8D569E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5B4FB-6841-45EA-87C8-72ACB831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139EA-6170-4185-9EC9-F33A5678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AA7D1-68A1-408D-A3A6-27C09936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FFD93-FDAD-4BB8-BB8A-7DF0FA54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6222C-77BB-4676-B88F-0CE0DF70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9E0D0-C20D-43BC-840E-D2438384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8127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C27D-051E-413B-B39E-2435C601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A76EE-7071-4C05-992F-1731A6EF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CF6A0-CECF-4A81-B48C-2B38BB38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1E69C-ED99-46A3-B5C0-B5064BFC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EBA1-A60E-4869-9525-F4F8EE8A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48085-2573-4255-BD94-17DCBF90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5DAAC-C443-4368-A062-33C26A1D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CF6EB-BB74-4803-B94D-6793C37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1D254-62E2-4396-B613-FD3B180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E742E-E043-41EF-9ADA-83CA3DF4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8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FFBC8-4782-45FF-B50D-C18BD23D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7B75B-2C4C-4A54-9D39-3A6DED37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EDC3A-9E74-4B2E-A33C-ED0E9D5DA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1F7F8-5E1D-4C22-B816-777AC7A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69ED6-2931-4C59-A4F7-5541D79F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751B3-84B0-4213-8277-2250A39F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7BAEF-EDC9-42AD-81C6-0A20E91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451C6-371C-4760-B483-F103000D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3038C-CB59-4CFA-827A-57522596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58099-89B4-406D-AB27-8F6A788DB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FA6CBB-5ADA-469E-AC8F-F3D36838E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274BDE-8D44-4918-8455-79B4A03E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538DD-6C30-4344-B262-150E26BE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7968A-B24F-4876-8305-99C23C65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B543-E0F2-4611-B0DC-A0D1A46C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02225A-0B4E-41DF-94B2-2E0DA028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7126D0-219A-48DC-B704-5F4527D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E6A3F5-F8F4-4CDF-BEC6-97F0C147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6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6CD67-3ADF-41D9-9D69-A0DB7046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4A2D5-F052-4CAD-A7FE-EA6D6DA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A667E-DCE2-4EFA-8794-E3BCF279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9ECB-A8EA-4D71-A3FD-F289AD07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9E019-F9C2-436A-9CAB-CB7E66C9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59D2E-B8C2-4443-970B-4A4025D23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EC0FF-C158-4D18-82AC-F65155FE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005DE-D6A4-442E-99E7-FD4867E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9FA5C-87AE-474E-8AC4-16C3A760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B66E-3848-4280-B3B7-70B6D251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40154-9260-4AC1-A1AB-3A013C221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EFA03-A9A1-40E4-B111-E7F91C79F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3C4F8-D6B8-4FDD-BD8C-DB59A6F5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6F441-4227-4AEA-8C4C-E3F2B990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FB0C0-B7B4-421D-B5BA-1F7CA6CF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D5584-E004-4AFB-9123-142637C5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1BA62-137F-4EC2-AC94-6BAD5AAA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5250-2D77-4808-B404-40FC26731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0EC1-2252-4D97-9CB9-B072540388A6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38F2D-1DF8-4F59-8B2A-17D858B02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F9D1F-6237-4515-9FA2-D43E1E3F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E06-9EC5-4BF4-9E60-0237ECAB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ER-Diagram</a:t>
            </a:r>
          </a:p>
        </p:txBody>
      </p:sp>
      <p:sp>
        <p:nvSpPr>
          <p:cNvPr id="302" name="직사각형 40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3" name="그림 55" descr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0" name="그룹 82"/>
          <p:cNvGrpSpPr/>
          <p:nvPr/>
        </p:nvGrpSpPr>
        <p:grpSpPr>
          <a:xfrm>
            <a:off x="3997106" y="1476889"/>
            <a:ext cx="1021778" cy="1545471"/>
            <a:chOff x="0" y="0"/>
            <a:chExt cx="1021776" cy="1545470"/>
          </a:xfrm>
        </p:grpSpPr>
        <p:grpSp>
          <p:nvGrpSpPr>
            <p:cNvPr id="306" name="모서리가 둥근 직사각형 5"/>
            <p:cNvGrpSpPr/>
            <p:nvPr/>
          </p:nvGrpSpPr>
          <p:grpSpPr>
            <a:xfrm>
              <a:off x="24801" y="0"/>
              <a:ext cx="961531" cy="343984"/>
              <a:chOff x="0" y="0"/>
              <a:chExt cx="961530" cy="343983"/>
            </a:xfrm>
          </p:grpSpPr>
          <p:sp>
            <p:nvSpPr>
              <p:cNvPr id="304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공통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공통</a:t>
                </a:r>
              </a:p>
            </p:txBody>
          </p:sp>
        </p:grpSp>
        <p:grpSp>
          <p:nvGrpSpPr>
            <p:cNvPr id="309" name="직사각형 84"/>
            <p:cNvGrpSpPr/>
            <p:nvPr/>
          </p:nvGrpSpPr>
          <p:grpSpPr>
            <a:xfrm>
              <a:off x="0" y="421760"/>
              <a:ext cx="1021777" cy="1123711"/>
              <a:chOff x="0" y="0"/>
              <a:chExt cx="1021776" cy="1123709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0" y="0"/>
                <a:ext cx="1021777" cy="102635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08" name="그룹ID…"/>
              <p:cNvSpPr txBox="1"/>
              <p:nvPr/>
            </p:nvSpPr>
            <p:spPr>
              <a:xfrm>
                <a:off x="52069" y="6350"/>
                <a:ext cx="917638" cy="1117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그룹ID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COMID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COM내용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부모ID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예외1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예외2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예외3</a:t>
                </a:r>
              </a:p>
            </p:txBody>
          </p:sp>
        </p:grpSp>
      </p:grpSp>
      <p:grpSp>
        <p:nvGrpSpPr>
          <p:cNvPr id="317" name="그룹 85"/>
          <p:cNvGrpSpPr/>
          <p:nvPr/>
        </p:nvGrpSpPr>
        <p:grpSpPr>
          <a:xfrm>
            <a:off x="448133" y="5099105"/>
            <a:ext cx="1032391" cy="1513457"/>
            <a:chOff x="0" y="0"/>
            <a:chExt cx="1032389" cy="1513455"/>
          </a:xfrm>
        </p:grpSpPr>
        <p:grpSp>
          <p:nvGrpSpPr>
            <p:cNvPr id="313" name="모서리가 둥근 직사각형 7"/>
            <p:cNvGrpSpPr/>
            <p:nvPr/>
          </p:nvGrpSpPr>
          <p:grpSpPr>
            <a:xfrm>
              <a:off x="24801" y="0"/>
              <a:ext cx="961532" cy="343984"/>
              <a:chOff x="0" y="0"/>
              <a:chExt cx="961530" cy="343983"/>
            </a:xfrm>
          </p:grpSpPr>
          <p:sp>
            <p:nvSpPr>
              <p:cNvPr id="311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사람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사람</a:t>
                </a:r>
              </a:p>
            </p:txBody>
          </p:sp>
        </p:grpSp>
        <p:grpSp>
          <p:nvGrpSpPr>
            <p:cNvPr id="316" name="직사각형 87"/>
            <p:cNvGrpSpPr/>
            <p:nvPr/>
          </p:nvGrpSpPr>
          <p:grpSpPr>
            <a:xfrm>
              <a:off x="0" y="421759"/>
              <a:ext cx="1032390" cy="1091697"/>
              <a:chOff x="0" y="0"/>
              <a:chExt cx="1032389" cy="1091696"/>
            </a:xfrm>
          </p:grpSpPr>
          <p:sp>
            <p:nvSpPr>
              <p:cNvPr id="314" name="직사각형"/>
              <p:cNvSpPr/>
              <p:nvPr/>
            </p:nvSpPr>
            <p:spPr>
              <a:xfrm>
                <a:off x="0" y="0"/>
                <a:ext cx="1032390" cy="1020740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15" name="사람ID…"/>
              <p:cNvSpPr txBox="1"/>
              <p:nvPr/>
            </p:nvSpPr>
            <p:spPr>
              <a:xfrm>
                <a:off x="52069" y="6349"/>
                <a:ext cx="928251" cy="1085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전화번호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주소그룹ID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</p:txBody>
          </p:sp>
        </p:grpSp>
      </p:grpSp>
      <p:grpSp>
        <p:nvGrpSpPr>
          <p:cNvPr id="324" name="그룹 88"/>
          <p:cNvGrpSpPr/>
          <p:nvPr/>
        </p:nvGrpSpPr>
        <p:grpSpPr>
          <a:xfrm>
            <a:off x="1992290" y="1507713"/>
            <a:ext cx="961532" cy="1442499"/>
            <a:chOff x="0" y="0"/>
            <a:chExt cx="961530" cy="1442498"/>
          </a:xfrm>
        </p:grpSpPr>
        <p:grpSp>
          <p:nvGrpSpPr>
            <p:cNvPr id="320" name="모서리가 둥근 직사각형 9"/>
            <p:cNvGrpSpPr/>
            <p:nvPr/>
          </p:nvGrpSpPr>
          <p:grpSpPr>
            <a:xfrm>
              <a:off x="0" y="0"/>
              <a:ext cx="961531" cy="343984"/>
              <a:chOff x="0" y="0"/>
              <a:chExt cx="961530" cy="343983"/>
            </a:xfrm>
          </p:grpSpPr>
          <p:sp>
            <p:nvSpPr>
              <p:cNvPr id="318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9" name="병원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병원</a:t>
                </a:r>
              </a:p>
            </p:txBody>
          </p:sp>
        </p:grpSp>
        <p:grpSp>
          <p:nvGrpSpPr>
            <p:cNvPr id="323" name="직사각형 90"/>
            <p:cNvGrpSpPr/>
            <p:nvPr/>
          </p:nvGrpSpPr>
          <p:grpSpPr>
            <a:xfrm>
              <a:off x="10626" y="421760"/>
              <a:ext cx="940277" cy="1020739"/>
              <a:chOff x="0" y="0"/>
              <a:chExt cx="940276" cy="1020737"/>
            </a:xfrm>
          </p:grpSpPr>
          <p:sp>
            <p:nvSpPr>
              <p:cNvPr id="321" name="직사각형"/>
              <p:cNvSpPr/>
              <p:nvPr/>
            </p:nvSpPr>
            <p:spPr>
              <a:xfrm>
                <a:off x="-1" y="0"/>
                <a:ext cx="940278" cy="102073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22" name="병원ID…"/>
              <p:cNvSpPr txBox="1"/>
              <p:nvPr/>
            </p:nvSpPr>
            <p:spPr>
              <a:xfrm>
                <a:off x="52069" y="6350"/>
                <a:ext cx="836138" cy="945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병상 수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개원일</a:t>
                </a:r>
              </a:p>
            </p:txBody>
          </p:sp>
        </p:grpSp>
      </p:grpSp>
      <p:grpSp>
        <p:nvGrpSpPr>
          <p:cNvPr id="331" name="그룹 91"/>
          <p:cNvGrpSpPr/>
          <p:nvPr/>
        </p:nvGrpSpPr>
        <p:grpSpPr>
          <a:xfrm>
            <a:off x="421238" y="3286433"/>
            <a:ext cx="961531" cy="1459868"/>
            <a:chOff x="0" y="0"/>
            <a:chExt cx="961530" cy="1459867"/>
          </a:xfrm>
        </p:grpSpPr>
        <p:grpSp>
          <p:nvGrpSpPr>
            <p:cNvPr id="327" name="모서리가 둥근 직사각형 11"/>
            <p:cNvGrpSpPr/>
            <p:nvPr/>
          </p:nvGrpSpPr>
          <p:grpSpPr>
            <a:xfrm>
              <a:off x="0" y="-1"/>
              <a:ext cx="961531" cy="343985"/>
              <a:chOff x="0" y="0"/>
              <a:chExt cx="961530" cy="343983"/>
            </a:xfrm>
          </p:grpSpPr>
          <p:sp>
            <p:nvSpPr>
              <p:cNvPr id="325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6" name="백신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백신</a:t>
                </a:r>
              </a:p>
            </p:txBody>
          </p:sp>
        </p:grpSp>
        <p:grpSp>
          <p:nvGrpSpPr>
            <p:cNvPr id="330" name="직사각형 93"/>
            <p:cNvGrpSpPr/>
            <p:nvPr/>
          </p:nvGrpSpPr>
          <p:grpSpPr>
            <a:xfrm>
              <a:off x="21255" y="421759"/>
              <a:ext cx="940276" cy="1038109"/>
              <a:chOff x="0" y="0"/>
              <a:chExt cx="940274" cy="1038108"/>
            </a:xfrm>
          </p:grpSpPr>
          <p:sp>
            <p:nvSpPr>
              <p:cNvPr id="328" name="직사각형"/>
              <p:cNvSpPr/>
              <p:nvPr/>
            </p:nvSpPr>
            <p:spPr>
              <a:xfrm>
                <a:off x="0" y="-1"/>
                <a:ext cx="940275" cy="1038110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29" name="백신ID…"/>
              <p:cNvSpPr txBox="1"/>
              <p:nvPr/>
            </p:nvSpPr>
            <p:spPr>
              <a:xfrm>
                <a:off x="52070" y="6349"/>
                <a:ext cx="836135" cy="8059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투여 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보관온도</a:t>
                </a:r>
              </a:p>
            </p:txBody>
          </p:sp>
        </p:grpSp>
      </p:grpSp>
      <p:grpSp>
        <p:nvGrpSpPr>
          <p:cNvPr id="338" name="그룹 94"/>
          <p:cNvGrpSpPr/>
          <p:nvPr/>
        </p:nvGrpSpPr>
        <p:grpSpPr>
          <a:xfrm>
            <a:off x="7586512" y="4049524"/>
            <a:ext cx="982512" cy="1402738"/>
            <a:chOff x="0" y="0"/>
            <a:chExt cx="982511" cy="1402736"/>
          </a:xfrm>
        </p:grpSpPr>
        <p:grpSp>
          <p:nvGrpSpPr>
            <p:cNvPr id="334" name="모서리가 둥근 직사각형 13"/>
            <p:cNvGrpSpPr/>
            <p:nvPr/>
          </p:nvGrpSpPr>
          <p:grpSpPr>
            <a:xfrm>
              <a:off x="0" y="0"/>
              <a:ext cx="961531" cy="394875"/>
              <a:chOff x="0" y="0"/>
              <a:chExt cx="961530" cy="394874"/>
            </a:xfrm>
          </p:grpSpPr>
          <p:sp>
            <p:nvSpPr>
              <p:cNvPr id="332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3" name="의사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의사</a:t>
                </a:r>
              </a:p>
            </p:txBody>
          </p:sp>
        </p:grpSp>
        <p:grpSp>
          <p:nvGrpSpPr>
            <p:cNvPr id="337" name="직사각형 96"/>
            <p:cNvGrpSpPr/>
            <p:nvPr/>
          </p:nvGrpSpPr>
          <p:grpSpPr>
            <a:xfrm>
              <a:off x="21255" y="458743"/>
              <a:ext cx="961257" cy="943994"/>
              <a:chOff x="0" y="0"/>
              <a:chExt cx="961256" cy="943993"/>
            </a:xfrm>
          </p:grpSpPr>
          <p:sp>
            <p:nvSpPr>
              <p:cNvPr id="335" name="직사각형"/>
              <p:cNvSpPr/>
              <p:nvPr/>
            </p:nvSpPr>
            <p:spPr>
              <a:xfrm>
                <a:off x="0" y="0"/>
                <a:ext cx="961257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36" name="의사ID…"/>
              <p:cNvSpPr txBox="1"/>
              <p:nvPr/>
            </p:nvSpPr>
            <p:spPr>
              <a:xfrm>
                <a:off x="52069" y="6350"/>
                <a:ext cx="857118" cy="9376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소속병원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전공그룹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전공</a:t>
                </a:r>
              </a:p>
            </p:txBody>
          </p:sp>
        </p:grpSp>
      </p:grpSp>
      <p:grpSp>
        <p:nvGrpSpPr>
          <p:cNvPr id="345" name="그룹 97"/>
          <p:cNvGrpSpPr/>
          <p:nvPr/>
        </p:nvGrpSpPr>
        <p:grpSpPr>
          <a:xfrm>
            <a:off x="2648124" y="3537858"/>
            <a:ext cx="990721" cy="1369606"/>
            <a:chOff x="0" y="0"/>
            <a:chExt cx="990720" cy="1369605"/>
          </a:xfrm>
        </p:grpSpPr>
        <p:grpSp>
          <p:nvGrpSpPr>
            <p:cNvPr id="341" name="모서리가 둥근 직사각형 15"/>
            <p:cNvGrpSpPr/>
            <p:nvPr/>
          </p:nvGrpSpPr>
          <p:grpSpPr>
            <a:xfrm>
              <a:off x="0" y="0"/>
              <a:ext cx="961531" cy="394875"/>
              <a:chOff x="0" y="0"/>
              <a:chExt cx="961530" cy="394874"/>
            </a:xfrm>
          </p:grpSpPr>
          <p:sp>
            <p:nvSpPr>
              <p:cNvPr id="339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0" name="예약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예약</a:t>
                </a:r>
              </a:p>
            </p:txBody>
          </p:sp>
        </p:grpSp>
        <p:grpSp>
          <p:nvGrpSpPr>
            <p:cNvPr id="344" name="직사각형 99"/>
            <p:cNvGrpSpPr/>
            <p:nvPr/>
          </p:nvGrpSpPr>
          <p:grpSpPr>
            <a:xfrm>
              <a:off x="29190" y="470494"/>
              <a:ext cx="961531" cy="899112"/>
              <a:chOff x="0" y="0"/>
              <a:chExt cx="961529" cy="899111"/>
            </a:xfrm>
          </p:grpSpPr>
          <p:sp>
            <p:nvSpPr>
              <p:cNvPr id="342" name="직사각형"/>
              <p:cNvSpPr/>
              <p:nvPr/>
            </p:nvSpPr>
            <p:spPr>
              <a:xfrm>
                <a:off x="0" y="-1"/>
                <a:ext cx="961530" cy="899113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43" name="예약ID…"/>
              <p:cNvSpPr txBox="1"/>
              <p:nvPr/>
            </p:nvSpPr>
            <p:spPr>
              <a:xfrm>
                <a:off x="52070" y="6349"/>
                <a:ext cx="857390" cy="821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예약일자</a:t>
                </a:r>
              </a:p>
            </p:txBody>
          </p:sp>
        </p:grpSp>
      </p:grpSp>
      <p:grpSp>
        <p:nvGrpSpPr>
          <p:cNvPr id="352" name="그룹 100"/>
          <p:cNvGrpSpPr/>
          <p:nvPr/>
        </p:nvGrpSpPr>
        <p:grpSpPr>
          <a:xfrm>
            <a:off x="4625925" y="3529179"/>
            <a:ext cx="982786" cy="1386976"/>
            <a:chOff x="0" y="0"/>
            <a:chExt cx="982785" cy="1386974"/>
          </a:xfrm>
        </p:grpSpPr>
        <p:grpSp>
          <p:nvGrpSpPr>
            <p:cNvPr id="348" name="모서리가 둥근 직사각형 18"/>
            <p:cNvGrpSpPr/>
            <p:nvPr/>
          </p:nvGrpSpPr>
          <p:grpSpPr>
            <a:xfrm>
              <a:off x="-1" y="-1"/>
              <a:ext cx="961532" cy="394876"/>
              <a:chOff x="0" y="0"/>
              <a:chExt cx="961530" cy="394874"/>
            </a:xfrm>
          </p:grpSpPr>
          <p:sp>
            <p:nvSpPr>
              <p:cNvPr id="346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7" name="접종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접종</a:t>
                </a:r>
              </a:p>
            </p:txBody>
          </p:sp>
        </p:grpSp>
        <p:grpSp>
          <p:nvGrpSpPr>
            <p:cNvPr id="351" name="직사각형 102"/>
            <p:cNvGrpSpPr/>
            <p:nvPr/>
          </p:nvGrpSpPr>
          <p:grpSpPr>
            <a:xfrm>
              <a:off x="21255" y="470494"/>
              <a:ext cx="961531" cy="916481"/>
              <a:chOff x="0" y="0"/>
              <a:chExt cx="961529" cy="916480"/>
            </a:xfrm>
          </p:grpSpPr>
          <p:sp>
            <p:nvSpPr>
              <p:cNvPr id="349" name="직사각형"/>
              <p:cNvSpPr/>
              <p:nvPr/>
            </p:nvSpPr>
            <p:spPr>
              <a:xfrm>
                <a:off x="0" y="-1"/>
                <a:ext cx="961530" cy="91648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50" name="예약ID…"/>
              <p:cNvSpPr txBox="1"/>
              <p:nvPr/>
            </p:nvSpPr>
            <p:spPr>
              <a:xfrm>
                <a:off x="52070" y="6349"/>
                <a:ext cx="857390" cy="52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접종일자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접종 차수</a:t>
                </a:r>
              </a:p>
            </p:txBody>
          </p:sp>
        </p:grpSp>
      </p:grpSp>
      <p:grpSp>
        <p:nvGrpSpPr>
          <p:cNvPr id="359" name="그룹 103"/>
          <p:cNvGrpSpPr/>
          <p:nvPr/>
        </p:nvGrpSpPr>
        <p:grpSpPr>
          <a:xfrm>
            <a:off x="6120910" y="1419625"/>
            <a:ext cx="961532" cy="1487759"/>
            <a:chOff x="0" y="0"/>
            <a:chExt cx="961530" cy="1487757"/>
          </a:xfrm>
        </p:grpSpPr>
        <p:grpSp>
          <p:nvGrpSpPr>
            <p:cNvPr id="355" name="모서리가 둥근 직사각형 20"/>
            <p:cNvGrpSpPr/>
            <p:nvPr/>
          </p:nvGrpSpPr>
          <p:grpSpPr>
            <a:xfrm>
              <a:off x="0" y="0"/>
              <a:ext cx="961531" cy="509401"/>
              <a:chOff x="0" y="0"/>
              <a:chExt cx="961530" cy="509400"/>
            </a:xfrm>
          </p:grpSpPr>
          <p:sp>
            <p:nvSpPr>
              <p:cNvPr id="353" name="모서리가 둥근 직사각형"/>
              <p:cNvSpPr/>
              <p:nvPr/>
            </p:nvSpPr>
            <p:spPr>
              <a:xfrm>
                <a:off x="0" y="57263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병원…"/>
              <p:cNvSpPr txBox="1"/>
              <p:nvPr/>
            </p:nvSpPr>
            <p:spPr>
              <a:xfrm>
                <a:off x="71345" y="0"/>
                <a:ext cx="818840" cy="50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병원 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방문자</a:t>
                </a:r>
              </a:p>
            </p:txBody>
          </p:sp>
        </p:grpSp>
        <p:grpSp>
          <p:nvGrpSpPr>
            <p:cNvPr id="358" name="직사각형 105"/>
            <p:cNvGrpSpPr/>
            <p:nvPr/>
          </p:nvGrpSpPr>
          <p:grpSpPr>
            <a:xfrm>
              <a:off x="0" y="527757"/>
              <a:ext cx="961530" cy="960001"/>
              <a:chOff x="0" y="0"/>
              <a:chExt cx="961529" cy="959999"/>
            </a:xfrm>
          </p:grpSpPr>
          <p:sp>
            <p:nvSpPr>
              <p:cNvPr id="356" name="직사각형"/>
              <p:cNvSpPr/>
              <p:nvPr/>
            </p:nvSpPr>
            <p:spPr>
              <a:xfrm>
                <a:off x="0" y="0"/>
                <a:ext cx="961530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57" name="방문ID…"/>
              <p:cNvSpPr txBox="1"/>
              <p:nvPr/>
            </p:nvSpPr>
            <p:spPr>
              <a:xfrm>
                <a:off x="52069" y="6350"/>
                <a:ext cx="857391" cy="953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증상그룹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증상ID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방문병원</a:t>
                </a:r>
              </a:p>
            </p:txBody>
          </p:sp>
        </p:grpSp>
      </p:grpSp>
      <p:grpSp>
        <p:nvGrpSpPr>
          <p:cNvPr id="366" name="그룹 106"/>
          <p:cNvGrpSpPr/>
          <p:nvPr/>
        </p:nvGrpSpPr>
        <p:grpSpPr>
          <a:xfrm>
            <a:off x="434703" y="1506248"/>
            <a:ext cx="961532" cy="1442500"/>
            <a:chOff x="0" y="0"/>
            <a:chExt cx="961530" cy="1442498"/>
          </a:xfrm>
        </p:grpSpPr>
        <p:grpSp>
          <p:nvGrpSpPr>
            <p:cNvPr id="362" name="모서리가 둥근 직사각형 22"/>
            <p:cNvGrpSpPr/>
            <p:nvPr/>
          </p:nvGrpSpPr>
          <p:grpSpPr>
            <a:xfrm>
              <a:off x="0" y="0"/>
              <a:ext cx="961531" cy="343984"/>
              <a:chOff x="0" y="0"/>
              <a:chExt cx="961530" cy="343983"/>
            </a:xfrm>
          </p:grpSpPr>
          <p:sp>
            <p:nvSpPr>
              <p:cNvPr id="360" name="모서리가 둥근 직사각형"/>
              <p:cNvSpPr/>
              <p:nvPr/>
            </p:nvSpPr>
            <p:spPr>
              <a:xfrm>
                <a:off x="0" y="0"/>
                <a:ext cx="961531" cy="343984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1" name="백신입고"/>
              <p:cNvSpPr txBox="1"/>
              <p:nvPr/>
            </p:nvSpPr>
            <p:spPr>
              <a:xfrm>
                <a:off x="68862" y="24671"/>
                <a:ext cx="823806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백신입고</a:t>
                </a:r>
              </a:p>
            </p:txBody>
          </p:sp>
        </p:grpSp>
        <p:grpSp>
          <p:nvGrpSpPr>
            <p:cNvPr id="365" name="직사각형 108"/>
            <p:cNvGrpSpPr/>
            <p:nvPr/>
          </p:nvGrpSpPr>
          <p:grpSpPr>
            <a:xfrm>
              <a:off x="11412" y="421760"/>
              <a:ext cx="950119" cy="1020739"/>
              <a:chOff x="0" y="0"/>
              <a:chExt cx="950117" cy="1020737"/>
            </a:xfrm>
          </p:grpSpPr>
          <p:sp>
            <p:nvSpPr>
              <p:cNvPr id="363" name="직사각형"/>
              <p:cNvSpPr/>
              <p:nvPr/>
            </p:nvSpPr>
            <p:spPr>
              <a:xfrm>
                <a:off x="0" y="0"/>
                <a:ext cx="950118" cy="102073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64" name="INDEX…"/>
              <p:cNvSpPr txBox="1"/>
              <p:nvPr/>
            </p:nvSpPr>
            <p:spPr>
              <a:xfrm>
                <a:off x="52070" y="6350"/>
                <a:ext cx="845978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수량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입고일</a:t>
                </a:r>
              </a:p>
            </p:txBody>
          </p:sp>
        </p:grpSp>
      </p:grpSp>
      <p:grpSp>
        <p:nvGrpSpPr>
          <p:cNvPr id="373" name="그룹 109"/>
          <p:cNvGrpSpPr/>
          <p:nvPr/>
        </p:nvGrpSpPr>
        <p:grpSpPr>
          <a:xfrm>
            <a:off x="7568376" y="1487198"/>
            <a:ext cx="961532" cy="1420011"/>
            <a:chOff x="0" y="0"/>
            <a:chExt cx="961530" cy="1420009"/>
          </a:xfrm>
        </p:grpSpPr>
        <p:grpSp>
          <p:nvGrpSpPr>
            <p:cNvPr id="369" name="모서리가 둥근 직사각형 24"/>
            <p:cNvGrpSpPr/>
            <p:nvPr/>
          </p:nvGrpSpPr>
          <p:grpSpPr>
            <a:xfrm>
              <a:off x="0" y="0"/>
              <a:ext cx="961531" cy="394875"/>
              <a:chOff x="0" y="0"/>
              <a:chExt cx="961530" cy="394874"/>
            </a:xfrm>
          </p:grpSpPr>
          <p:sp>
            <p:nvSpPr>
              <p:cNvPr id="367" name="모서리가 둥근 직사각형"/>
              <p:cNvSpPr/>
              <p:nvPr/>
            </p:nvSpPr>
            <p:spPr>
              <a:xfrm>
                <a:off x="0" y="0"/>
                <a:ext cx="961531" cy="3948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8" name="진료"/>
              <p:cNvSpPr txBox="1"/>
              <p:nvPr/>
            </p:nvSpPr>
            <p:spPr>
              <a:xfrm>
                <a:off x="71345" y="50117"/>
                <a:ext cx="818840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진료</a:t>
                </a:r>
              </a:p>
            </p:txBody>
          </p:sp>
        </p:grpSp>
        <p:grpSp>
          <p:nvGrpSpPr>
            <p:cNvPr id="372" name="직사각형 111"/>
            <p:cNvGrpSpPr/>
            <p:nvPr/>
          </p:nvGrpSpPr>
          <p:grpSpPr>
            <a:xfrm>
              <a:off x="38200" y="452006"/>
              <a:ext cx="923331" cy="968004"/>
              <a:chOff x="0" y="0"/>
              <a:chExt cx="923329" cy="968003"/>
            </a:xfrm>
          </p:grpSpPr>
          <p:sp>
            <p:nvSpPr>
              <p:cNvPr id="370" name="직사각형"/>
              <p:cNvSpPr/>
              <p:nvPr/>
            </p:nvSpPr>
            <p:spPr>
              <a:xfrm>
                <a:off x="0" y="0"/>
                <a:ext cx="923330" cy="934969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71" name="진료ID…"/>
              <p:cNvSpPr txBox="1"/>
              <p:nvPr/>
            </p:nvSpPr>
            <p:spPr>
              <a:xfrm>
                <a:off x="52069" y="6350"/>
                <a:ext cx="819191" cy="9616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진료비</a:t>
                </a:r>
              </a:p>
            </p:txBody>
          </p:sp>
        </p:grpSp>
      </p:grpSp>
      <p:grpSp>
        <p:nvGrpSpPr>
          <p:cNvPr id="380" name="그룹 112"/>
          <p:cNvGrpSpPr/>
          <p:nvPr/>
        </p:nvGrpSpPr>
        <p:grpSpPr>
          <a:xfrm>
            <a:off x="9177969" y="2126694"/>
            <a:ext cx="971871" cy="1443488"/>
            <a:chOff x="0" y="0"/>
            <a:chExt cx="971870" cy="1443487"/>
          </a:xfrm>
        </p:grpSpPr>
        <p:grpSp>
          <p:nvGrpSpPr>
            <p:cNvPr id="376" name="모서리가 둥근 직사각형 26"/>
            <p:cNvGrpSpPr/>
            <p:nvPr/>
          </p:nvGrpSpPr>
          <p:grpSpPr>
            <a:xfrm>
              <a:off x="0" y="-1"/>
              <a:ext cx="961532" cy="437996"/>
              <a:chOff x="0" y="0"/>
              <a:chExt cx="961531" cy="437994"/>
            </a:xfrm>
          </p:grpSpPr>
          <p:sp>
            <p:nvSpPr>
              <p:cNvPr id="374" name="모서리가 둥근 직사각형"/>
              <p:cNvSpPr/>
              <p:nvPr/>
            </p:nvSpPr>
            <p:spPr>
              <a:xfrm>
                <a:off x="0" y="0"/>
                <a:ext cx="961532" cy="43799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5" name="입원"/>
              <p:cNvSpPr txBox="1"/>
              <p:nvPr/>
            </p:nvSpPr>
            <p:spPr>
              <a:xfrm>
                <a:off x="73450" y="71677"/>
                <a:ext cx="814631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입원</a:t>
                </a:r>
              </a:p>
            </p:txBody>
          </p:sp>
        </p:grpSp>
        <p:grpSp>
          <p:nvGrpSpPr>
            <p:cNvPr id="379" name="직사각형 114"/>
            <p:cNvGrpSpPr/>
            <p:nvPr/>
          </p:nvGrpSpPr>
          <p:grpSpPr>
            <a:xfrm>
              <a:off x="-1" y="527006"/>
              <a:ext cx="971872" cy="916482"/>
              <a:chOff x="0" y="0"/>
              <a:chExt cx="971870" cy="916480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0"/>
                <a:ext cx="971872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78" name="입원ID…"/>
              <p:cNvSpPr txBox="1"/>
              <p:nvPr/>
            </p:nvSpPr>
            <p:spPr>
              <a:xfrm>
                <a:off x="52069" y="6350"/>
                <a:ext cx="867732" cy="8139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입원날짜</a:t>
                </a:r>
              </a:p>
            </p:txBody>
          </p:sp>
        </p:grpSp>
      </p:grpSp>
      <p:grpSp>
        <p:nvGrpSpPr>
          <p:cNvPr id="387" name="그룹 115"/>
          <p:cNvGrpSpPr/>
          <p:nvPr/>
        </p:nvGrpSpPr>
        <p:grpSpPr>
          <a:xfrm>
            <a:off x="10653438" y="4644442"/>
            <a:ext cx="971871" cy="1443488"/>
            <a:chOff x="0" y="0"/>
            <a:chExt cx="971870" cy="1443487"/>
          </a:xfrm>
        </p:grpSpPr>
        <p:grpSp>
          <p:nvGrpSpPr>
            <p:cNvPr id="383" name="모서리가 둥근 직사각형 26"/>
            <p:cNvGrpSpPr/>
            <p:nvPr/>
          </p:nvGrpSpPr>
          <p:grpSpPr>
            <a:xfrm>
              <a:off x="0" y="-1"/>
              <a:ext cx="961532" cy="437996"/>
              <a:chOff x="0" y="0"/>
              <a:chExt cx="961531" cy="437994"/>
            </a:xfrm>
          </p:grpSpPr>
          <p:sp>
            <p:nvSpPr>
              <p:cNvPr id="381" name="모서리가 둥근 직사각형"/>
              <p:cNvSpPr/>
              <p:nvPr/>
            </p:nvSpPr>
            <p:spPr>
              <a:xfrm>
                <a:off x="0" y="0"/>
                <a:ext cx="961532" cy="43799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2" name="퇴원"/>
              <p:cNvSpPr txBox="1"/>
              <p:nvPr/>
            </p:nvSpPr>
            <p:spPr>
              <a:xfrm>
                <a:off x="73450" y="71677"/>
                <a:ext cx="814631" cy="294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퇴원</a:t>
                </a:r>
              </a:p>
            </p:txBody>
          </p:sp>
        </p:grpSp>
        <p:grpSp>
          <p:nvGrpSpPr>
            <p:cNvPr id="386" name="직사각형 117"/>
            <p:cNvGrpSpPr/>
            <p:nvPr/>
          </p:nvGrpSpPr>
          <p:grpSpPr>
            <a:xfrm>
              <a:off x="-1" y="527006"/>
              <a:ext cx="971872" cy="916482"/>
              <a:chOff x="0" y="0"/>
              <a:chExt cx="971870" cy="916480"/>
            </a:xfrm>
          </p:grpSpPr>
          <p:sp>
            <p:nvSpPr>
              <p:cNvPr id="384" name="직사각형"/>
              <p:cNvSpPr/>
              <p:nvPr/>
            </p:nvSpPr>
            <p:spPr>
              <a:xfrm>
                <a:off x="-1" y="0"/>
                <a:ext cx="971872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85" name="INDEX…"/>
              <p:cNvSpPr txBox="1"/>
              <p:nvPr/>
            </p:nvSpPr>
            <p:spPr>
              <a:xfrm>
                <a:off x="52069" y="6350"/>
                <a:ext cx="867732" cy="8139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퇴원일자</a:t>
                </a:r>
              </a:p>
            </p:txBody>
          </p:sp>
        </p:grpSp>
      </p:grpSp>
      <p:grpSp>
        <p:nvGrpSpPr>
          <p:cNvPr id="394" name="그룹 118"/>
          <p:cNvGrpSpPr/>
          <p:nvPr/>
        </p:nvGrpSpPr>
        <p:grpSpPr>
          <a:xfrm>
            <a:off x="10653438" y="1286015"/>
            <a:ext cx="971871" cy="1500924"/>
            <a:chOff x="0" y="0"/>
            <a:chExt cx="971870" cy="1500923"/>
          </a:xfrm>
        </p:grpSpPr>
        <p:grpSp>
          <p:nvGrpSpPr>
            <p:cNvPr id="390" name="모서리가 둥근 직사각형 26"/>
            <p:cNvGrpSpPr/>
            <p:nvPr/>
          </p:nvGrpSpPr>
          <p:grpSpPr>
            <a:xfrm>
              <a:off x="274" y="-1"/>
              <a:ext cx="961533" cy="497842"/>
              <a:chOff x="0" y="0"/>
              <a:chExt cx="961531" cy="497840"/>
            </a:xfrm>
          </p:grpSpPr>
          <p:sp>
            <p:nvSpPr>
              <p:cNvPr id="388" name="모서리가 둥근 직사각형"/>
              <p:cNvSpPr/>
              <p:nvPr/>
            </p:nvSpPr>
            <p:spPr>
              <a:xfrm>
                <a:off x="0" y="29922"/>
                <a:ext cx="961532" cy="43799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9" name="입원자…"/>
              <p:cNvSpPr txBox="1"/>
              <p:nvPr/>
            </p:nvSpPr>
            <p:spPr>
              <a:xfrm>
                <a:off x="73450" y="0"/>
                <a:ext cx="814631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병실</a:t>
                </a:r>
              </a:p>
            </p:txBody>
          </p:sp>
        </p:grpSp>
        <p:grpSp>
          <p:nvGrpSpPr>
            <p:cNvPr id="393" name="직사각형 120"/>
            <p:cNvGrpSpPr/>
            <p:nvPr/>
          </p:nvGrpSpPr>
          <p:grpSpPr>
            <a:xfrm>
              <a:off x="0" y="556929"/>
              <a:ext cx="971871" cy="943995"/>
              <a:chOff x="0" y="0"/>
              <a:chExt cx="971870" cy="943993"/>
            </a:xfrm>
          </p:grpSpPr>
          <p:sp>
            <p:nvSpPr>
              <p:cNvPr id="391" name="직사각형"/>
              <p:cNvSpPr/>
              <p:nvPr/>
            </p:nvSpPr>
            <p:spPr>
              <a:xfrm>
                <a:off x="0" y="0"/>
                <a:ext cx="971871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92" name="INDEX…"/>
              <p:cNvSpPr txBox="1"/>
              <p:nvPr/>
            </p:nvSpPr>
            <p:spPr>
              <a:xfrm>
                <a:off x="52069" y="6350"/>
                <a:ext cx="867732" cy="9376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병실사용날짜</a:t>
                </a:r>
              </a:p>
            </p:txBody>
          </p:sp>
        </p:grpSp>
      </p:grpSp>
      <p:grpSp>
        <p:nvGrpSpPr>
          <p:cNvPr id="401" name="그룹 121"/>
          <p:cNvGrpSpPr/>
          <p:nvPr/>
        </p:nvGrpSpPr>
        <p:grpSpPr>
          <a:xfrm>
            <a:off x="10648543" y="2818514"/>
            <a:ext cx="971871" cy="1532938"/>
            <a:chOff x="0" y="0"/>
            <a:chExt cx="971870" cy="1532936"/>
          </a:xfrm>
        </p:grpSpPr>
        <p:grpSp>
          <p:nvGrpSpPr>
            <p:cNvPr id="397" name="모서리가 둥근 직사각형 26"/>
            <p:cNvGrpSpPr/>
            <p:nvPr/>
          </p:nvGrpSpPr>
          <p:grpSpPr>
            <a:xfrm>
              <a:off x="0" y="-1"/>
              <a:ext cx="961532" cy="497842"/>
              <a:chOff x="0" y="0"/>
              <a:chExt cx="961531" cy="497840"/>
            </a:xfrm>
          </p:grpSpPr>
          <p:sp>
            <p:nvSpPr>
              <p:cNvPr id="395" name="모서리가 둥근 직사각형"/>
              <p:cNvSpPr/>
              <p:nvPr/>
            </p:nvSpPr>
            <p:spPr>
              <a:xfrm>
                <a:off x="0" y="29922"/>
                <a:ext cx="961532" cy="43799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6" name="입원자…"/>
              <p:cNvSpPr txBox="1"/>
              <p:nvPr/>
            </p:nvSpPr>
            <p:spPr>
              <a:xfrm>
                <a:off x="73450" y="0"/>
                <a:ext cx="814631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처방약</a:t>
                </a:r>
              </a:p>
            </p:txBody>
          </p:sp>
        </p:grpSp>
        <p:grpSp>
          <p:nvGrpSpPr>
            <p:cNvPr id="400" name="직사각형 123"/>
            <p:cNvGrpSpPr/>
            <p:nvPr/>
          </p:nvGrpSpPr>
          <p:grpSpPr>
            <a:xfrm>
              <a:off x="0" y="556929"/>
              <a:ext cx="971871" cy="976008"/>
              <a:chOff x="0" y="0"/>
              <a:chExt cx="971870" cy="976006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0" y="0"/>
                <a:ext cx="971871" cy="91648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399" name="INDEX…"/>
              <p:cNvSpPr txBox="1"/>
              <p:nvPr/>
            </p:nvSpPr>
            <p:spPr>
              <a:xfrm>
                <a:off x="52069" y="6350"/>
                <a:ext cx="867732" cy="969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수량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받은 날짜</a:t>
                </a:r>
              </a:p>
            </p:txBody>
          </p:sp>
        </p:grpSp>
      </p:grpSp>
      <p:sp>
        <p:nvSpPr>
          <p:cNvPr id="414" name="연결선: 꺾임 6"/>
          <p:cNvSpPr/>
          <p:nvPr/>
        </p:nvSpPr>
        <p:spPr>
          <a:xfrm>
            <a:off x="10156190" y="2035810"/>
            <a:ext cx="490220" cy="81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192" y="21600"/>
                </a:lnTo>
                <a:lnTo>
                  <a:pt x="11192" y="17848"/>
                </a:lnTo>
                <a:lnTo>
                  <a:pt x="10408" y="17848"/>
                </a:lnTo>
                <a:lnTo>
                  <a:pt x="10408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5" name="연결선: 꺾임 124"/>
          <p:cNvSpPr/>
          <p:nvPr/>
        </p:nvSpPr>
        <p:spPr>
          <a:xfrm>
            <a:off x="10156190" y="2847340"/>
            <a:ext cx="485140" cy="73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309" y="0"/>
                </a:lnTo>
                <a:lnTo>
                  <a:pt x="11309" y="18323"/>
                </a:lnTo>
                <a:lnTo>
                  <a:pt x="10291" y="18323"/>
                </a:lnTo>
                <a:lnTo>
                  <a:pt x="10291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6" name="연결선: 꺾임 10"/>
          <p:cNvSpPr/>
          <p:nvPr/>
        </p:nvSpPr>
        <p:spPr>
          <a:xfrm>
            <a:off x="9663430" y="3576320"/>
            <a:ext cx="1475740" cy="277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620"/>
                </a:ln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417" name="연결선: 꺾임 14"/>
          <p:cNvSpPr/>
          <p:nvPr/>
        </p:nvSpPr>
        <p:spPr>
          <a:xfrm>
            <a:off x="7087870" y="2162810"/>
            <a:ext cx="960121" cy="99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771" y="0"/>
                </a:lnTo>
                <a:lnTo>
                  <a:pt x="5771" y="21600"/>
                </a:lnTo>
                <a:lnTo>
                  <a:pt x="21600" y="21600"/>
                </a:lnTo>
                <a:lnTo>
                  <a:pt x="21600" y="16104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8" name="연결선: 꺾임 16"/>
          <p:cNvSpPr/>
          <p:nvPr/>
        </p:nvSpPr>
        <p:spPr>
          <a:xfrm>
            <a:off x="8047990" y="2907030"/>
            <a:ext cx="29210" cy="1593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7504"/>
                </a:lnTo>
                <a:lnTo>
                  <a:pt x="0" y="7504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9" name="연결선: 꺾임 18"/>
          <p:cNvSpPr/>
          <p:nvPr/>
        </p:nvSpPr>
        <p:spPr>
          <a:xfrm>
            <a:off x="3644900" y="4221480"/>
            <a:ext cx="1471930" cy="953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306" y="0"/>
                </a:lnTo>
                <a:lnTo>
                  <a:pt x="7306" y="21600"/>
                </a:lnTo>
                <a:lnTo>
                  <a:pt x="21600" y="21600"/>
                </a:lnTo>
                <a:lnTo>
                  <a:pt x="21600" y="15848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연결선: 꺾임 22"/>
          <p:cNvSpPr/>
          <p:nvPr/>
        </p:nvSpPr>
        <p:spPr>
          <a:xfrm>
            <a:off x="1402080" y="2226310"/>
            <a:ext cx="1070610" cy="984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026"/>
                </a:moveTo>
                <a:lnTo>
                  <a:pt x="21600" y="21600"/>
                </a:lnTo>
                <a:lnTo>
                  <a:pt x="5996" y="21600"/>
                </a:lnTo>
                <a:lnTo>
                  <a:pt x="5996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연결선: 꺾임 126"/>
          <p:cNvSpPr/>
          <p:nvPr/>
        </p:nvSpPr>
        <p:spPr>
          <a:xfrm>
            <a:off x="185419" y="2226310"/>
            <a:ext cx="716281" cy="147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4047"/>
                </a:lnTo>
                <a:lnTo>
                  <a:pt x="0" y="14047"/>
                </a:lnTo>
                <a:lnTo>
                  <a:pt x="0" y="0"/>
                </a:lnTo>
                <a:lnTo>
                  <a:pt x="766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2" name="연결선: 꺾임 129"/>
          <p:cNvSpPr/>
          <p:nvPr/>
        </p:nvSpPr>
        <p:spPr>
          <a:xfrm>
            <a:off x="2472690" y="2956560"/>
            <a:ext cx="67056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117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연결선: 꺾임 131"/>
          <p:cNvSpPr/>
          <p:nvPr/>
        </p:nvSpPr>
        <p:spPr>
          <a:xfrm>
            <a:off x="963929" y="4912360"/>
            <a:ext cx="2179321" cy="1953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791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연결선: 꺾임 134"/>
          <p:cNvSpPr/>
          <p:nvPr/>
        </p:nvSpPr>
        <p:spPr>
          <a:xfrm>
            <a:off x="901700" y="4221480"/>
            <a:ext cx="1769110" cy="784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610"/>
                </a:moveTo>
                <a:lnTo>
                  <a:pt x="0" y="21600"/>
                </a:lnTo>
                <a:lnTo>
                  <a:pt x="13769" y="21600"/>
                </a:lnTo>
                <a:lnTo>
                  <a:pt x="13769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연결선: 꺾임 138"/>
          <p:cNvSpPr/>
          <p:nvPr/>
        </p:nvSpPr>
        <p:spPr>
          <a:xfrm>
            <a:off x="8535670" y="2197100"/>
            <a:ext cx="635000" cy="65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와이드스크린</PresentationFormat>
  <Paragraphs>94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ER-Diagram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JeongHee</dc:creator>
  <cp:lastModifiedBy>Kim JeongHee</cp:lastModifiedBy>
  <cp:revision>2</cp:revision>
  <dcterms:created xsi:type="dcterms:W3CDTF">2022-03-29T06:25:13Z</dcterms:created>
  <dcterms:modified xsi:type="dcterms:W3CDTF">2022-03-29T07:12:37Z</dcterms:modified>
</cp:coreProperties>
</file>