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9" r:id="rId15"/>
    <p:sldId id="270" r:id="rId16"/>
    <p:sldId id="26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8000"/>
    <a:srgbClr val="009999"/>
    <a:srgbClr val="3333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71" autoAdjust="0"/>
    <p:restoredTop sz="94660"/>
  </p:normalViewPr>
  <p:slideViewPr>
    <p:cSldViewPr snapToGrid="0">
      <p:cViewPr varScale="1">
        <p:scale>
          <a:sx n="91" d="100"/>
          <a:sy n="91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A08B-CB7F-477F-9AD7-91B0412878F2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BB0B-A326-409F-B003-C986B66FB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97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A08B-CB7F-477F-9AD7-91B0412878F2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BB0B-A326-409F-B003-C986B66FB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19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A08B-CB7F-477F-9AD7-91B0412878F2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BB0B-A326-409F-B003-C986B66FB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60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A08B-CB7F-477F-9AD7-91B0412878F2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BB0B-A326-409F-B003-C986B66FB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03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A08B-CB7F-477F-9AD7-91B0412878F2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BB0B-A326-409F-B003-C986B66FB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07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A08B-CB7F-477F-9AD7-91B0412878F2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BB0B-A326-409F-B003-C986B66FB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2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A08B-CB7F-477F-9AD7-91B0412878F2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BB0B-A326-409F-B003-C986B66FB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7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A08B-CB7F-477F-9AD7-91B0412878F2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BB0B-A326-409F-B003-C986B66FB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31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A08B-CB7F-477F-9AD7-91B0412878F2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BB0B-A326-409F-B003-C986B66FB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A08B-CB7F-477F-9AD7-91B0412878F2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BB0B-A326-409F-B003-C986B66FB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10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A08B-CB7F-477F-9AD7-91B0412878F2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BB0B-A326-409F-B003-C986B66FB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05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5A08B-CB7F-477F-9AD7-91B0412878F2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1BB0B-A326-409F-B003-C986B66FB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89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80262"/>
          </a:xfrm>
        </p:spPr>
        <p:txBody>
          <a:bodyPr/>
          <a:lstStyle/>
          <a:p>
            <a:r>
              <a:rPr lang="ko-KR" altLang="en-US" dirty="0" err="1" smtClean="0"/>
              <a:t>권한관리</a:t>
            </a:r>
            <a:r>
              <a:rPr lang="ko-KR" altLang="en-US" dirty="0" smtClean="0"/>
              <a:t> 데이터베이스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784918"/>
            <a:ext cx="9144000" cy="1655762"/>
          </a:xfrm>
        </p:spPr>
        <p:txBody>
          <a:bodyPr/>
          <a:lstStyle/>
          <a:p>
            <a:pPr algn="r"/>
            <a:r>
              <a:rPr lang="en-US" altLang="ko-KR" dirty="0" smtClean="0"/>
              <a:t>2020</a:t>
            </a:r>
            <a:r>
              <a:rPr lang="ko-KR" altLang="en-US" dirty="0" smtClean="0"/>
              <a:t>년 </a:t>
            </a:r>
            <a:r>
              <a:rPr lang="ko-KR" altLang="en-US" dirty="0" err="1" smtClean="0"/>
              <a:t>부경대학교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자바과정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강사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이지완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03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3069020" y="94451"/>
            <a:ext cx="1786758" cy="389026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회원관리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282262" y="94451"/>
            <a:ext cx="1786758" cy="389026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권한관리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6653043" y="89341"/>
            <a:ext cx="1786758" cy="389026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프로그램관리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855778" y="89342"/>
            <a:ext cx="1786758" cy="389026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메뉴관리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165833" y="15622"/>
            <a:ext cx="1166648" cy="51870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89186" y="914401"/>
            <a:ext cx="5276193" cy="58122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89186" y="567560"/>
            <a:ext cx="1313793" cy="34684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주메뉴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612524" y="766226"/>
            <a:ext cx="6463862" cy="60917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184066"/>
              </p:ext>
            </p:extLst>
          </p:nvPr>
        </p:nvGraphicFramePr>
        <p:xfrm>
          <a:off x="315309" y="1313970"/>
          <a:ext cx="50765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781">
                  <a:extLst>
                    <a:ext uri="{9D8B030D-6E8A-4147-A177-3AD203B41FA5}">
                      <a16:colId xmlns:a16="http://schemas.microsoft.com/office/drawing/2014/main" val="4023499502"/>
                    </a:ext>
                  </a:extLst>
                </a:gridCol>
                <a:gridCol w="1051034">
                  <a:extLst>
                    <a:ext uri="{9D8B030D-6E8A-4147-A177-3AD203B41FA5}">
                      <a16:colId xmlns:a16="http://schemas.microsoft.com/office/drawing/2014/main" val="3679642700"/>
                    </a:ext>
                  </a:extLst>
                </a:gridCol>
                <a:gridCol w="1035436">
                  <a:extLst>
                    <a:ext uri="{9D8B030D-6E8A-4147-A177-3AD203B41FA5}">
                      <a16:colId xmlns:a16="http://schemas.microsoft.com/office/drawing/2014/main" val="1592687860"/>
                    </a:ext>
                  </a:extLst>
                </a:gridCol>
                <a:gridCol w="675650">
                  <a:extLst>
                    <a:ext uri="{9D8B030D-6E8A-4147-A177-3AD203B41FA5}">
                      <a16:colId xmlns:a16="http://schemas.microsoft.com/office/drawing/2014/main" val="365436521"/>
                    </a:ext>
                  </a:extLst>
                </a:gridCol>
                <a:gridCol w="650082">
                  <a:extLst>
                    <a:ext uri="{9D8B030D-6E8A-4147-A177-3AD203B41FA5}">
                      <a16:colId xmlns:a16="http://schemas.microsoft.com/office/drawing/2014/main" val="4170781734"/>
                    </a:ext>
                  </a:extLst>
                </a:gridCol>
                <a:gridCol w="1380518">
                  <a:extLst>
                    <a:ext uri="{9D8B030D-6E8A-4147-A177-3AD203B41FA5}">
                      <a16:colId xmlns:a16="http://schemas.microsoft.com/office/drawing/2014/main" val="665729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아이디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메뉴명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순서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레벨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부모아이디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544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MENU001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주메뉴</a:t>
                      </a: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ROOT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03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MENU002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주메뉴</a:t>
                      </a:r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ROOT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33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MENU003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주메뉴</a:t>
                      </a:r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ROOT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21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MENU004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주메뉴</a:t>
                      </a:r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ROOT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836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MENU005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주메뉴</a:t>
                      </a:r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ROOT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86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621634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889911"/>
              </p:ext>
            </p:extLst>
          </p:nvPr>
        </p:nvGraphicFramePr>
        <p:xfrm>
          <a:off x="5696604" y="1158683"/>
          <a:ext cx="6285189" cy="5526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825">
                  <a:extLst>
                    <a:ext uri="{9D8B030D-6E8A-4147-A177-3AD203B41FA5}">
                      <a16:colId xmlns:a16="http://schemas.microsoft.com/office/drawing/2014/main" val="4023499502"/>
                    </a:ext>
                  </a:extLst>
                </a:gridCol>
                <a:gridCol w="2228191">
                  <a:extLst>
                    <a:ext uri="{9D8B030D-6E8A-4147-A177-3AD203B41FA5}">
                      <a16:colId xmlns:a16="http://schemas.microsoft.com/office/drawing/2014/main" val="1712310368"/>
                    </a:ext>
                  </a:extLst>
                </a:gridCol>
                <a:gridCol w="1534511">
                  <a:extLst>
                    <a:ext uri="{9D8B030D-6E8A-4147-A177-3AD203B41FA5}">
                      <a16:colId xmlns:a16="http://schemas.microsoft.com/office/drawing/2014/main" val="1592687860"/>
                    </a:ext>
                  </a:extLst>
                </a:gridCol>
                <a:gridCol w="462458">
                  <a:extLst>
                    <a:ext uri="{9D8B030D-6E8A-4147-A177-3AD203B41FA5}">
                      <a16:colId xmlns:a16="http://schemas.microsoft.com/office/drawing/2014/main" val="365436521"/>
                    </a:ext>
                  </a:extLst>
                </a:gridCol>
                <a:gridCol w="525517">
                  <a:extLst>
                    <a:ext uri="{9D8B030D-6E8A-4147-A177-3AD203B41FA5}">
                      <a16:colId xmlns:a16="http://schemas.microsoft.com/office/drawing/2014/main" val="4170781734"/>
                    </a:ext>
                  </a:extLst>
                </a:gridCol>
                <a:gridCol w="1208687">
                  <a:extLst>
                    <a:ext uri="{9D8B030D-6E8A-4147-A177-3AD203B41FA5}">
                      <a16:colId xmlns:a16="http://schemas.microsoft.com/office/drawing/2014/main" val="665729246"/>
                    </a:ext>
                  </a:extLst>
                </a:gridCol>
              </a:tblGrid>
              <a:tr h="276247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아이디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메뉴명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순서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레벨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부모아이디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544516"/>
                  </a:ext>
                </a:extLst>
              </a:tr>
              <a:tr h="276247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MENU005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서브메뉴</a:t>
                      </a:r>
                      <a:r>
                        <a:rPr lang="en-US" altLang="ko-KR" sz="1200" b="1" dirty="0" smtClean="0"/>
                        <a:t>1100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MENU001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037606"/>
                  </a:ext>
                </a:extLst>
              </a:tr>
              <a:tr h="276247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┖ </a:t>
                      </a:r>
                      <a:r>
                        <a:rPr lang="en-US" altLang="ko-KR" sz="1200" b="1" dirty="0" smtClean="0"/>
                        <a:t>MENU002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서브메뉴</a:t>
                      </a:r>
                      <a:r>
                        <a:rPr lang="en-US" altLang="ko-KR" sz="1200" b="1" dirty="0" smtClean="0"/>
                        <a:t>1101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MENU005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333388"/>
                  </a:ext>
                </a:extLst>
              </a:tr>
              <a:tr h="276247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┖ </a:t>
                      </a:r>
                      <a:r>
                        <a:rPr lang="en-US" altLang="ko-KR" sz="1200" b="1" dirty="0" smtClean="0"/>
                        <a:t>MENU003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서브메뉴</a:t>
                      </a:r>
                      <a:r>
                        <a:rPr lang="en-US" altLang="ko-KR" sz="1200" b="1" dirty="0" smtClean="0"/>
                        <a:t>1102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MENU005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219145"/>
                  </a:ext>
                </a:extLst>
              </a:tr>
              <a:tr h="276247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MENU006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서브메뉴</a:t>
                      </a:r>
                      <a:r>
                        <a:rPr lang="en-US" altLang="ko-KR" sz="1200" b="1" dirty="0" smtClean="0"/>
                        <a:t>1200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MENU001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836410"/>
                  </a:ext>
                </a:extLst>
              </a:tr>
              <a:tr h="276247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┖</a:t>
                      </a:r>
                      <a:r>
                        <a:rPr lang="en-US" altLang="ko-KR" sz="1200" b="1" dirty="0" smtClean="0"/>
                        <a:t>MENU014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서브메뉴</a:t>
                      </a:r>
                      <a:r>
                        <a:rPr lang="en-US" altLang="ko-KR" sz="1200" b="1" dirty="0" smtClean="0"/>
                        <a:t>1201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MENU006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868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┖</a:t>
                      </a:r>
                      <a:r>
                        <a:rPr lang="en-US" altLang="ko-KR" sz="1200" b="1" dirty="0" smtClean="0"/>
                        <a:t>MENU015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서브메뉴</a:t>
                      </a:r>
                      <a:r>
                        <a:rPr lang="en-US" altLang="ko-KR" sz="1200" b="1" dirty="0" smtClean="0"/>
                        <a:t>1202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MENU006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62163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┖</a:t>
                      </a:r>
                      <a:r>
                        <a:rPr lang="en-US" altLang="ko-KR" sz="1200" b="1" dirty="0" smtClean="0"/>
                        <a:t>MENU016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서브메뉴</a:t>
                      </a:r>
                      <a:r>
                        <a:rPr lang="en-US" altLang="ko-KR" sz="1200" b="1" dirty="0" smtClean="0"/>
                        <a:t>1203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MENU006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45166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MENU007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서브메뉴</a:t>
                      </a:r>
                      <a:r>
                        <a:rPr lang="en-US" altLang="ko-KR" sz="1200" b="1" dirty="0" smtClean="0"/>
                        <a:t>2001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MENU002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81512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MENU008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서브메뉴</a:t>
                      </a:r>
                      <a:r>
                        <a:rPr lang="en-US" altLang="ko-KR" sz="1200" b="1" dirty="0" smtClean="0"/>
                        <a:t>3100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MENU003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27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┖</a:t>
                      </a:r>
                      <a:r>
                        <a:rPr lang="en-US" altLang="ko-KR" sz="1200" b="1" dirty="0" smtClean="0"/>
                        <a:t>MENU017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서브메뉴</a:t>
                      </a:r>
                      <a:r>
                        <a:rPr lang="en-US" altLang="ko-KR" sz="1200" b="1" dirty="0" smtClean="0"/>
                        <a:t>3101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MENU008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91764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MENU009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서브메뉴</a:t>
                      </a:r>
                      <a:r>
                        <a:rPr lang="en-US" altLang="ko-KR" sz="1200" b="1" dirty="0" smtClean="0"/>
                        <a:t>4100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MENU004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27596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┖</a:t>
                      </a:r>
                      <a:r>
                        <a:rPr lang="en-US" altLang="ko-KR" sz="1200" b="1" dirty="0" smtClean="0"/>
                        <a:t>MENU018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서브메뉴</a:t>
                      </a:r>
                      <a:r>
                        <a:rPr lang="en-US" altLang="ko-KR" sz="1200" b="1" dirty="0" smtClean="0"/>
                        <a:t>4110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MENU009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80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  </a:t>
                      </a:r>
                      <a:r>
                        <a:rPr lang="ko-KR" altLang="en-US" sz="1200" b="1" dirty="0" smtClean="0"/>
                        <a:t>┖</a:t>
                      </a:r>
                      <a:r>
                        <a:rPr lang="en-US" altLang="ko-KR" sz="1200" b="1" dirty="0" smtClean="0"/>
                        <a:t>MENU023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서브메뉴</a:t>
                      </a:r>
                      <a:r>
                        <a:rPr lang="en-US" altLang="ko-KR" sz="1200" b="1" dirty="0" smtClean="0"/>
                        <a:t>4111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MENU018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314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  </a:t>
                      </a:r>
                      <a:r>
                        <a:rPr lang="ko-KR" altLang="en-US" sz="1200" b="1" dirty="0" smtClean="0"/>
                        <a:t>┖</a:t>
                      </a:r>
                      <a:r>
                        <a:rPr lang="en-US" altLang="ko-KR" sz="1200" b="1" dirty="0" smtClean="0"/>
                        <a:t>MENU024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서브메뉴</a:t>
                      </a:r>
                      <a:r>
                        <a:rPr lang="en-US" altLang="ko-KR" sz="1200" b="1" dirty="0" smtClean="0"/>
                        <a:t>4112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MENU018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27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┖</a:t>
                      </a:r>
                      <a:r>
                        <a:rPr lang="en-US" altLang="ko-KR" sz="1200" b="1" dirty="0" smtClean="0"/>
                        <a:t>MENU019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서브메뉴</a:t>
                      </a:r>
                      <a:r>
                        <a:rPr lang="en-US" altLang="ko-KR" sz="1200" b="1" dirty="0" smtClean="0"/>
                        <a:t>4120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MENU009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714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  ┖</a:t>
                      </a:r>
                      <a:r>
                        <a:rPr lang="en-US" altLang="ko-KR" sz="1200" b="1" dirty="0" smtClean="0"/>
                        <a:t>MENU025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서브메뉴</a:t>
                      </a:r>
                      <a:r>
                        <a:rPr lang="en-US" altLang="ko-KR" sz="1200" b="1" dirty="0" smtClean="0"/>
                        <a:t>4121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MENU019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708377"/>
                  </a:ext>
                </a:extLst>
              </a:tr>
              <a:tr h="164592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  ┖</a:t>
                      </a:r>
                      <a:r>
                        <a:rPr lang="en-US" altLang="ko-KR" sz="1200" b="1" dirty="0" smtClean="0"/>
                        <a:t>MENU026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서브메뉴</a:t>
                      </a:r>
                      <a:r>
                        <a:rPr lang="en-US" altLang="ko-KR" sz="1200" b="1" dirty="0" smtClean="0"/>
                        <a:t>4122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MENU019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632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  ┖</a:t>
                      </a:r>
                      <a:r>
                        <a:rPr lang="en-US" altLang="ko-KR" sz="1200" b="1" dirty="0" smtClean="0"/>
                        <a:t>MENU027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서브메뉴</a:t>
                      </a:r>
                      <a:r>
                        <a:rPr lang="en-US" altLang="ko-KR" sz="1200" b="1" dirty="0" smtClean="0"/>
                        <a:t>4123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MENU019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4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…..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......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…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…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……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311380"/>
                  </a:ext>
                </a:extLst>
              </a:tr>
            </a:tbl>
          </a:graphicData>
        </a:graphic>
      </p:graphicFrame>
      <p:sp>
        <p:nvSpPr>
          <p:cNvPr id="38" name="모서리가 둥근 직사각형 37"/>
          <p:cNvSpPr/>
          <p:nvPr/>
        </p:nvSpPr>
        <p:spPr>
          <a:xfrm>
            <a:off x="336331" y="967132"/>
            <a:ext cx="2238703" cy="315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659116" y="982810"/>
            <a:ext cx="567562" cy="283777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조회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93619" y="982809"/>
            <a:ext cx="567562" cy="283777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저장</a:t>
            </a:r>
            <a:endParaRPr lang="ko-KR" altLang="en-US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829499" y="988152"/>
            <a:ext cx="567562" cy="283777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삭제</a:t>
            </a:r>
            <a:endParaRPr lang="ko-KR" altLang="en-US" sz="12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5565222" y="511057"/>
            <a:ext cx="1313793" cy="22619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서브메뉴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5696604" y="817779"/>
            <a:ext cx="2238703" cy="315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8019389" y="833457"/>
            <a:ext cx="567562" cy="283777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조회</a:t>
            </a:r>
            <a:endParaRPr lang="ko-KR" altLang="en-US" sz="12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720535" y="833456"/>
            <a:ext cx="567562" cy="283777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저장</a:t>
            </a:r>
            <a:endParaRPr lang="ko-KR" altLang="en-US" sz="12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1356415" y="838799"/>
            <a:ext cx="567562" cy="283777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삭제</a:t>
            </a:r>
            <a:endParaRPr lang="ko-KR" altLang="en-US" sz="1200" dirty="0"/>
          </a:p>
        </p:txBody>
      </p:sp>
      <p:sp>
        <p:nvSpPr>
          <p:cNvPr id="45" name="이등변 삼각형 44"/>
          <p:cNvSpPr/>
          <p:nvPr/>
        </p:nvSpPr>
        <p:spPr>
          <a:xfrm flipV="1">
            <a:off x="11724293" y="1511633"/>
            <a:ext cx="178663" cy="121567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/>
          <p:cNvSpPr/>
          <p:nvPr/>
        </p:nvSpPr>
        <p:spPr>
          <a:xfrm flipV="1">
            <a:off x="11724293" y="1790157"/>
            <a:ext cx="178663" cy="121567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/>
          <p:cNvSpPr/>
          <p:nvPr/>
        </p:nvSpPr>
        <p:spPr>
          <a:xfrm flipV="1">
            <a:off x="11724291" y="2068681"/>
            <a:ext cx="178663" cy="121567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99393" y="1397876"/>
            <a:ext cx="168166" cy="1666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99393" y="1758626"/>
            <a:ext cx="168166" cy="1666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399393" y="2152004"/>
            <a:ext cx="168166" cy="1666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99393" y="2532081"/>
            <a:ext cx="168166" cy="1666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99393" y="2889584"/>
            <a:ext cx="168166" cy="1666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749157" y="1204547"/>
            <a:ext cx="168166" cy="1666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541975" y="988154"/>
            <a:ext cx="567562" cy="283777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추가</a:t>
            </a:r>
            <a:endParaRPr lang="ko-KR" altLang="en-US" sz="12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105656" y="820566"/>
            <a:ext cx="567562" cy="283777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추가</a:t>
            </a:r>
            <a:endParaRPr lang="ko-KR" altLang="en-US" sz="1200" dirty="0"/>
          </a:p>
        </p:txBody>
      </p:sp>
      <p:sp>
        <p:nvSpPr>
          <p:cNvPr id="56" name="이등변 삼각형 55"/>
          <p:cNvSpPr/>
          <p:nvPr/>
        </p:nvSpPr>
        <p:spPr>
          <a:xfrm flipV="1">
            <a:off x="11724290" y="2321194"/>
            <a:ext cx="178663" cy="121567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5749157" y="1491843"/>
            <a:ext cx="168166" cy="1666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749157" y="6448571"/>
            <a:ext cx="168166" cy="1666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/>
          <p:cNvSpPr/>
          <p:nvPr/>
        </p:nvSpPr>
        <p:spPr>
          <a:xfrm flipV="1">
            <a:off x="11716812" y="6493650"/>
            <a:ext cx="178663" cy="121567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450308" y="89342"/>
            <a:ext cx="2249222" cy="389026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권한별상세관리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5612524" y="1397876"/>
            <a:ext cx="6463862" cy="197328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78674" y="1681914"/>
            <a:ext cx="4840014" cy="33533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86620" y="2067334"/>
            <a:ext cx="4840014" cy="301406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5584342" y="3396930"/>
            <a:ext cx="6492043" cy="301406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86620" y="2439082"/>
            <a:ext cx="4840014" cy="301406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5565221" y="3747938"/>
            <a:ext cx="6511163" cy="515966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76268" y="2822204"/>
            <a:ext cx="4840014" cy="301406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565220" y="4299003"/>
            <a:ext cx="6511163" cy="2422302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32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69020" y="94451"/>
            <a:ext cx="1786758" cy="389026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회원관리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2262" y="94451"/>
            <a:ext cx="1786758" cy="389026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권한관리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653043" y="89341"/>
            <a:ext cx="1786758" cy="389026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프로그램관리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855778" y="89342"/>
            <a:ext cx="1786758" cy="389026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메뉴관리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794935" y="24502"/>
            <a:ext cx="1476705" cy="51870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397147"/>
              </p:ext>
            </p:extLst>
          </p:nvPr>
        </p:nvGraphicFramePr>
        <p:xfrm>
          <a:off x="451948" y="1140083"/>
          <a:ext cx="9469821" cy="4435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80">
                  <a:extLst>
                    <a:ext uri="{9D8B030D-6E8A-4147-A177-3AD203B41FA5}">
                      <a16:colId xmlns:a16="http://schemas.microsoft.com/office/drawing/2014/main" val="3939439988"/>
                    </a:ext>
                  </a:extLst>
                </a:gridCol>
                <a:gridCol w="2023474">
                  <a:extLst>
                    <a:ext uri="{9D8B030D-6E8A-4147-A177-3AD203B41FA5}">
                      <a16:colId xmlns:a16="http://schemas.microsoft.com/office/drawing/2014/main" val="1600644393"/>
                    </a:ext>
                  </a:extLst>
                </a:gridCol>
                <a:gridCol w="2443422">
                  <a:extLst>
                    <a:ext uri="{9D8B030D-6E8A-4147-A177-3AD203B41FA5}">
                      <a16:colId xmlns:a16="http://schemas.microsoft.com/office/drawing/2014/main" val="3717728388"/>
                    </a:ext>
                  </a:extLst>
                </a:gridCol>
                <a:gridCol w="1912883">
                  <a:extLst>
                    <a:ext uri="{9D8B030D-6E8A-4147-A177-3AD203B41FA5}">
                      <a16:colId xmlns:a16="http://schemas.microsoft.com/office/drawing/2014/main" val="2330382484"/>
                    </a:ext>
                  </a:extLst>
                </a:gridCol>
                <a:gridCol w="1741934">
                  <a:extLst>
                    <a:ext uri="{9D8B030D-6E8A-4147-A177-3AD203B41FA5}">
                      <a16:colId xmlns:a16="http://schemas.microsoft.com/office/drawing/2014/main" val="1471940645"/>
                    </a:ext>
                  </a:extLst>
                </a:gridCol>
                <a:gridCol w="959228">
                  <a:extLst>
                    <a:ext uri="{9D8B030D-6E8A-4147-A177-3AD203B41FA5}">
                      <a16:colId xmlns:a16="http://schemas.microsoft.com/office/drawing/2014/main" val="2675760833"/>
                    </a:ext>
                  </a:extLst>
                </a:gridCol>
              </a:tblGrid>
              <a:tr h="289904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프로그램아이디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프로그램명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연결메뉴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JSP </a:t>
                      </a:r>
                      <a:r>
                        <a:rPr lang="ko-KR" altLang="en-US" sz="1200" b="1" dirty="0" smtClean="0"/>
                        <a:t>파일명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…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690889"/>
                  </a:ext>
                </a:extLst>
              </a:tr>
              <a:tr h="289904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P000001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서브메뉴</a:t>
                      </a:r>
                      <a:r>
                        <a:rPr lang="en-US" altLang="ko-KR" sz="1200" b="1" dirty="0" smtClean="0"/>
                        <a:t>1101 </a:t>
                      </a:r>
                      <a:r>
                        <a:rPr lang="ko-KR" altLang="en-US" sz="1200" b="1" dirty="0" smtClean="0"/>
                        <a:t>프로그램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서브메뉴</a:t>
                      </a:r>
                      <a:r>
                        <a:rPr lang="en-US" altLang="ko-KR" sz="1200" b="1" dirty="0" smtClean="0"/>
                        <a:t>1101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SUB1101.JSP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298946"/>
                  </a:ext>
                </a:extLst>
              </a:tr>
              <a:tr h="289904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P000002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서브메뉴</a:t>
                      </a:r>
                      <a:r>
                        <a:rPr lang="en-US" altLang="ko-KR" sz="1200" b="1" dirty="0" smtClean="0"/>
                        <a:t>1102 </a:t>
                      </a:r>
                      <a:r>
                        <a:rPr lang="ko-KR" altLang="en-US" sz="1200" b="1" dirty="0" smtClean="0"/>
                        <a:t>프로그램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서브메뉴</a:t>
                      </a:r>
                      <a:r>
                        <a:rPr lang="en-US" altLang="ko-KR" sz="1200" b="1" dirty="0" smtClean="0"/>
                        <a:t>1102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SUB1102.JSP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981756"/>
                  </a:ext>
                </a:extLst>
              </a:tr>
              <a:tr h="214449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P000003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서브메뉴</a:t>
                      </a:r>
                      <a:r>
                        <a:rPr lang="en-US" altLang="ko-KR" sz="1200" b="1" dirty="0" smtClean="0"/>
                        <a:t>1201 </a:t>
                      </a:r>
                      <a:r>
                        <a:rPr lang="ko-KR" altLang="en-US" sz="1200" b="1" dirty="0" smtClean="0"/>
                        <a:t>프로그램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서브메뉴</a:t>
                      </a:r>
                      <a:r>
                        <a:rPr lang="en-US" altLang="ko-KR" sz="1200" b="1" dirty="0" smtClean="0"/>
                        <a:t>1201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SUB1201.JSP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158056"/>
                  </a:ext>
                </a:extLst>
              </a:tr>
              <a:tr h="214449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P000004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서브메뉴</a:t>
                      </a:r>
                      <a:r>
                        <a:rPr lang="en-US" altLang="ko-KR" sz="1200" b="1" dirty="0" smtClean="0"/>
                        <a:t>1202 </a:t>
                      </a:r>
                      <a:r>
                        <a:rPr lang="ko-KR" altLang="en-US" sz="1200" b="1" dirty="0" smtClean="0"/>
                        <a:t>프로그램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서브메뉴</a:t>
                      </a:r>
                      <a:r>
                        <a:rPr lang="en-US" altLang="ko-KR" sz="1200" b="1" dirty="0" smtClean="0"/>
                        <a:t>1202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SUB1202.JSP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53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P000005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서브메뉴</a:t>
                      </a:r>
                      <a:r>
                        <a:rPr lang="en-US" altLang="ko-KR" sz="1200" b="1" dirty="0" smtClean="0"/>
                        <a:t>1203 </a:t>
                      </a:r>
                      <a:r>
                        <a:rPr lang="ko-KR" altLang="en-US" sz="1200" b="1" dirty="0" smtClean="0"/>
                        <a:t>프로그램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서브메뉴</a:t>
                      </a:r>
                      <a:r>
                        <a:rPr lang="en-US" altLang="ko-KR" sz="1200" b="1" dirty="0" smtClean="0"/>
                        <a:t>1203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SUB1203.JSP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67002"/>
                  </a:ext>
                </a:extLst>
              </a:tr>
              <a:tr h="249382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P000006</a:t>
                      </a:r>
                      <a:endParaRPr lang="ko-KR" alt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서브메뉴</a:t>
                      </a:r>
                      <a:r>
                        <a:rPr lang="en-US" altLang="ko-KR" sz="1200" b="1" dirty="0" smtClean="0"/>
                        <a:t>2001 </a:t>
                      </a:r>
                      <a:r>
                        <a:rPr lang="ko-KR" altLang="en-US" sz="1200" b="1" dirty="0" smtClean="0"/>
                        <a:t>프로그램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/>
                        <a:t>서브메뉴</a:t>
                      </a:r>
                      <a:r>
                        <a:rPr lang="en-US" altLang="ko-KR" sz="1200" b="1" dirty="0" smtClean="0"/>
                        <a:t>2001</a:t>
                      </a:r>
                      <a:endParaRPr lang="ko-KR" alt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SUB2001.JSP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802255"/>
                  </a:ext>
                </a:extLst>
              </a:tr>
              <a:tr h="224444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P000007</a:t>
                      </a:r>
                      <a:endParaRPr lang="ko-KR" alt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서브메뉴</a:t>
                      </a:r>
                      <a:r>
                        <a:rPr lang="en-US" altLang="ko-KR" sz="1200" b="1" dirty="0" smtClean="0"/>
                        <a:t>3101 </a:t>
                      </a:r>
                      <a:r>
                        <a:rPr lang="ko-KR" altLang="en-US" sz="1200" b="1" dirty="0" smtClean="0"/>
                        <a:t>프로그램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/>
                        <a:t>서브메뉴</a:t>
                      </a:r>
                      <a:r>
                        <a:rPr lang="en-US" altLang="ko-KR" sz="1200" b="1" dirty="0" smtClean="0"/>
                        <a:t>3101</a:t>
                      </a:r>
                      <a:endParaRPr lang="ko-KR" alt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SUB3101.JSP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24999"/>
                  </a:ext>
                </a:extLst>
              </a:tr>
              <a:tr h="199505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P000008</a:t>
                      </a:r>
                      <a:endParaRPr lang="ko-KR" alt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서브메뉴</a:t>
                      </a:r>
                      <a:r>
                        <a:rPr lang="en-US" altLang="ko-KR" sz="1200" b="1" dirty="0" smtClean="0"/>
                        <a:t>4111 </a:t>
                      </a:r>
                      <a:r>
                        <a:rPr lang="ko-KR" altLang="en-US" sz="1200" b="1" dirty="0" smtClean="0"/>
                        <a:t>프로그램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/>
                        <a:t>서브메뉴</a:t>
                      </a:r>
                      <a:r>
                        <a:rPr lang="en-US" altLang="ko-KR" sz="1200" b="1" dirty="0" smtClean="0"/>
                        <a:t>4111</a:t>
                      </a:r>
                      <a:endParaRPr lang="ko-KR" alt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SUB4111.JSP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112042"/>
                  </a:ext>
                </a:extLst>
              </a:tr>
              <a:tr h="174567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P000009</a:t>
                      </a:r>
                      <a:endParaRPr lang="ko-KR" alt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서브메뉴</a:t>
                      </a:r>
                      <a:r>
                        <a:rPr lang="en-US" altLang="ko-KR" sz="1200" b="1" dirty="0" smtClean="0"/>
                        <a:t>4112 </a:t>
                      </a:r>
                      <a:r>
                        <a:rPr lang="ko-KR" altLang="en-US" sz="1200" b="1" dirty="0" smtClean="0"/>
                        <a:t>프로그램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/>
                        <a:t>서브메뉴</a:t>
                      </a:r>
                      <a:r>
                        <a:rPr lang="en-US" altLang="ko-KR" sz="1200" b="1" dirty="0" smtClean="0"/>
                        <a:t>4112</a:t>
                      </a:r>
                      <a:endParaRPr lang="ko-KR" alt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SUB4112.JSP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907240"/>
                  </a:ext>
                </a:extLst>
              </a:tr>
              <a:tr h="149629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P000010</a:t>
                      </a:r>
                      <a:endParaRPr lang="ko-KR" alt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서브메뉴</a:t>
                      </a:r>
                      <a:r>
                        <a:rPr lang="en-US" altLang="ko-KR" sz="1200" b="1" dirty="0" smtClean="0"/>
                        <a:t>4121 </a:t>
                      </a:r>
                      <a:r>
                        <a:rPr lang="ko-KR" altLang="en-US" sz="1200" b="1" dirty="0" smtClean="0"/>
                        <a:t>프로그램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/>
                        <a:t>서브메뉴</a:t>
                      </a:r>
                      <a:r>
                        <a:rPr lang="en-US" altLang="ko-KR" sz="1200" b="1" dirty="0" smtClean="0"/>
                        <a:t>4121</a:t>
                      </a:r>
                      <a:endParaRPr lang="ko-KR" alt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SUB4121.JSP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769773"/>
                  </a:ext>
                </a:extLst>
              </a:tr>
              <a:tr h="124691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P000011</a:t>
                      </a:r>
                      <a:endParaRPr lang="ko-KR" alt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서브메뉴</a:t>
                      </a:r>
                      <a:r>
                        <a:rPr lang="en-US" altLang="ko-KR" sz="1200" b="1" dirty="0" smtClean="0"/>
                        <a:t>4122 </a:t>
                      </a:r>
                      <a:r>
                        <a:rPr lang="ko-KR" altLang="en-US" sz="1200" b="1" dirty="0" smtClean="0"/>
                        <a:t>프로그램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/>
                        <a:t>서브메뉴</a:t>
                      </a:r>
                      <a:r>
                        <a:rPr lang="en-US" altLang="ko-KR" sz="1200" b="1" dirty="0" smtClean="0"/>
                        <a:t>4122</a:t>
                      </a:r>
                      <a:endParaRPr lang="ko-KR" alt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SUB4122.JSP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395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P000012</a:t>
                      </a:r>
                      <a:endParaRPr lang="ko-KR" alt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서브메뉴</a:t>
                      </a:r>
                      <a:r>
                        <a:rPr lang="en-US" altLang="ko-KR" sz="1200" b="1" dirty="0" smtClean="0"/>
                        <a:t>4123 </a:t>
                      </a:r>
                      <a:r>
                        <a:rPr lang="ko-KR" altLang="en-US" sz="1200" b="1" dirty="0" smtClean="0"/>
                        <a:t>프로그램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/>
                        <a:t>서브메뉴</a:t>
                      </a:r>
                      <a:r>
                        <a:rPr lang="en-US" altLang="ko-KR" sz="1200" b="1" dirty="0" smtClean="0"/>
                        <a:t>4123</a:t>
                      </a:r>
                      <a:endParaRPr lang="ko-KR" alt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SUB4123.JSP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11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P000013</a:t>
                      </a:r>
                      <a:endParaRPr lang="ko-KR" alt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서브메뉴</a:t>
                      </a:r>
                      <a:r>
                        <a:rPr lang="en-US" altLang="ko-KR" sz="1200" b="1" dirty="0" smtClean="0"/>
                        <a:t>4201 </a:t>
                      </a:r>
                      <a:r>
                        <a:rPr lang="ko-KR" altLang="en-US" sz="1200" b="1" dirty="0" smtClean="0"/>
                        <a:t>프로그램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/>
                        <a:t>서브메뉴</a:t>
                      </a:r>
                      <a:r>
                        <a:rPr lang="en-US" altLang="ko-KR" sz="1200" b="1" dirty="0" smtClean="0"/>
                        <a:t>4201</a:t>
                      </a:r>
                      <a:endParaRPr lang="ko-KR" alt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SUB4201.JSP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329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P000014</a:t>
                      </a:r>
                      <a:endParaRPr lang="ko-KR" alt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서브메뉴</a:t>
                      </a:r>
                      <a:r>
                        <a:rPr lang="en-US" altLang="ko-KR" sz="1200" b="1" dirty="0" smtClean="0"/>
                        <a:t>4301 </a:t>
                      </a:r>
                      <a:r>
                        <a:rPr lang="ko-KR" altLang="en-US" sz="1200" b="1" dirty="0" smtClean="0"/>
                        <a:t>프로그램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/>
                        <a:t>서브메뉴</a:t>
                      </a:r>
                      <a:r>
                        <a:rPr lang="en-US" altLang="ko-KR" sz="1200" b="1" dirty="0" smtClean="0"/>
                        <a:t>4301</a:t>
                      </a:r>
                      <a:endParaRPr lang="ko-KR" alt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SUB4301.JSP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525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P000015</a:t>
                      </a:r>
                      <a:endParaRPr lang="ko-KR" alt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서브메뉴</a:t>
                      </a:r>
                      <a:r>
                        <a:rPr lang="en-US" altLang="ko-KR" sz="1200" b="1" dirty="0" smtClean="0"/>
                        <a:t>4302 </a:t>
                      </a:r>
                      <a:r>
                        <a:rPr lang="ko-KR" altLang="en-US" sz="1200" b="1" dirty="0" smtClean="0"/>
                        <a:t>프로그램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/>
                        <a:t>서브메뉴</a:t>
                      </a:r>
                      <a:r>
                        <a:rPr lang="en-US" altLang="ko-KR" sz="1200" b="1" dirty="0" smtClean="0"/>
                        <a:t>4302</a:t>
                      </a:r>
                      <a:endParaRPr lang="ko-KR" alt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SUB4302.JSP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063340"/>
                  </a:ext>
                </a:extLst>
              </a:tr>
            </a:tbl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6926318" y="704195"/>
            <a:ext cx="893379" cy="351805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1949" y="704195"/>
            <a:ext cx="4340772" cy="351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프로그램명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945820" y="704195"/>
            <a:ext cx="893379" cy="351805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8965322" y="704195"/>
            <a:ext cx="893379" cy="351805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929351" y="704194"/>
            <a:ext cx="893379" cy="351805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조회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88579" y="1197890"/>
            <a:ext cx="126124" cy="1576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88579" y="1495224"/>
            <a:ext cx="126124" cy="1576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88579" y="1791144"/>
            <a:ext cx="126124" cy="1576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/>
          <p:cNvSpPr/>
          <p:nvPr/>
        </p:nvSpPr>
        <p:spPr>
          <a:xfrm flipV="1">
            <a:off x="7026166" y="1495224"/>
            <a:ext cx="178663" cy="121567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/>
          <p:cNvSpPr/>
          <p:nvPr/>
        </p:nvSpPr>
        <p:spPr>
          <a:xfrm flipV="1">
            <a:off x="7026165" y="1791144"/>
            <a:ext cx="178663" cy="121567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450308" y="89342"/>
            <a:ext cx="2249222" cy="389026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권한별상세관리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69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69020" y="94451"/>
            <a:ext cx="1786758" cy="389026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회원관리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2262" y="94451"/>
            <a:ext cx="1786758" cy="389026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권한관리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653043" y="89341"/>
            <a:ext cx="1786758" cy="389026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프로그램관리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855778" y="89342"/>
            <a:ext cx="1786758" cy="389026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메뉴관리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450308" y="89342"/>
            <a:ext cx="2249222" cy="389026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권한별상세관리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20717" y="1226422"/>
            <a:ext cx="2501462" cy="54791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40422" y="508590"/>
            <a:ext cx="9170276" cy="63494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630028"/>
              </p:ext>
            </p:extLst>
          </p:nvPr>
        </p:nvGraphicFramePr>
        <p:xfrm>
          <a:off x="259255" y="1368018"/>
          <a:ext cx="2424386" cy="2044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414">
                  <a:extLst>
                    <a:ext uri="{9D8B030D-6E8A-4147-A177-3AD203B41FA5}">
                      <a16:colId xmlns:a16="http://schemas.microsoft.com/office/drawing/2014/main" val="2078778063"/>
                    </a:ext>
                  </a:extLst>
                </a:gridCol>
                <a:gridCol w="1495972">
                  <a:extLst>
                    <a:ext uri="{9D8B030D-6E8A-4147-A177-3AD203B41FA5}">
                      <a16:colId xmlns:a16="http://schemas.microsoft.com/office/drawing/2014/main" val="731913669"/>
                    </a:ext>
                  </a:extLst>
                </a:gridCol>
              </a:tblGrid>
              <a:tr h="340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아이디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권한명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737212"/>
                  </a:ext>
                </a:extLst>
              </a:tr>
              <a:tr h="3407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AUTH001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관리자권한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032118"/>
                  </a:ext>
                </a:extLst>
              </a:tr>
              <a:tr h="3407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AUTH002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일부권한</a:t>
                      </a:r>
                      <a:r>
                        <a:rPr lang="en-US" altLang="ko-KR" sz="1200" b="1" dirty="0" smtClean="0"/>
                        <a:t>01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350730"/>
                  </a:ext>
                </a:extLst>
              </a:tr>
              <a:tr h="3407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AUTH003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일부권한</a:t>
                      </a:r>
                      <a:r>
                        <a:rPr lang="en-US" altLang="ko-KR" sz="1200" b="1" dirty="0" smtClean="0"/>
                        <a:t>02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675933"/>
                  </a:ext>
                </a:extLst>
              </a:tr>
              <a:tr h="3407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AUTH004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조회권한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51084"/>
                  </a:ext>
                </a:extLst>
              </a:tr>
              <a:tr h="340759">
                <a:tc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558236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421060"/>
              </p:ext>
            </p:extLst>
          </p:nvPr>
        </p:nvGraphicFramePr>
        <p:xfrm>
          <a:off x="2953410" y="1368018"/>
          <a:ext cx="8944300" cy="5433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033">
                  <a:extLst>
                    <a:ext uri="{9D8B030D-6E8A-4147-A177-3AD203B41FA5}">
                      <a16:colId xmlns:a16="http://schemas.microsoft.com/office/drawing/2014/main" val="3640215996"/>
                    </a:ext>
                  </a:extLst>
                </a:gridCol>
                <a:gridCol w="2390661">
                  <a:extLst>
                    <a:ext uri="{9D8B030D-6E8A-4147-A177-3AD203B41FA5}">
                      <a16:colId xmlns:a16="http://schemas.microsoft.com/office/drawing/2014/main" val="1417002695"/>
                    </a:ext>
                  </a:extLst>
                </a:gridCol>
                <a:gridCol w="727113">
                  <a:extLst>
                    <a:ext uri="{9D8B030D-6E8A-4147-A177-3AD203B41FA5}">
                      <a16:colId xmlns:a16="http://schemas.microsoft.com/office/drawing/2014/main" val="3793730728"/>
                    </a:ext>
                  </a:extLst>
                </a:gridCol>
                <a:gridCol w="627961">
                  <a:extLst>
                    <a:ext uri="{9D8B030D-6E8A-4147-A177-3AD203B41FA5}">
                      <a16:colId xmlns:a16="http://schemas.microsoft.com/office/drawing/2014/main" val="45880686"/>
                    </a:ext>
                  </a:extLst>
                </a:gridCol>
                <a:gridCol w="638979">
                  <a:extLst>
                    <a:ext uri="{9D8B030D-6E8A-4147-A177-3AD203B41FA5}">
                      <a16:colId xmlns:a16="http://schemas.microsoft.com/office/drawing/2014/main" val="506333010"/>
                    </a:ext>
                  </a:extLst>
                </a:gridCol>
                <a:gridCol w="627961">
                  <a:extLst>
                    <a:ext uri="{9D8B030D-6E8A-4147-A177-3AD203B41FA5}">
                      <a16:colId xmlns:a16="http://schemas.microsoft.com/office/drawing/2014/main" val="3716808691"/>
                    </a:ext>
                  </a:extLst>
                </a:gridCol>
                <a:gridCol w="594911">
                  <a:extLst>
                    <a:ext uri="{9D8B030D-6E8A-4147-A177-3AD203B41FA5}">
                      <a16:colId xmlns:a16="http://schemas.microsoft.com/office/drawing/2014/main" val="1470419968"/>
                    </a:ext>
                  </a:extLst>
                </a:gridCol>
                <a:gridCol w="649995">
                  <a:extLst>
                    <a:ext uri="{9D8B030D-6E8A-4147-A177-3AD203B41FA5}">
                      <a16:colId xmlns:a16="http://schemas.microsoft.com/office/drawing/2014/main" val="634128044"/>
                    </a:ext>
                  </a:extLst>
                </a:gridCol>
                <a:gridCol w="537256">
                  <a:extLst>
                    <a:ext uri="{9D8B030D-6E8A-4147-A177-3AD203B41FA5}">
                      <a16:colId xmlns:a16="http://schemas.microsoft.com/office/drawing/2014/main" val="2129274490"/>
                    </a:ext>
                  </a:extLst>
                </a:gridCol>
                <a:gridCol w="894430">
                  <a:extLst>
                    <a:ext uri="{9D8B030D-6E8A-4147-A177-3AD203B41FA5}">
                      <a16:colId xmlns:a16="http://schemas.microsoft.com/office/drawing/2014/main" val="761120153"/>
                    </a:ext>
                  </a:extLst>
                </a:gridCol>
              </a:tblGrid>
              <a:tr h="15399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메뉴아이디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메뉴명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레벨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조회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수정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추가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삭제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업로드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다운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11927656"/>
                  </a:ext>
                </a:extLst>
              </a:tr>
              <a:tr h="1347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MENU005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964535376"/>
                  </a:ext>
                </a:extLst>
              </a:tr>
              <a:tr h="1347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┖ MENU002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771180961"/>
                  </a:ext>
                </a:extLst>
              </a:tr>
              <a:tr h="1347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┖ MENU003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6493233"/>
                  </a:ext>
                </a:extLst>
              </a:tr>
              <a:tr h="134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MENU006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94418"/>
                  </a:ext>
                </a:extLst>
              </a:tr>
              <a:tr h="134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┖</a:t>
                      </a:r>
                      <a:r>
                        <a:rPr lang="en-US" altLang="ko-KR" sz="800" b="1" dirty="0" smtClean="0"/>
                        <a:t>MENU014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17343"/>
                  </a:ext>
                </a:extLst>
              </a:tr>
              <a:tr h="134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┖</a:t>
                      </a:r>
                      <a:r>
                        <a:rPr lang="en-US" altLang="ko-KR" sz="800" b="1" dirty="0" smtClean="0"/>
                        <a:t>MENU015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686266"/>
                  </a:ext>
                </a:extLst>
              </a:tr>
              <a:tr h="134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┖</a:t>
                      </a:r>
                      <a:r>
                        <a:rPr lang="en-US" altLang="ko-KR" sz="800" b="1" dirty="0" smtClean="0"/>
                        <a:t>MENU016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136962"/>
                  </a:ext>
                </a:extLst>
              </a:tr>
              <a:tr h="134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MENU007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559476"/>
                  </a:ext>
                </a:extLst>
              </a:tr>
              <a:tr h="134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MENU008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736339"/>
                  </a:ext>
                </a:extLst>
              </a:tr>
              <a:tr h="134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┖</a:t>
                      </a:r>
                      <a:r>
                        <a:rPr lang="en-US" altLang="ko-KR" sz="800" b="1" dirty="0" smtClean="0"/>
                        <a:t>MENU017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691502"/>
                  </a:ext>
                </a:extLst>
              </a:tr>
              <a:tr h="134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MENU009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890619"/>
                  </a:ext>
                </a:extLst>
              </a:tr>
              <a:tr h="134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┖</a:t>
                      </a:r>
                      <a:r>
                        <a:rPr lang="en-US" altLang="ko-KR" sz="800" b="1" dirty="0" smtClean="0"/>
                        <a:t>MENU018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338076"/>
                  </a:ext>
                </a:extLst>
              </a:tr>
              <a:tr h="134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  </a:t>
                      </a:r>
                      <a:r>
                        <a:rPr lang="ko-KR" altLang="en-US" sz="800" b="1" dirty="0" smtClean="0"/>
                        <a:t>┖</a:t>
                      </a:r>
                      <a:r>
                        <a:rPr lang="en-US" altLang="ko-KR" sz="800" b="1" dirty="0" smtClean="0"/>
                        <a:t>MENU023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234693"/>
                  </a:ext>
                </a:extLst>
              </a:tr>
              <a:tr h="134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  </a:t>
                      </a:r>
                      <a:r>
                        <a:rPr lang="ko-KR" altLang="en-US" sz="800" b="1" dirty="0" smtClean="0"/>
                        <a:t>┖</a:t>
                      </a:r>
                      <a:r>
                        <a:rPr lang="en-US" altLang="ko-KR" sz="800" b="1" dirty="0" smtClean="0"/>
                        <a:t>MENU024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50004"/>
                  </a:ext>
                </a:extLst>
              </a:tr>
              <a:tr h="134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┖</a:t>
                      </a:r>
                      <a:r>
                        <a:rPr lang="en-US" altLang="ko-KR" sz="800" b="1" dirty="0" smtClean="0"/>
                        <a:t>MENU019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2822"/>
                  </a:ext>
                </a:extLst>
              </a:tr>
              <a:tr h="134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  ┖</a:t>
                      </a:r>
                      <a:r>
                        <a:rPr lang="en-US" altLang="ko-KR" sz="800" b="1" dirty="0" smtClean="0"/>
                        <a:t>MENU025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387182"/>
                  </a:ext>
                </a:extLst>
              </a:tr>
              <a:tr h="134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  ┖</a:t>
                      </a:r>
                      <a:r>
                        <a:rPr lang="en-US" altLang="ko-KR" sz="800" b="1" dirty="0" smtClean="0"/>
                        <a:t>MENU026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26031"/>
                  </a:ext>
                </a:extLst>
              </a:tr>
              <a:tr h="134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  ┖</a:t>
                      </a:r>
                      <a:r>
                        <a:rPr lang="en-US" altLang="ko-KR" sz="800" b="1" dirty="0" smtClean="0"/>
                        <a:t>MENU027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24087"/>
                  </a:ext>
                </a:extLst>
              </a:tr>
              <a:tr h="134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 MENU010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93192"/>
                  </a:ext>
                </a:extLst>
              </a:tr>
              <a:tr h="134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 </a:t>
                      </a:r>
                      <a:r>
                        <a:rPr lang="ko-KR" altLang="en-US" sz="800" b="1" dirty="0" smtClean="0"/>
                        <a:t>┖ </a:t>
                      </a:r>
                      <a:r>
                        <a:rPr lang="en-US" altLang="ko-KR" sz="800" b="1" dirty="0" smtClean="0"/>
                        <a:t>MENU020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213226"/>
                  </a:ext>
                </a:extLst>
              </a:tr>
              <a:tr h="134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 MENU011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258245"/>
                  </a:ext>
                </a:extLst>
              </a:tr>
              <a:tr h="134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 </a:t>
                      </a:r>
                      <a:r>
                        <a:rPr lang="ko-KR" altLang="en-US" sz="800" b="1" dirty="0" smtClean="0"/>
                        <a:t>┖</a:t>
                      </a:r>
                      <a:r>
                        <a:rPr lang="en-US" altLang="ko-KR" sz="800" b="1" dirty="0" smtClean="0"/>
                        <a:t>MENU021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36645"/>
                  </a:ext>
                </a:extLst>
              </a:tr>
              <a:tr h="2445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┖</a:t>
                      </a:r>
                      <a:r>
                        <a:rPr lang="en-US" altLang="ko-KR" sz="800" b="1" dirty="0" smtClean="0"/>
                        <a:t> MENU022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098286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782979"/>
              </p:ext>
            </p:extLst>
          </p:nvPr>
        </p:nvGraphicFramePr>
        <p:xfrm>
          <a:off x="2953410" y="543205"/>
          <a:ext cx="8944300" cy="7945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7067">
                  <a:extLst>
                    <a:ext uri="{9D8B030D-6E8A-4147-A177-3AD203B41FA5}">
                      <a16:colId xmlns:a16="http://schemas.microsoft.com/office/drawing/2014/main" val="724765895"/>
                    </a:ext>
                  </a:extLst>
                </a:gridCol>
                <a:gridCol w="2368627">
                  <a:extLst>
                    <a:ext uri="{9D8B030D-6E8A-4147-A177-3AD203B41FA5}">
                      <a16:colId xmlns:a16="http://schemas.microsoft.com/office/drawing/2014/main" val="1188488787"/>
                    </a:ext>
                  </a:extLst>
                </a:gridCol>
                <a:gridCol w="705079">
                  <a:extLst>
                    <a:ext uri="{9D8B030D-6E8A-4147-A177-3AD203B41FA5}">
                      <a16:colId xmlns:a16="http://schemas.microsoft.com/office/drawing/2014/main" val="732252830"/>
                    </a:ext>
                  </a:extLst>
                </a:gridCol>
                <a:gridCol w="672029">
                  <a:extLst>
                    <a:ext uri="{9D8B030D-6E8A-4147-A177-3AD203B41FA5}">
                      <a16:colId xmlns:a16="http://schemas.microsoft.com/office/drawing/2014/main" val="1382045525"/>
                    </a:ext>
                  </a:extLst>
                </a:gridCol>
                <a:gridCol w="616945">
                  <a:extLst>
                    <a:ext uri="{9D8B030D-6E8A-4147-A177-3AD203B41FA5}">
                      <a16:colId xmlns:a16="http://schemas.microsoft.com/office/drawing/2014/main" val="3384117321"/>
                    </a:ext>
                  </a:extLst>
                </a:gridCol>
                <a:gridCol w="605927">
                  <a:extLst>
                    <a:ext uri="{9D8B030D-6E8A-4147-A177-3AD203B41FA5}">
                      <a16:colId xmlns:a16="http://schemas.microsoft.com/office/drawing/2014/main" val="3815103686"/>
                    </a:ext>
                  </a:extLst>
                </a:gridCol>
                <a:gridCol w="594911">
                  <a:extLst>
                    <a:ext uri="{9D8B030D-6E8A-4147-A177-3AD203B41FA5}">
                      <a16:colId xmlns:a16="http://schemas.microsoft.com/office/drawing/2014/main" val="723801913"/>
                    </a:ext>
                  </a:extLst>
                </a:gridCol>
                <a:gridCol w="672029">
                  <a:extLst>
                    <a:ext uri="{9D8B030D-6E8A-4147-A177-3AD203B41FA5}">
                      <a16:colId xmlns:a16="http://schemas.microsoft.com/office/drawing/2014/main" val="1994261744"/>
                    </a:ext>
                  </a:extLst>
                </a:gridCol>
                <a:gridCol w="537256">
                  <a:extLst>
                    <a:ext uri="{9D8B030D-6E8A-4147-A177-3AD203B41FA5}">
                      <a16:colId xmlns:a16="http://schemas.microsoft.com/office/drawing/2014/main" val="709730395"/>
                    </a:ext>
                  </a:extLst>
                </a:gridCol>
                <a:gridCol w="894430">
                  <a:extLst>
                    <a:ext uri="{9D8B030D-6E8A-4147-A177-3AD203B41FA5}">
                      <a16:colId xmlns:a16="http://schemas.microsoft.com/office/drawing/2014/main" val="2662120419"/>
                    </a:ext>
                  </a:extLst>
                </a:gridCol>
              </a:tblGrid>
              <a:tr h="1616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 dirty="0" err="1">
                          <a:effectLst/>
                        </a:rPr>
                        <a:t>메뉴아이디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 dirty="0" err="1">
                          <a:effectLst/>
                        </a:rPr>
                        <a:t>메뉴명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 dirty="0">
                          <a:effectLst/>
                        </a:rPr>
                        <a:t>레벨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 dirty="0">
                          <a:effectLst/>
                        </a:rPr>
                        <a:t>조회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 dirty="0">
                          <a:effectLst/>
                        </a:rPr>
                        <a:t>수정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 dirty="0">
                          <a:effectLst/>
                        </a:rPr>
                        <a:t>추가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 dirty="0">
                          <a:effectLst/>
                        </a:rPr>
                        <a:t>삭제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 dirty="0">
                          <a:effectLst/>
                        </a:rPr>
                        <a:t>업로드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 dirty="0">
                          <a:effectLst/>
                        </a:rPr>
                        <a:t>다운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685879"/>
                  </a:ext>
                </a:extLst>
              </a:tr>
              <a:tr h="16610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AUTH001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r>
                        <a:rPr lang="ko-KR" altLang="en-US" sz="800" u="none" strike="noStrike" dirty="0" err="1" smtClean="0">
                          <a:effectLst/>
                        </a:rPr>
                        <a:t>주메뉴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>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1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85536"/>
                  </a:ext>
                </a:extLst>
              </a:tr>
              <a:tr h="1616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AUTH002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r>
                        <a:rPr lang="ko-KR" altLang="en-US" sz="800" u="none" strike="noStrike" dirty="0" err="1" smtClean="0">
                          <a:effectLst/>
                        </a:rPr>
                        <a:t>주메뉴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>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372464"/>
                  </a:ext>
                </a:extLst>
              </a:tr>
              <a:tr h="1616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AUTH003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r>
                        <a:rPr lang="ko-KR" altLang="en-US" sz="800" u="none" strike="noStrike" dirty="0" err="1" smtClean="0">
                          <a:effectLst/>
                        </a:rPr>
                        <a:t>주메뉴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>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921303"/>
                  </a:ext>
                </a:extLst>
              </a:tr>
              <a:tr h="1436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AUTH004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r>
                        <a:rPr lang="ko-KR" altLang="en-US" sz="800" u="none" strike="noStrike" dirty="0" err="1" smtClean="0">
                          <a:effectLst/>
                        </a:rPr>
                        <a:t>주메뉴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>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smtClean="0">
                          <a:effectLst/>
                        </a:rPr>
                        <a:t>1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118705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20717" y="1983036"/>
            <a:ext cx="2462924" cy="396607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8602715" y="24503"/>
            <a:ext cx="1876099" cy="51870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303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3400" y="495300"/>
            <a:ext cx="10909300" cy="577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3600" dirty="0" smtClean="0"/>
              <a:t>메뉴 구성도 따른 폴더 구조도</a:t>
            </a:r>
            <a:endParaRPr lang="en-US" altLang="ko-KR" sz="3600" dirty="0" smtClean="0"/>
          </a:p>
          <a:p>
            <a:endParaRPr lang="en-US" altLang="ko-KR" sz="3600" dirty="0"/>
          </a:p>
          <a:p>
            <a:r>
              <a:rPr lang="en-US" altLang="ko-KR" sz="3600" dirty="0" smtClean="0"/>
              <a:t>01_menus</a:t>
            </a:r>
          </a:p>
          <a:p>
            <a:endParaRPr lang="en-US" altLang="ko-KR" sz="3600" dirty="0"/>
          </a:p>
          <a:p>
            <a:r>
              <a:rPr lang="en-US" altLang="ko-KR" sz="3600" dirty="0" smtClean="0"/>
              <a:t>02_menus</a:t>
            </a:r>
          </a:p>
          <a:p>
            <a:endParaRPr lang="en-US" altLang="ko-KR" sz="3600" dirty="0"/>
          </a:p>
          <a:p>
            <a:r>
              <a:rPr lang="en-US" altLang="ko-KR" sz="3600" dirty="0" smtClean="0"/>
              <a:t>03_menus</a:t>
            </a:r>
          </a:p>
          <a:p>
            <a:endParaRPr lang="en-US" altLang="ko-KR" sz="3600" dirty="0"/>
          </a:p>
          <a:p>
            <a:r>
              <a:rPr lang="en-US" altLang="ko-KR" sz="3600" dirty="0" smtClean="0"/>
              <a:t>04_menus</a:t>
            </a:r>
          </a:p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91381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6234" y="599090"/>
            <a:ext cx="8944304" cy="1807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800" dirty="0" smtClean="0"/>
              <a:t>PACKAGE – PKG_</a:t>
            </a:r>
          </a:p>
          <a:p>
            <a:r>
              <a:rPr lang="en-US" altLang="ko-KR" sz="2800" dirty="0" smtClean="0"/>
              <a:t>PROCEDURE – PROC_</a:t>
            </a:r>
          </a:p>
          <a:p>
            <a:r>
              <a:rPr lang="en-US" altLang="ko-KR" sz="2800" dirty="0" smtClean="0"/>
              <a:t>SELECT – PROC_SEL_</a:t>
            </a:r>
            <a:r>
              <a:rPr lang="ko-KR" altLang="en-US" sz="2800" dirty="0" smtClean="0"/>
              <a:t>업무</a:t>
            </a:r>
            <a:endParaRPr lang="en-US" altLang="ko-KR" sz="2800" dirty="0" smtClean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13116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7862" y="399393"/>
            <a:ext cx="11235558" cy="560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3600" dirty="0" smtClean="0"/>
              <a:t>OTHER : 999  -&gt; </a:t>
            </a:r>
            <a:r>
              <a:rPr lang="ko-KR" altLang="en-US" sz="3600" dirty="0" err="1" smtClean="0"/>
              <a:t>알수없는</a:t>
            </a:r>
            <a:r>
              <a:rPr lang="ko-KR" altLang="en-US" sz="3600" dirty="0" smtClean="0"/>
              <a:t> 에러 </a:t>
            </a:r>
            <a:r>
              <a:rPr lang="en-US" altLang="ko-KR" sz="3600" dirty="0" smtClean="0"/>
              <a:t>- </a:t>
            </a:r>
            <a:r>
              <a:rPr lang="ko-KR" altLang="en-US" sz="3600" dirty="0" err="1" smtClean="0"/>
              <a:t>너무당연한에러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59132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683641" y="483476"/>
            <a:ext cx="1629103" cy="483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주메뉴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577255" y="483476"/>
            <a:ext cx="1629103" cy="483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358758" y="483476"/>
            <a:ext cx="1629103" cy="483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140261" y="483476"/>
            <a:ext cx="1629103" cy="483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281207"/>
              </p:ext>
            </p:extLst>
          </p:nvPr>
        </p:nvGraphicFramePr>
        <p:xfrm>
          <a:off x="423917" y="1297735"/>
          <a:ext cx="204601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014">
                  <a:extLst>
                    <a:ext uri="{9D8B030D-6E8A-4147-A177-3AD203B41FA5}">
                      <a16:colId xmlns:a16="http://schemas.microsoft.com/office/drawing/2014/main" val="3658849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서브메뉴</a:t>
                      </a:r>
                      <a:r>
                        <a:rPr lang="en-US" altLang="ko-KR" dirty="0" smtClean="0"/>
                        <a:t>1100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33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-</a:t>
                      </a:r>
                      <a:r>
                        <a:rPr lang="ko-KR" altLang="en-US" dirty="0" err="1" smtClean="0"/>
                        <a:t>서브메뉴</a:t>
                      </a:r>
                      <a:r>
                        <a:rPr lang="en-US" altLang="ko-KR" dirty="0" smtClean="0"/>
                        <a:t>1101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000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-</a:t>
                      </a:r>
                      <a:r>
                        <a:rPr lang="ko-KR" altLang="en-US" dirty="0" err="1" smtClean="0"/>
                        <a:t>서브메뉴</a:t>
                      </a:r>
                      <a:r>
                        <a:rPr lang="en-US" altLang="ko-KR" dirty="0" smtClean="0"/>
                        <a:t>1102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16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9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서브메뉴</a:t>
                      </a: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1200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747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-</a:t>
                      </a:r>
                      <a:r>
                        <a:rPr lang="ko-KR" altLang="en-US" dirty="0" err="1" smtClean="0"/>
                        <a:t>서브메뉴</a:t>
                      </a:r>
                      <a:r>
                        <a:rPr lang="en-US" altLang="ko-KR" dirty="0" smtClean="0"/>
                        <a:t>1201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613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 -</a:t>
                      </a:r>
                      <a:r>
                        <a:rPr lang="ko-KR" altLang="en-US" dirty="0" err="1" smtClean="0"/>
                        <a:t>서브메뉴</a:t>
                      </a:r>
                      <a:r>
                        <a:rPr lang="en-US" altLang="ko-KR" dirty="0" smtClean="0"/>
                        <a:t>1202</a:t>
                      </a:r>
                      <a:endParaRPr lang="ko-KR" altLang="en-US" dirty="0" smtClean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8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 -</a:t>
                      </a:r>
                      <a:r>
                        <a:rPr lang="ko-KR" altLang="en-US" dirty="0" err="1" smtClean="0"/>
                        <a:t>서브메뉴</a:t>
                      </a:r>
                      <a:r>
                        <a:rPr lang="en-US" altLang="ko-KR" dirty="0" smtClean="0"/>
                        <a:t>1203</a:t>
                      </a:r>
                      <a:endParaRPr lang="ko-KR" altLang="en-US" dirty="0" smtClean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169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05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13164" y="906087"/>
            <a:ext cx="1928552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(MEMBERS)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832416" y="906087"/>
            <a:ext cx="1928552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권한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(AUTHES)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832416" y="2851265"/>
            <a:ext cx="1928552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(MENUS)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832416" y="4796443"/>
            <a:ext cx="1928552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(PROGRAMS)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943246" y="906087"/>
            <a:ext cx="1928552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회원별</a:t>
            </a:r>
            <a:r>
              <a:rPr lang="ko-KR" altLang="en-US" dirty="0" smtClean="0"/>
              <a:t> 권한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(MEMBER_AUTH)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4" idx="3"/>
            <a:endCxn id="16" idx="1"/>
          </p:cNvCxnSpPr>
          <p:nvPr/>
        </p:nvCxnSpPr>
        <p:spPr>
          <a:xfrm>
            <a:off x="3341716" y="1409007"/>
            <a:ext cx="1601530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" idx="1"/>
            <a:endCxn id="16" idx="3"/>
          </p:cNvCxnSpPr>
          <p:nvPr/>
        </p:nvCxnSpPr>
        <p:spPr>
          <a:xfrm flipH="1">
            <a:off x="6871798" y="1409007"/>
            <a:ext cx="1960618" cy="0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6" idx="2"/>
            <a:endCxn id="14" idx="0"/>
          </p:cNvCxnSpPr>
          <p:nvPr/>
        </p:nvCxnSpPr>
        <p:spPr>
          <a:xfrm>
            <a:off x="9796692" y="3857105"/>
            <a:ext cx="0" cy="939338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943246" y="2851265"/>
            <a:ext cx="1928552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권한별메뉴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(AUTH_MENUS)</a:t>
            </a:r>
            <a:endParaRPr lang="ko-KR" altLang="en-US" dirty="0"/>
          </a:p>
        </p:txBody>
      </p:sp>
      <p:cxnSp>
        <p:nvCxnSpPr>
          <p:cNvPr id="27" name="꺾인 연결선 26"/>
          <p:cNvCxnSpPr>
            <a:stCxn id="5" idx="2"/>
            <a:endCxn id="25" idx="0"/>
          </p:cNvCxnSpPr>
          <p:nvPr/>
        </p:nvCxnSpPr>
        <p:spPr>
          <a:xfrm rot="5400000">
            <a:off x="7382438" y="437011"/>
            <a:ext cx="939338" cy="3889170"/>
          </a:xfrm>
          <a:prstGeom prst="bentConnector3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6" idx="1"/>
            <a:endCxn id="25" idx="3"/>
          </p:cNvCxnSpPr>
          <p:nvPr/>
        </p:nvCxnSpPr>
        <p:spPr>
          <a:xfrm flipH="1">
            <a:off x="6871798" y="3354185"/>
            <a:ext cx="1960618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007706" y="5430416"/>
            <a:ext cx="494523" cy="37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341716" y="5430416"/>
            <a:ext cx="521157" cy="37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多</a:t>
            </a:r>
            <a:endParaRPr lang="ko-KR" altLang="en-US" dirty="0"/>
          </a:p>
        </p:txBody>
      </p:sp>
      <p:cxnSp>
        <p:nvCxnSpPr>
          <p:cNvPr id="39" name="직선 화살표 연결선 38"/>
          <p:cNvCxnSpPr>
            <a:stCxn id="36" idx="3"/>
            <a:endCxn id="37" idx="1"/>
          </p:cNvCxnSpPr>
          <p:nvPr/>
        </p:nvCxnSpPr>
        <p:spPr>
          <a:xfrm>
            <a:off x="1502229" y="5616350"/>
            <a:ext cx="1839487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5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0104" y="339861"/>
            <a:ext cx="1651518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주메뉴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12815" y="339861"/>
            <a:ext cx="1651518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주메뉴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497753" y="344526"/>
            <a:ext cx="1651518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주메뉴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052206" y="339860"/>
            <a:ext cx="1651518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주메뉴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5385" y="1602604"/>
            <a:ext cx="1321835" cy="3825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서브메뉴</a:t>
            </a:r>
            <a:r>
              <a:rPr lang="en-US" altLang="ko-KR" sz="1400" b="1" dirty="0" smtClean="0"/>
              <a:t>1100</a:t>
            </a:r>
            <a:endParaRPr lang="ko-KR" altLang="en-US" sz="1400" b="1" dirty="0"/>
          </a:p>
        </p:txBody>
      </p:sp>
      <p:sp>
        <p:nvSpPr>
          <p:cNvPr id="9" name="직사각형 8"/>
          <p:cNvSpPr/>
          <p:nvPr/>
        </p:nvSpPr>
        <p:spPr>
          <a:xfrm>
            <a:off x="1505863" y="1602603"/>
            <a:ext cx="1321835" cy="3825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서브메뉴</a:t>
            </a:r>
            <a:r>
              <a:rPr lang="en-US" altLang="ko-KR" sz="1400" b="1" dirty="0" smtClean="0"/>
              <a:t>1200</a:t>
            </a:r>
            <a:endParaRPr lang="ko-KR" altLang="en-US" sz="1400" b="1" dirty="0"/>
          </a:p>
        </p:txBody>
      </p:sp>
      <p:sp>
        <p:nvSpPr>
          <p:cNvPr id="10" name="직사각형 9"/>
          <p:cNvSpPr/>
          <p:nvPr/>
        </p:nvSpPr>
        <p:spPr>
          <a:xfrm>
            <a:off x="5102757" y="1602603"/>
            <a:ext cx="1321835" cy="3825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서브메뉴</a:t>
            </a:r>
            <a:r>
              <a:rPr lang="en-US" altLang="ko-KR" sz="1400" b="1" dirty="0" smtClean="0"/>
              <a:t>3100</a:t>
            </a:r>
            <a:endParaRPr lang="ko-KR" altLang="en-US" sz="1400" b="1" dirty="0"/>
          </a:p>
        </p:txBody>
      </p:sp>
      <p:sp>
        <p:nvSpPr>
          <p:cNvPr id="11" name="직사각형 10"/>
          <p:cNvSpPr/>
          <p:nvPr/>
        </p:nvSpPr>
        <p:spPr>
          <a:xfrm>
            <a:off x="7870329" y="1601043"/>
            <a:ext cx="1321835" cy="3825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서브메뉴</a:t>
            </a:r>
            <a:r>
              <a:rPr lang="en-US" altLang="ko-KR" sz="1400" b="1" dirty="0" smtClean="0"/>
              <a:t>4100</a:t>
            </a:r>
            <a:endParaRPr lang="ko-KR" altLang="en-US" sz="1400" b="1" dirty="0"/>
          </a:p>
        </p:txBody>
      </p:sp>
      <p:sp>
        <p:nvSpPr>
          <p:cNvPr id="12" name="직사각형 11"/>
          <p:cNvSpPr/>
          <p:nvPr/>
        </p:nvSpPr>
        <p:spPr>
          <a:xfrm>
            <a:off x="9296357" y="1601043"/>
            <a:ext cx="1321835" cy="38255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서브메뉴</a:t>
            </a:r>
            <a:r>
              <a:rPr lang="en-US" altLang="ko-KR" sz="1400" b="1" dirty="0" smtClean="0"/>
              <a:t>4200</a:t>
            </a:r>
            <a:endParaRPr lang="ko-KR" altLang="en-US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10703724" y="1601043"/>
            <a:ext cx="1321835" cy="3825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서브메뉴</a:t>
            </a:r>
            <a:r>
              <a:rPr lang="en-US" altLang="ko-KR" sz="1400" b="1" dirty="0" smtClean="0"/>
              <a:t>4300</a:t>
            </a:r>
            <a:endParaRPr lang="ko-KR" altLang="en-US" sz="1400" b="1" dirty="0"/>
          </a:p>
        </p:txBody>
      </p:sp>
      <p:cxnSp>
        <p:nvCxnSpPr>
          <p:cNvPr id="15" name="꺾인 연결선 14"/>
          <p:cNvCxnSpPr>
            <a:stCxn id="7" idx="2"/>
            <a:endCxn id="11" idx="0"/>
          </p:cNvCxnSpPr>
          <p:nvPr/>
        </p:nvCxnSpPr>
        <p:spPr>
          <a:xfrm rot="5400000">
            <a:off x="8765292" y="488370"/>
            <a:ext cx="878628" cy="1346718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7" idx="2"/>
            <a:endCxn id="13" idx="0"/>
          </p:cNvCxnSpPr>
          <p:nvPr/>
        </p:nvCxnSpPr>
        <p:spPr>
          <a:xfrm rot="16200000" flipH="1">
            <a:off x="10181989" y="418390"/>
            <a:ext cx="878628" cy="1486677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7" idx="2"/>
            <a:endCxn id="12" idx="0"/>
          </p:cNvCxnSpPr>
          <p:nvPr/>
        </p:nvCxnSpPr>
        <p:spPr>
          <a:xfrm rot="16200000" flipH="1">
            <a:off x="9478306" y="1122074"/>
            <a:ext cx="878628" cy="79310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6" idx="2"/>
            <a:endCxn id="10" idx="0"/>
          </p:cNvCxnSpPr>
          <p:nvPr/>
        </p:nvCxnSpPr>
        <p:spPr>
          <a:xfrm rot="5400000">
            <a:off x="5605833" y="884924"/>
            <a:ext cx="875522" cy="559837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4" idx="2"/>
            <a:endCxn id="8" idx="0"/>
          </p:cNvCxnSpPr>
          <p:nvPr/>
        </p:nvCxnSpPr>
        <p:spPr>
          <a:xfrm rot="5400000">
            <a:off x="690989" y="787730"/>
            <a:ext cx="880188" cy="749560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4" idx="2"/>
            <a:endCxn id="9" idx="0"/>
          </p:cNvCxnSpPr>
          <p:nvPr/>
        </p:nvCxnSpPr>
        <p:spPr>
          <a:xfrm rot="16200000" flipH="1">
            <a:off x="1396229" y="832050"/>
            <a:ext cx="880187" cy="660918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320777" y="3848217"/>
            <a:ext cx="1433021" cy="7029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서브메뉴</a:t>
            </a:r>
            <a:r>
              <a:rPr lang="en-US" altLang="ko-KR" sz="1400" b="1" dirty="0" smtClean="0"/>
              <a:t>2001</a:t>
            </a:r>
          </a:p>
          <a:p>
            <a:pPr algn="ctr"/>
            <a:r>
              <a:rPr lang="en-US" altLang="ko-KR" sz="1400" b="1" dirty="0" smtClean="0">
                <a:solidFill>
                  <a:srgbClr val="FFFF00"/>
                </a:solidFill>
              </a:rPr>
              <a:t>(SUB2001.JSP)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824" y="3840441"/>
            <a:ext cx="1527109" cy="7029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서브메뉴</a:t>
            </a:r>
            <a:r>
              <a:rPr lang="en-US" altLang="ko-KR" sz="1400" b="1" dirty="0" smtClean="0"/>
              <a:t>1101</a:t>
            </a:r>
          </a:p>
          <a:p>
            <a:pPr algn="ctr"/>
            <a:r>
              <a:rPr lang="en-US" altLang="ko-KR" sz="1400" b="1" dirty="0" smtClean="0">
                <a:solidFill>
                  <a:srgbClr val="FFFF00"/>
                </a:solidFill>
              </a:rPr>
              <a:t>(SUB1101.JSP)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5824" y="4692637"/>
            <a:ext cx="1527109" cy="7029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서브메뉴</a:t>
            </a:r>
            <a:r>
              <a:rPr lang="en-US" altLang="ko-KR" sz="1400" b="1" dirty="0" smtClean="0"/>
              <a:t>1102</a:t>
            </a:r>
          </a:p>
          <a:p>
            <a:pPr algn="ctr"/>
            <a:r>
              <a:rPr lang="en-US" altLang="ko-KR" sz="1400" b="1" dirty="0" smtClean="0">
                <a:solidFill>
                  <a:srgbClr val="FFFF00"/>
                </a:solidFill>
              </a:rPr>
              <a:t>(SUB1102.JSP)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3" name="꺾인 연결선 32"/>
          <p:cNvCxnSpPr>
            <a:stCxn id="5" idx="2"/>
            <a:endCxn id="26" idx="0"/>
          </p:cNvCxnSpPr>
          <p:nvPr/>
        </p:nvCxnSpPr>
        <p:spPr>
          <a:xfrm rot="5400000">
            <a:off x="2475031" y="2284673"/>
            <a:ext cx="3125801" cy="1286"/>
          </a:xfrm>
          <a:prstGeom prst="bentConnector3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685241" y="3840440"/>
            <a:ext cx="1527109" cy="7029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서브메뉴</a:t>
            </a:r>
            <a:r>
              <a:rPr lang="en-US" altLang="ko-KR" sz="1400" b="1" dirty="0" smtClean="0"/>
              <a:t>1201</a:t>
            </a:r>
          </a:p>
          <a:p>
            <a:pPr algn="ctr"/>
            <a:r>
              <a:rPr lang="en-US" altLang="ko-KR" sz="1400" b="1" dirty="0" smtClean="0">
                <a:solidFill>
                  <a:srgbClr val="FFFF00"/>
                </a:solidFill>
              </a:rPr>
              <a:t>(SUB1201.JSP)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685241" y="4692637"/>
            <a:ext cx="1527109" cy="7029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서브메뉴</a:t>
            </a:r>
            <a:r>
              <a:rPr lang="en-US" altLang="ko-KR" sz="1400" b="1" dirty="0" smtClean="0"/>
              <a:t>1202</a:t>
            </a:r>
          </a:p>
          <a:p>
            <a:pPr algn="ctr"/>
            <a:r>
              <a:rPr lang="en-US" altLang="ko-KR" sz="1400" b="1" dirty="0" smtClean="0">
                <a:solidFill>
                  <a:srgbClr val="FFFF00"/>
                </a:solidFill>
              </a:rPr>
              <a:t>(SUB1202.JSP)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85240" y="5544834"/>
            <a:ext cx="1527109" cy="7029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서브메뉴</a:t>
            </a:r>
            <a:r>
              <a:rPr lang="en-US" altLang="ko-KR" sz="1400" b="1" dirty="0" smtClean="0"/>
              <a:t>1203</a:t>
            </a:r>
          </a:p>
          <a:p>
            <a:pPr algn="ctr"/>
            <a:r>
              <a:rPr lang="en-US" altLang="ko-KR" sz="1400" b="1" dirty="0" smtClean="0">
                <a:solidFill>
                  <a:srgbClr val="FFFF00"/>
                </a:solidFill>
              </a:rPr>
              <a:t>(SUB1203.JSP)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17584" y="3848217"/>
            <a:ext cx="1527109" cy="7029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서브메뉴</a:t>
            </a:r>
            <a:r>
              <a:rPr lang="en-US" altLang="ko-KR" sz="1400" b="1" dirty="0" smtClean="0"/>
              <a:t>3101</a:t>
            </a:r>
          </a:p>
          <a:p>
            <a:pPr algn="ctr"/>
            <a:r>
              <a:rPr lang="en-US" altLang="ko-KR" sz="1400" b="1" dirty="0" smtClean="0">
                <a:solidFill>
                  <a:srgbClr val="FFFF00"/>
                </a:solidFill>
              </a:rPr>
              <a:t>(SUB3101.JSP)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676148" y="2689122"/>
            <a:ext cx="1154697" cy="38255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서브메뉴</a:t>
            </a:r>
            <a:r>
              <a:rPr lang="en-US" altLang="ko-KR" sz="1200" b="1" dirty="0" smtClean="0"/>
              <a:t>4110</a:t>
            </a:r>
            <a:endParaRPr lang="ko-KR" altLang="en-US" sz="1200" b="1" dirty="0"/>
          </a:p>
        </p:txBody>
      </p:sp>
      <p:sp>
        <p:nvSpPr>
          <p:cNvPr id="39" name="직사각형 38"/>
          <p:cNvSpPr/>
          <p:nvPr/>
        </p:nvSpPr>
        <p:spPr>
          <a:xfrm>
            <a:off x="6592579" y="3848217"/>
            <a:ext cx="1321837" cy="7029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서브메뉴</a:t>
            </a:r>
            <a:r>
              <a:rPr lang="en-US" altLang="ko-KR" sz="1200" b="1" dirty="0" smtClean="0"/>
              <a:t>4111</a:t>
            </a:r>
          </a:p>
          <a:p>
            <a:pPr algn="ctr"/>
            <a:r>
              <a:rPr lang="en-US" altLang="ko-KR" sz="1200" b="1" dirty="0" smtClean="0">
                <a:solidFill>
                  <a:srgbClr val="FFFF00"/>
                </a:solidFill>
              </a:rPr>
              <a:t>(SUB4111.JSP)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094852" y="2689122"/>
            <a:ext cx="1154697" cy="38255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서브메뉴</a:t>
            </a:r>
            <a:r>
              <a:rPr lang="en-US" altLang="ko-KR" sz="1200" b="1" dirty="0" smtClean="0"/>
              <a:t>4120</a:t>
            </a:r>
            <a:endParaRPr lang="ko-KR" altLang="en-US" sz="1200" b="1" dirty="0"/>
          </a:p>
        </p:txBody>
      </p:sp>
      <p:sp>
        <p:nvSpPr>
          <p:cNvPr id="41" name="직사각형 40"/>
          <p:cNvSpPr/>
          <p:nvPr/>
        </p:nvSpPr>
        <p:spPr>
          <a:xfrm>
            <a:off x="8011284" y="3848217"/>
            <a:ext cx="1321837" cy="7029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서브메뉴</a:t>
            </a:r>
            <a:r>
              <a:rPr lang="en-US" altLang="ko-KR" sz="1200" b="1" dirty="0" smtClean="0"/>
              <a:t>4121</a:t>
            </a:r>
          </a:p>
          <a:p>
            <a:pPr algn="ctr"/>
            <a:r>
              <a:rPr lang="en-US" altLang="ko-KR" sz="1200" b="1" dirty="0" smtClean="0">
                <a:solidFill>
                  <a:srgbClr val="FFFF00"/>
                </a:solidFill>
              </a:rPr>
              <a:t>(SUB4121.JSP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42" name="직사각형 41"/>
          <p:cNvSpPr/>
          <p:nvPr/>
        </p:nvSpPr>
        <p:spPr>
          <a:xfrm>
            <a:off x="6592579" y="4691134"/>
            <a:ext cx="1321837" cy="7029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서브메뉴</a:t>
            </a:r>
            <a:r>
              <a:rPr lang="en-US" altLang="ko-KR" sz="1200" b="1" dirty="0" smtClean="0"/>
              <a:t>4112</a:t>
            </a:r>
          </a:p>
          <a:p>
            <a:pPr algn="ctr"/>
            <a:r>
              <a:rPr lang="en-US" altLang="ko-KR" sz="1200" b="1" dirty="0" smtClean="0">
                <a:solidFill>
                  <a:srgbClr val="FFFF00"/>
                </a:solidFill>
              </a:rPr>
              <a:t>(SUB4112.JSP)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011284" y="4691134"/>
            <a:ext cx="1321837" cy="7029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서브메뉴</a:t>
            </a:r>
            <a:r>
              <a:rPr lang="en-US" altLang="ko-KR" sz="1200" b="1" dirty="0" smtClean="0"/>
              <a:t>4122</a:t>
            </a:r>
          </a:p>
          <a:p>
            <a:pPr algn="ctr"/>
            <a:r>
              <a:rPr lang="en-US" altLang="ko-KR" sz="1200" b="1" dirty="0" smtClean="0">
                <a:solidFill>
                  <a:srgbClr val="FFFF00"/>
                </a:solidFill>
              </a:rPr>
              <a:t>(SUB4122.JSP)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011283" y="5544834"/>
            <a:ext cx="1321837" cy="7029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서브메뉴</a:t>
            </a:r>
            <a:r>
              <a:rPr lang="en-US" altLang="ko-KR" sz="1200" b="1" dirty="0" smtClean="0"/>
              <a:t>4123</a:t>
            </a:r>
          </a:p>
          <a:p>
            <a:pPr algn="ctr"/>
            <a:r>
              <a:rPr lang="en-US" altLang="ko-KR" sz="1200" b="1" dirty="0" smtClean="0">
                <a:solidFill>
                  <a:srgbClr val="FFFF00"/>
                </a:solidFill>
              </a:rPr>
              <a:t>(SUB4123.JSP)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438867" y="3840439"/>
            <a:ext cx="1185743" cy="7029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서브메뉴</a:t>
            </a:r>
            <a:r>
              <a:rPr lang="en-US" altLang="ko-KR" sz="1200" b="1" dirty="0" smtClean="0"/>
              <a:t>4201</a:t>
            </a:r>
          </a:p>
          <a:p>
            <a:pPr algn="ctr"/>
            <a:r>
              <a:rPr lang="en-US" altLang="ko-KR" sz="1200" b="1" dirty="0" smtClean="0">
                <a:solidFill>
                  <a:srgbClr val="FFFF00"/>
                </a:solidFill>
              </a:rPr>
              <a:t>(SUB4210.JSP)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857572" y="3840438"/>
            <a:ext cx="1185743" cy="7029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서브메뉴</a:t>
            </a:r>
            <a:r>
              <a:rPr lang="en-US" altLang="ko-KR" sz="1200" b="1" dirty="0" smtClean="0"/>
              <a:t>4301</a:t>
            </a:r>
          </a:p>
          <a:p>
            <a:pPr algn="ctr"/>
            <a:r>
              <a:rPr lang="en-US" altLang="ko-KR" sz="1200" b="1" dirty="0" smtClean="0">
                <a:solidFill>
                  <a:srgbClr val="FFFF00"/>
                </a:solidFill>
              </a:rPr>
              <a:t>(SUB4121.JSP)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857571" y="4691133"/>
            <a:ext cx="1185743" cy="7029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서브메뉴</a:t>
            </a:r>
            <a:r>
              <a:rPr lang="en-US" altLang="ko-KR" sz="1200" b="1" dirty="0" smtClean="0"/>
              <a:t>4302</a:t>
            </a:r>
          </a:p>
          <a:p>
            <a:pPr algn="ctr"/>
            <a:r>
              <a:rPr lang="en-US" altLang="ko-KR" sz="1200" b="1" dirty="0" smtClean="0">
                <a:solidFill>
                  <a:srgbClr val="FFFF00"/>
                </a:solidFill>
              </a:rPr>
              <a:t>(SUB4121.JSP)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49" name="꺾인 연결선 48"/>
          <p:cNvCxnSpPr>
            <a:stCxn id="11" idx="2"/>
            <a:endCxn id="38" idx="0"/>
          </p:cNvCxnSpPr>
          <p:nvPr/>
        </p:nvCxnSpPr>
        <p:spPr>
          <a:xfrm rot="5400000">
            <a:off x="7539610" y="1697485"/>
            <a:ext cx="705524" cy="1277750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11" idx="2"/>
            <a:endCxn id="40" idx="0"/>
          </p:cNvCxnSpPr>
          <p:nvPr/>
        </p:nvCxnSpPr>
        <p:spPr>
          <a:xfrm rot="16200000" flipH="1">
            <a:off x="8248962" y="2265883"/>
            <a:ext cx="705524" cy="140954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0" idx="2"/>
            <a:endCxn id="41" idx="0"/>
          </p:cNvCxnSpPr>
          <p:nvPr/>
        </p:nvCxnSpPr>
        <p:spPr>
          <a:xfrm>
            <a:off x="8672201" y="3071677"/>
            <a:ext cx="2" cy="7765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12" idx="2"/>
            <a:endCxn id="45" idx="0"/>
          </p:cNvCxnSpPr>
          <p:nvPr/>
        </p:nvCxnSpPr>
        <p:spPr>
          <a:xfrm rot="16200000" flipH="1">
            <a:off x="9066087" y="2874786"/>
            <a:ext cx="1856841" cy="74464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13" idx="2"/>
            <a:endCxn id="46" idx="0"/>
          </p:cNvCxnSpPr>
          <p:nvPr/>
        </p:nvCxnSpPr>
        <p:spPr>
          <a:xfrm rot="16200000" flipH="1">
            <a:off x="10479123" y="2869117"/>
            <a:ext cx="1856840" cy="85802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10" idx="2"/>
            <a:endCxn id="37" idx="0"/>
          </p:cNvCxnSpPr>
          <p:nvPr/>
        </p:nvCxnSpPr>
        <p:spPr>
          <a:xfrm rot="5400000">
            <a:off x="4740878" y="2825419"/>
            <a:ext cx="1863059" cy="182536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9" idx="2"/>
            <a:endCxn id="34" idx="0"/>
          </p:cNvCxnSpPr>
          <p:nvPr/>
        </p:nvCxnSpPr>
        <p:spPr>
          <a:xfrm rot="16200000" flipH="1">
            <a:off x="1380147" y="2771791"/>
            <a:ext cx="1855282" cy="282015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8" idx="2"/>
            <a:endCxn id="27" idx="0"/>
          </p:cNvCxnSpPr>
          <p:nvPr/>
        </p:nvCxnSpPr>
        <p:spPr>
          <a:xfrm rot="16200000" flipH="1">
            <a:off x="-129800" y="2871262"/>
            <a:ext cx="1855282" cy="83076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38" idx="2"/>
            <a:endCxn id="39" idx="0"/>
          </p:cNvCxnSpPr>
          <p:nvPr/>
        </p:nvCxnSpPr>
        <p:spPr>
          <a:xfrm>
            <a:off x="7253497" y="3071677"/>
            <a:ext cx="1" cy="7765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88777" y="150920"/>
            <a:ext cx="12038120" cy="72796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0" y="0"/>
            <a:ext cx="506027" cy="426128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FF"/>
                </a:solidFill>
              </a:rPr>
              <a:t>1</a:t>
            </a:r>
            <a:endParaRPr lang="ko-KR" altLang="en-US" dirty="0">
              <a:solidFill>
                <a:srgbClr val="FF00FF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75824" y="1458580"/>
            <a:ext cx="12038120" cy="83060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1852" y="1180949"/>
            <a:ext cx="506027" cy="426128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FF"/>
                </a:solidFill>
              </a:rPr>
              <a:t>2</a:t>
            </a:r>
            <a:endParaRPr lang="ko-KR" altLang="en-US" dirty="0">
              <a:solidFill>
                <a:srgbClr val="FF00FF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75824" y="2497778"/>
            <a:ext cx="12038120" cy="72796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1852" y="2386789"/>
            <a:ext cx="506027" cy="426128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FF"/>
                </a:solidFill>
              </a:rPr>
              <a:t>3</a:t>
            </a:r>
            <a:endParaRPr lang="ko-KR" altLang="en-US" dirty="0">
              <a:solidFill>
                <a:srgbClr val="FF00FF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-42035" y="3592629"/>
            <a:ext cx="12204561" cy="286007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-1484" y="3453358"/>
            <a:ext cx="506027" cy="426128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FF"/>
                </a:solidFill>
              </a:rPr>
              <a:t>4</a:t>
            </a:r>
            <a:endParaRPr lang="ko-KR" altLang="en-US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86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77070" y="308330"/>
            <a:ext cx="1651518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주메뉴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28588" y="308328"/>
            <a:ext cx="1651518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주메뉴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980106" y="308328"/>
            <a:ext cx="1651518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주메뉴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631624" y="308327"/>
            <a:ext cx="1651518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주메뉴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911366" y="147145"/>
            <a:ext cx="1166648" cy="71470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7329" y="1103586"/>
            <a:ext cx="1321835" cy="3825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서브메뉴</a:t>
            </a:r>
            <a:r>
              <a:rPr lang="en-US" altLang="ko-KR" sz="1400" b="1" dirty="0" smtClean="0"/>
              <a:t>1100</a:t>
            </a:r>
            <a:endParaRPr lang="ko-KR" altLang="en-US" sz="1400" b="1" dirty="0"/>
          </a:p>
        </p:txBody>
      </p:sp>
      <p:sp>
        <p:nvSpPr>
          <p:cNvPr id="10" name="직사각형 9"/>
          <p:cNvSpPr/>
          <p:nvPr/>
        </p:nvSpPr>
        <p:spPr>
          <a:xfrm>
            <a:off x="716955" y="1486141"/>
            <a:ext cx="1527109" cy="7029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서브메뉴</a:t>
            </a:r>
            <a:r>
              <a:rPr lang="en-US" altLang="ko-KR" sz="1400" b="1" dirty="0" smtClean="0"/>
              <a:t>1101</a:t>
            </a:r>
          </a:p>
          <a:p>
            <a:pPr algn="ctr"/>
            <a:r>
              <a:rPr lang="en-US" altLang="ko-KR" sz="1400" b="1" dirty="0" smtClean="0">
                <a:solidFill>
                  <a:srgbClr val="FFFF00"/>
                </a:solidFill>
              </a:rPr>
              <a:t>(SUB1101.JSP)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6955" y="2189048"/>
            <a:ext cx="1527109" cy="7029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서브메뉴</a:t>
            </a:r>
            <a:r>
              <a:rPr lang="en-US" altLang="ko-KR" sz="1400" b="1" dirty="0" smtClean="0"/>
              <a:t>1102</a:t>
            </a:r>
          </a:p>
          <a:p>
            <a:pPr algn="ctr"/>
            <a:r>
              <a:rPr lang="en-US" altLang="ko-KR" sz="1400" b="1" dirty="0" smtClean="0">
                <a:solidFill>
                  <a:srgbClr val="FFFF00"/>
                </a:solidFill>
              </a:rPr>
              <a:t>(SUB1102.JSP)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7329" y="3242541"/>
            <a:ext cx="1321835" cy="3825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서브메뉴</a:t>
            </a:r>
            <a:r>
              <a:rPr lang="en-US" altLang="ko-KR" sz="1400" b="1" dirty="0" smtClean="0"/>
              <a:t>1200</a:t>
            </a:r>
            <a:endParaRPr lang="ko-KR" altLang="en-US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802372" y="3625096"/>
            <a:ext cx="1527109" cy="7029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서브메뉴</a:t>
            </a:r>
            <a:r>
              <a:rPr lang="en-US" altLang="ko-KR" sz="1400" b="1" dirty="0" smtClean="0"/>
              <a:t>1201</a:t>
            </a:r>
          </a:p>
          <a:p>
            <a:pPr algn="ctr"/>
            <a:r>
              <a:rPr lang="en-US" altLang="ko-KR" sz="1400" b="1" dirty="0" smtClean="0">
                <a:solidFill>
                  <a:srgbClr val="FFFF00"/>
                </a:solidFill>
              </a:rPr>
              <a:t>(SUB1201.JSP)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02371" y="4328003"/>
            <a:ext cx="1527109" cy="7029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서브메뉴</a:t>
            </a:r>
            <a:r>
              <a:rPr lang="en-US" altLang="ko-KR" sz="1400" b="1" dirty="0" smtClean="0"/>
              <a:t>1202</a:t>
            </a:r>
          </a:p>
          <a:p>
            <a:pPr algn="ctr"/>
            <a:r>
              <a:rPr lang="en-US" altLang="ko-KR" sz="1400" b="1" dirty="0" smtClean="0">
                <a:solidFill>
                  <a:srgbClr val="FFFF00"/>
                </a:solidFill>
              </a:rPr>
              <a:t>(SUB1202.JSP)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2370" y="5030910"/>
            <a:ext cx="1527109" cy="7029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서브메뉴</a:t>
            </a:r>
            <a:r>
              <a:rPr lang="en-US" altLang="ko-KR" sz="1400" b="1" dirty="0" smtClean="0"/>
              <a:t>1203</a:t>
            </a:r>
          </a:p>
          <a:p>
            <a:pPr algn="ctr"/>
            <a:r>
              <a:rPr lang="en-US" altLang="ko-KR" sz="1400" b="1" dirty="0" smtClean="0">
                <a:solidFill>
                  <a:srgbClr val="FFFF00"/>
                </a:solidFill>
              </a:rPr>
              <a:t>(SUB1203.JSP)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77070" y="1103586"/>
            <a:ext cx="9115537" cy="4630231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78014" y="2724208"/>
            <a:ext cx="61695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/>
              <a:t>해당 </a:t>
            </a:r>
            <a:r>
              <a:rPr lang="en-US" altLang="ko-KR" sz="4400" dirty="0" smtClean="0"/>
              <a:t>CONETENTS (JSP)</a:t>
            </a:r>
            <a:endParaRPr lang="ko-KR" altLang="en-US" sz="4400" dirty="0"/>
          </a:p>
        </p:txBody>
      </p:sp>
      <p:sp>
        <p:nvSpPr>
          <p:cNvPr id="19" name="직사각형 18"/>
          <p:cNvSpPr/>
          <p:nvPr/>
        </p:nvSpPr>
        <p:spPr>
          <a:xfrm>
            <a:off x="2677070" y="5875283"/>
            <a:ext cx="9115537" cy="8723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해당 메뉴 </a:t>
            </a:r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</a:rPr>
              <a:t>클릭식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 해당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JSP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파일 로딩되어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CONTENTS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에 표시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28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77070" y="308330"/>
            <a:ext cx="1651518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주메뉴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28588" y="308328"/>
            <a:ext cx="1651518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주메뉴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980106" y="308328"/>
            <a:ext cx="1651518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주메뉴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631624" y="308327"/>
            <a:ext cx="1651518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주메뉴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71023" y="142252"/>
            <a:ext cx="1166648" cy="71470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78014" y="2724208"/>
            <a:ext cx="61695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/>
              <a:t>해당 </a:t>
            </a:r>
            <a:r>
              <a:rPr lang="en-US" altLang="ko-KR" sz="4400" dirty="0" smtClean="0"/>
              <a:t>CONETENTS (JSP)</a:t>
            </a:r>
            <a:endParaRPr lang="ko-KR" altLang="en-US" sz="4400" dirty="0"/>
          </a:p>
        </p:txBody>
      </p:sp>
      <p:sp>
        <p:nvSpPr>
          <p:cNvPr id="18" name="직사각형 17"/>
          <p:cNvSpPr/>
          <p:nvPr/>
        </p:nvSpPr>
        <p:spPr>
          <a:xfrm>
            <a:off x="556557" y="1103586"/>
            <a:ext cx="1433021" cy="61739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서브메뉴</a:t>
            </a:r>
            <a:r>
              <a:rPr lang="en-US" altLang="ko-KR" sz="1400" b="1" dirty="0" smtClean="0"/>
              <a:t>2001</a:t>
            </a:r>
          </a:p>
          <a:p>
            <a:pPr algn="ctr"/>
            <a:r>
              <a:rPr lang="en-US" altLang="ko-KR" sz="1400" b="1" dirty="0" smtClean="0">
                <a:solidFill>
                  <a:srgbClr val="FFFF00"/>
                </a:solidFill>
              </a:rPr>
              <a:t>(SUB2001.JSP)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677070" y="5875283"/>
            <a:ext cx="9115537" cy="8723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해당 메뉴 </a:t>
            </a:r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</a:rPr>
              <a:t>클릭식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 해당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JSP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파일 로딩되어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CONTENTS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에 표시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77070" y="1103587"/>
            <a:ext cx="9115537" cy="4666592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77070" y="308330"/>
            <a:ext cx="1651518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주메뉴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28588" y="308328"/>
            <a:ext cx="1651518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주메뉴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980106" y="308328"/>
            <a:ext cx="1651518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주메뉴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631624" y="308327"/>
            <a:ext cx="1651518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주메뉴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222541" y="142252"/>
            <a:ext cx="1166648" cy="71470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78014" y="2724208"/>
            <a:ext cx="61695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/>
              <a:t>해당 </a:t>
            </a:r>
            <a:r>
              <a:rPr lang="en-US" altLang="ko-KR" sz="4400" dirty="0" smtClean="0"/>
              <a:t>CONETENTS (JSP)</a:t>
            </a:r>
            <a:endParaRPr lang="ko-KR" altLang="en-US" sz="4400" dirty="0"/>
          </a:p>
        </p:txBody>
      </p:sp>
      <p:sp>
        <p:nvSpPr>
          <p:cNvPr id="19" name="직사각형 18"/>
          <p:cNvSpPr/>
          <p:nvPr/>
        </p:nvSpPr>
        <p:spPr>
          <a:xfrm>
            <a:off x="2677070" y="5875283"/>
            <a:ext cx="9115537" cy="8723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해당 메뉴 </a:t>
            </a:r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</a:rPr>
              <a:t>클릭식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 해당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JSP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파일 로딩되어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CONTENTS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에 표시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77070" y="1103587"/>
            <a:ext cx="9115537" cy="4666592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57185" y="1103587"/>
            <a:ext cx="1321835" cy="3825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서브메뉴</a:t>
            </a:r>
            <a:r>
              <a:rPr lang="en-US" altLang="ko-KR" sz="1400" b="1" dirty="0" smtClean="0"/>
              <a:t>3100</a:t>
            </a:r>
            <a:endParaRPr lang="ko-KR" altLang="en-US" sz="1400" b="1" dirty="0"/>
          </a:p>
        </p:txBody>
      </p:sp>
      <p:sp>
        <p:nvSpPr>
          <p:cNvPr id="14" name="직사각형 13"/>
          <p:cNvSpPr/>
          <p:nvPr/>
        </p:nvSpPr>
        <p:spPr>
          <a:xfrm>
            <a:off x="700936" y="1486142"/>
            <a:ext cx="1527109" cy="7029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서브메뉴</a:t>
            </a:r>
            <a:r>
              <a:rPr lang="en-US" altLang="ko-KR" sz="1400" b="1" dirty="0" smtClean="0"/>
              <a:t>3101</a:t>
            </a:r>
          </a:p>
          <a:p>
            <a:pPr algn="ctr"/>
            <a:r>
              <a:rPr lang="en-US" altLang="ko-KR" sz="1400" b="1" dirty="0" smtClean="0">
                <a:solidFill>
                  <a:srgbClr val="FFFF00"/>
                </a:solidFill>
              </a:rPr>
              <a:t>(SUB3101.JSP)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22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77070" y="308330"/>
            <a:ext cx="1651518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주메뉴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28588" y="308328"/>
            <a:ext cx="1651518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주메뉴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980106" y="308328"/>
            <a:ext cx="1651518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주메뉴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631624" y="308327"/>
            <a:ext cx="1651518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주메뉴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874059" y="142252"/>
            <a:ext cx="1166648" cy="71470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78014" y="2724208"/>
            <a:ext cx="61695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/>
              <a:t>해당 </a:t>
            </a:r>
            <a:r>
              <a:rPr lang="en-US" altLang="ko-KR" sz="4400" dirty="0" smtClean="0"/>
              <a:t>CONETENTS (JSP)</a:t>
            </a:r>
            <a:endParaRPr lang="ko-KR" altLang="en-US" sz="4400" dirty="0"/>
          </a:p>
        </p:txBody>
      </p:sp>
      <p:sp>
        <p:nvSpPr>
          <p:cNvPr id="19" name="직사각형 18"/>
          <p:cNvSpPr/>
          <p:nvPr/>
        </p:nvSpPr>
        <p:spPr>
          <a:xfrm>
            <a:off x="2677070" y="5875283"/>
            <a:ext cx="9115537" cy="8723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해당 메뉴 </a:t>
            </a:r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</a:rPr>
              <a:t>클릭식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 해당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JSP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파일 로딩되어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CONTENTS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에 표시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77070" y="1103587"/>
            <a:ext cx="9115537" cy="4666592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40613" y="767256"/>
            <a:ext cx="1321835" cy="3825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서브메뉴</a:t>
            </a:r>
            <a:r>
              <a:rPr lang="en-US" altLang="ko-KR" sz="1400" b="1" dirty="0" smtClean="0"/>
              <a:t>4100</a:t>
            </a:r>
            <a:endParaRPr lang="ko-KR" altLang="en-US" sz="1400" b="1" dirty="0"/>
          </a:p>
        </p:txBody>
      </p:sp>
      <p:sp>
        <p:nvSpPr>
          <p:cNvPr id="15" name="직사각형 14"/>
          <p:cNvSpPr/>
          <p:nvPr/>
        </p:nvSpPr>
        <p:spPr>
          <a:xfrm>
            <a:off x="377766" y="4205592"/>
            <a:ext cx="1321835" cy="38255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서브메뉴</a:t>
            </a:r>
            <a:r>
              <a:rPr lang="en-US" altLang="ko-KR" sz="1400" b="1" dirty="0" smtClean="0"/>
              <a:t>4200</a:t>
            </a:r>
            <a:endParaRPr lang="ko-KR" altLang="en-US" sz="1400" b="1" dirty="0"/>
          </a:p>
        </p:txBody>
      </p:sp>
      <p:sp>
        <p:nvSpPr>
          <p:cNvPr id="18" name="직사각형 17"/>
          <p:cNvSpPr/>
          <p:nvPr/>
        </p:nvSpPr>
        <p:spPr>
          <a:xfrm>
            <a:off x="389967" y="5158077"/>
            <a:ext cx="1321835" cy="3825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서브메뉴</a:t>
            </a:r>
            <a:r>
              <a:rPr lang="en-US" altLang="ko-KR" sz="1400" b="1" dirty="0" smtClean="0"/>
              <a:t>4300</a:t>
            </a:r>
            <a:endParaRPr lang="ko-KR" altLang="en-US" sz="1400" b="1" dirty="0"/>
          </a:p>
        </p:txBody>
      </p:sp>
      <p:sp>
        <p:nvSpPr>
          <p:cNvPr id="20" name="직사각형 19"/>
          <p:cNvSpPr/>
          <p:nvPr/>
        </p:nvSpPr>
        <p:spPr>
          <a:xfrm>
            <a:off x="630921" y="1149811"/>
            <a:ext cx="1154697" cy="38255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서브메뉴</a:t>
            </a:r>
            <a:r>
              <a:rPr lang="en-US" altLang="ko-KR" sz="1200" b="1" dirty="0" smtClean="0"/>
              <a:t>4110</a:t>
            </a:r>
            <a:endParaRPr lang="ko-KR" altLang="en-US" sz="1200" b="1" dirty="0"/>
          </a:p>
        </p:txBody>
      </p:sp>
      <p:sp>
        <p:nvSpPr>
          <p:cNvPr id="21" name="직사각형 20"/>
          <p:cNvSpPr/>
          <p:nvPr/>
        </p:nvSpPr>
        <p:spPr>
          <a:xfrm>
            <a:off x="780358" y="1532367"/>
            <a:ext cx="1321837" cy="416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서브메뉴</a:t>
            </a:r>
            <a:r>
              <a:rPr lang="en-US" altLang="ko-KR" sz="1200" b="1" dirty="0" smtClean="0"/>
              <a:t>4111</a:t>
            </a:r>
          </a:p>
          <a:p>
            <a:pPr algn="ctr"/>
            <a:r>
              <a:rPr lang="en-US" altLang="ko-KR" sz="1200" b="1" dirty="0" smtClean="0">
                <a:solidFill>
                  <a:srgbClr val="FFFF00"/>
                </a:solidFill>
              </a:rPr>
              <a:t>(SUB4111.JSP)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80357" y="1957037"/>
            <a:ext cx="1321837" cy="416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서브메뉴</a:t>
            </a:r>
            <a:r>
              <a:rPr lang="en-US" altLang="ko-KR" sz="1200" b="1" dirty="0" smtClean="0"/>
              <a:t>4112</a:t>
            </a:r>
          </a:p>
          <a:p>
            <a:pPr algn="ctr"/>
            <a:r>
              <a:rPr lang="en-US" altLang="ko-KR" sz="1200" b="1" dirty="0" smtClean="0">
                <a:solidFill>
                  <a:srgbClr val="FFFF00"/>
                </a:solidFill>
              </a:rPr>
              <a:t>(SUB4112.JSP)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7762" y="2473315"/>
            <a:ext cx="1154697" cy="38255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서브메뉴</a:t>
            </a:r>
            <a:r>
              <a:rPr lang="en-US" altLang="ko-KR" sz="1200" b="1" dirty="0" smtClean="0"/>
              <a:t>4120</a:t>
            </a:r>
            <a:endParaRPr lang="ko-KR" altLang="en-US" sz="1200" b="1" dirty="0"/>
          </a:p>
        </p:txBody>
      </p:sp>
      <p:sp>
        <p:nvSpPr>
          <p:cNvPr id="24" name="직사각형 23"/>
          <p:cNvSpPr/>
          <p:nvPr/>
        </p:nvSpPr>
        <p:spPr>
          <a:xfrm>
            <a:off x="780357" y="2827794"/>
            <a:ext cx="1321837" cy="41207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서브메뉴</a:t>
            </a:r>
            <a:r>
              <a:rPr lang="en-US" altLang="ko-KR" sz="1200" b="1" dirty="0" smtClean="0"/>
              <a:t>4121</a:t>
            </a:r>
          </a:p>
          <a:p>
            <a:pPr algn="ctr"/>
            <a:r>
              <a:rPr lang="en-US" altLang="ko-KR" sz="1200" b="1" dirty="0" smtClean="0">
                <a:solidFill>
                  <a:srgbClr val="FFFF00"/>
                </a:solidFill>
              </a:rPr>
              <a:t>(SUB4121.JSP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25" name="직사각형 24"/>
          <p:cNvSpPr/>
          <p:nvPr/>
        </p:nvSpPr>
        <p:spPr>
          <a:xfrm>
            <a:off x="780357" y="3231248"/>
            <a:ext cx="1321837" cy="41207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서브메뉴</a:t>
            </a:r>
            <a:r>
              <a:rPr lang="en-US" altLang="ko-KR" sz="1200" b="1" dirty="0" smtClean="0"/>
              <a:t>4122</a:t>
            </a:r>
          </a:p>
          <a:p>
            <a:pPr algn="ctr"/>
            <a:r>
              <a:rPr lang="en-US" altLang="ko-KR" sz="1200" b="1" dirty="0" smtClean="0">
                <a:solidFill>
                  <a:srgbClr val="FFFF00"/>
                </a:solidFill>
              </a:rPr>
              <a:t>(SUB4122.JSP)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0357" y="3651103"/>
            <a:ext cx="1321837" cy="41207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서브메뉴</a:t>
            </a:r>
            <a:r>
              <a:rPr lang="en-US" altLang="ko-KR" sz="1200" b="1" dirty="0" smtClean="0"/>
              <a:t>4123</a:t>
            </a:r>
          </a:p>
          <a:p>
            <a:pPr algn="ctr"/>
            <a:r>
              <a:rPr lang="en-US" altLang="ko-KR" sz="1200" b="1" dirty="0" smtClean="0">
                <a:solidFill>
                  <a:srgbClr val="FFFF00"/>
                </a:solidFill>
              </a:rPr>
              <a:t>(SUB4123.JSP)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80357" y="4588147"/>
            <a:ext cx="1185743" cy="44017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서브메뉴</a:t>
            </a:r>
            <a:r>
              <a:rPr lang="en-US" altLang="ko-KR" sz="1200" b="1" dirty="0" smtClean="0"/>
              <a:t>4201</a:t>
            </a:r>
          </a:p>
          <a:p>
            <a:pPr algn="ctr"/>
            <a:r>
              <a:rPr lang="en-US" altLang="ko-KR" sz="1200" b="1" dirty="0" smtClean="0">
                <a:solidFill>
                  <a:srgbClr val="FFFF00"/>
                </a:solidFill>
              </a:rPr>
              <a:t>(SUB4210.JSP)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80357" y="5540632"/>
            <a:ext cx="1185743" cy="4274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서브메뉴</a:t>
            </a:r>
            <a:r>
              <a:rPr lang="en-US" altLang="ko-KR" sz="1200" b="1" dirty="0" smtClean="0"/>
              <a:t>4301</a:t>
            </a:r>
          </a:p>
          <a:p>
            <a:pPr algn="ctr"/>
            <a:r>
              <a:rPr lang="en-US" altLang="ko-KR" sz="1200" b="1" dirty="0" smtClean="0">
                <a:solidFill>
                  <a:srgbClr val="FFFF00"/>
                </a:solidFill>
              </a:rPr>
              <a:t>(SUB4121.JSP)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80357" y="5968037"/>
            <a:ext cx="1185743" cy="4274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서브메뉴</a:t>
            </a:r>
            <a:r>
              <a:rPr lang="en-US" altLang="ko-KR" sz="1200" b="1" dirty="0" smtClean="0"/>
              <a:t>4302</a:t>
            </a:r>
          </a:p>
          <a:p>
            <a:pPr algn="ctr"/>
            <a:r>
              <a:rPr lang="en-US" altLang="ko-KR" sz="1200" b="1" dirty="0" smtClean="0">
                <a:solidFill>
                  <a:srgbClr val="FFFF00"/>
                </a:solidFill>
              </a:rPr>
              <a:t>(SUB4121.JSP)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6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62400" y="399392"/>
            <a:ext cx="1786758" cy="536027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회원관리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75642" y="399392"/>
            <a:ext cx="1786758" cy="536027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권한관리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46423" y="394282"/>
            <a:ext cx="1786758" cy="536027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프로그램관리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485697" y="310053"/>
            <a:ext cx="1166648" cy="71470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065805"/>
              </p:ext>
            </p:extLst>
          </p:nvPr>
        </p:nvGraphicFramePr>
        <p:xfrm>
          <a:off x="2175642" y="1697129"/>
          <a:ext cx="81280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965">
                  <a:extLst>
                    <a:ext uri="{9D8B030D-6E8A-4147-A177-3AD203B41FA5}">
                      <a16:colId xmlns:a16="http://schemas.microsoft.com/office/drawing/2014/main" val="3939439988"/>
                    </a:ext>
                  </a:extLst>
                </a:gridCol>
                <a:gridCol w="1597572">
                  <a:extLst>
                    <a:ext uri="{9D8B030D-6E8A-4147-A177-3AD203B41FA5}">
                      <a16:colId xmlns:a16="http://schemas.microsoft.com/office/drawing/2014/main" val="1600644393"/>
                    </a:ext>
                  </a:extLst>
                </a:gridCol>
                <a:gridCol w="2837793">
                  <a:extLst>
                    <a:ext uri="{9D8B030D-6E8A-4147-A177-3AD203B41FA5}">
                      <a16:colId xmlns:a16="http://schemas.microsoft.com/office/drawing/2014/main" val="3717728388"/>
                    </a:ext>
                  </a:extLst>
                </a:gridCol>
                <a:gridCol w="651642">
                  <a:extLst>
                    <a:ext uri="{9D8B030D-6E8A-4147-A177-3AD203B41FA5}">
                      <a16:colId xmlns:a16="http://schemas.microsoft.com/office/drawing/2014/main" val="2330382484"/>
                    </a:ext>
                  </a:extLst>
                </a:gridCol>
                <a:gridCol w="942428">
                  <a:extLst>
                    <a:ext uri="{9D8B030D-6E8A-4147-A177-3AD203B41FA5}">
                      <a16:colId xmlns:a16="http://schemas.microsoft.com/office/drawing/2014/main" val="14719406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75760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권한아이디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권한명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69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AUTH001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전체권한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관리자권한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29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AUTH002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영업부 권한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98175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AUTH003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일부권한</a:t>
                      </a:r>
                      <a:r>
                        <a:rPr lang="en-US" altLang="ko-KR" dirty="0" smtClean="0"/>
                        <a:t>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1580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AUTH004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조회권한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535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AUTH005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주메뉴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번만 사용권한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641572"/>
                  </a:ext>
                </a:extLst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>
          <a:xfrm>
            <a:off x="7294177" y="1261241"/>
            <a:ext cx="893379" cy="351805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175642" y="1261241"/>
            <a:ext cx="3846786" cy="351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권한명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313679" y="1261241"/>
            <a:ext cx="893379" cy="351805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291256" y="1786466"/>
            <a:ext cx="215461" cy="1780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91256" y="2174767"/>
            <a:ext cx="215461" cy="1780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91256" y="2572122"/>
            <a:ext cx="215461" cy="1780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291255" y="2903490"/>
            <a:ext cx="215461" cy="1780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333181" y="1261241"/>
            <a:ext cx="893379" cy="351805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749158" y="394283"/>
            <a:ext cx="1786758" cy="536027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메뉴관리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9343688" y="394281"/>
            <a:ext cx="2249222" cy="536027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권한별상세관리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48551" y="1261240"/>
            <a:ext cx="893379" cy="351805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97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468413"/>
              </p:ext>
            </p:extLst>
          </p:nvPr>
        </p:nvGraphicFramePr>
        <p:xfrm>
          <a:off x="2175641" y="1697129"/>
          <a:ext cx="9469821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045">
                  <a:extLst>
                    <a:ext uri="{9D8B030D-6E8A-4147-A177-3AD203B41FA5}">
                      <a16:colId xmlns:a16="http://schemas.microsoft.com/office/drawing/2014/main" val="3939439988"/>
                    </a:ext>
                  </a:extLst>
                </a:gridCol>
                <a:gridCol w="1861309">
                  <a:extLst>
                    <a:ext uri="{9D8B030D-6E8A-4147-A177-3AD203B41FA5}">
                      <a16:colId xmlns:a16="http://schemas.microsoft.com/office/drawing/2014/main" val="1600644393"/>
                    </a:ext>
                  </a:extLst>
                </a:gridCol>
                <a:gridCol w="1728722">
                  <a:extLst>
                    <a:ext uri="{9D8B030D-6E8A-4147-A177-3AD203B41FA5}">
                      <a16:colId xmlns:a16="http://schemas.microsoft.com/office/drawing/2014/main" val="3717728388"/>
                    </a:ext>
                  </a:extLst>
                </a:gridCol>
                <a:gridCol w="3696017">
                  <a:extLst>
                    <a:ext uri="{9D8B030D-6E8A-4147-A177-3AD203B41FA5}">
                      <a16:colId xmlns:a16="http://schemas.microsoft.com/office/drawing/2014/main" val="2330382484"/>
                    </a:ext>
                  </a:extLst>
                </a:gridCol>
                <a:gridCol w="673500">
                  <a:extLst>
                    <a:ext uri="{9D8B030D-6E8A-4147-A177-3AD203B41FA5}">
                      <a16:colId xmlns:a16="http://schemas.microsoft.com/office/drawing/2014/main" val="1471940645"/>
                    </a:ext>
                  </a:extLst>
                </a:gridCol>
                <a:gridCol w="959228">
                  <a:extLst>
                    <a:ext uri="{9D8B030D-6E8A-4147-A177-3AD203B41FA5}">
                      <a16:colId xmlns:a16="http://schemas.microsoft.com/office/drawing/2014/main" val="2675760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회원아이디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회원이름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권한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69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M000001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전체권한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관리자권한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29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M000002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전우치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일부권한</a:t>
                      </a:r>
                      <a:r>
                        <a:rPr lang="en-US" altLang="ko-KR" dirty="0" smtClean="0"/>
                        <a:t>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98175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M000003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신데렐라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일부권한</a:t>
                      </a:r>
                      <a:r>
                        <a:rPr lang="en-US" altLang="ko-KR" dirty="0" smtClean="0"/>
                        <a:t>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1580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M000004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백설공주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조회권한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535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M000005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괴도루팡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주메뉴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번만 사용권한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67002"/>
                  </a:ext>
                </a:extLst>
              </a:tr>
            </a:tbl>
          </a:graphicData>
        </a:graphic>
      </p:graphicFrame>
      <p:sp>
        <p:nvSpPr>
          <p:cNvPr id="9" name="모서리가 둥근 직사각형 8"/>
          <p:cNvSpPr/>
          <p:nvPr/>
        </p:nvSpPr>
        <p:spPr>
          <a:xfrm>
            <a:off x="8650011" y="1261241"/>
            <a:ext cx="893379" cy="351805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175642" y="1261241"/>
            <a:ext cx="4340772" cy="351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회원명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669513" y="1261241"/>
            <a:ext cx="893379" cy="351805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291256" y="1786466"/>
            <a:ext cx="215461" cy="1780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91256" y="2174767"/>
            <a:ext cx="215461" cy="1780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91256" y="2572122"/>
            <a:ext cx="215461" cy="1780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91255" y="2903490"/>
            <a:ext cx="215461" cy="1780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291254" y="3289897"/>
            <a:ext cx="215461" cy="1780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689015" y="1261241"/>
            <a:ext cx="893379" cy="351805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91254" y="3632213"/>
            <a:ext cx="215461" cy="1780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10800000">
            <a:off x="9669513" y="2084125"/>
            <a:ext cx="315310" cy="268736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9669513" y="2481480"/>
            <a:ext cx="315310" cy="268736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 rot="10800000">
            <a:off x="9669513" y="2845835"/>
            <a:ext cx="315310" cy="268736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9669513" y="3210189"/>
            <a:ext cx="315310" cy="268736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9669513" y="3617473"/>
            <a:ext cx="315310" cy="268736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962400" y="399392"/>
            <a:ext cx="1786758" cy="536027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회원관리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175642" y="399392"/>
            <a:ext cx="1786758" cy="536027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권한관리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7546423" y="394282"/>
            <a:ext cx="1786758" cy="536027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프로그램관리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261948" y="304942"/>
            <a:ext cx="1166648" cy="71470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749158" y="394283"/>
            <a:ext cx="1786758" cy="536027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메뉴관리</a:t>
            </a:r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6653044" y="1261240"/>
            <a:ext cx="893379" cy="351805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조회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9343688" y="394281"/>
            <a:ext cx="2249222" cy="536027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권한별상세관리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38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920</Words>
  <Application>Microsoft Office PowerPoint</Application>
  <PresentationFormat>와이드스크린</PresentationFormat>
  <Paragraphs>546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권한관리 데이터베이스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권한관리 데이터베이스</dc:title>
  <dc:creator>Windows 사용자</dc:creator>
  <cp:lastModifiedBy>PKNU</cp:lastModifiedBy>
  <cp:revision>39</cp:revision>
  <dcterms:created xsi:type="dcterms:W3CDTF">2020-07-20T03:06:04Z</dcterms:created>
  <dcterms:modified xsi:type="dcterms:W3CDTF">2020-08-09T05:32:15Z</dcterms:modified>
</cp:coreProperties>
</file>