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612D-2EF1-7449-4AC4-B85C2C962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ONLINE COMPILER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1D2F2-B50D-AC9D-02B2-2C05589E4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BUILT USING </a:t>
            </a:r>
          </a:p>
          <a:p>
            <a:r>
              <a:rPr lang="en-US" dirty="0"/>
              <a:t>FRONTEND : HTML, CSS, JAVASCRIPT AND MONACO EDITOR  </a:t>
            </a:r>
          </a:p>
          <a:p>
            <a:r>
              <a:rPr lang="en-US" dirty="0"/>
              <a:t>BACKEND : NODEJS EXPRESS SOCKET.IO AND CHILD-PROCESS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61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222-E16C-42AF-5F87-89320D80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11FF-3597-283A-2A17-81F10577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Online Compiler </a:t>
            </a:r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The Online Compiler is a web-based platform that enables users to write, edit, and run code in JavaScript, Python, and Java. It provides a code editor powered by the Monaco editor (similar to VSCode) and supports real-time collaboration.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9C29-96EB-C50B-9CCB-BBDD67F0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40DF-5E60-9C8B-5C4E-0800B505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✨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Multi-Language Support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Users can choose between JavaScript (Node.js), Python, and Java to write and execute their code.</a:t>
            </a:r>
          </a:p>
          <a:p>
            <a:pPr marL="0" indent="0">
              <a:buNone/>
            </a:pPr>
            <a:endParaRPr lang="en-US" b="0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💻 </a:t>
            </a:r>
            <a:r>
              <a:rPr lang="en-IN" b="1" i="0" dirty="0">
                <a:solidFill>
                  <a:srgbClr val="7030A0"/>
                </a:solidFill>
                <a:effectLst/>
                <a:latin typeface="Söhne"/>
              </a:rPr>
              <a:t>Dynamic Code Editor </a:t>
            </a:r>
            <a:r>
              <a:rPr lang="en-IN" b="1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code editor dynamically updates based on the selected programming language, providing a tailored coding environment.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🔄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Real-Time Execution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Users can run their code with a click of a button, and the platform executes it in real-time, displaying the output.</a:t>
            </a:r>
          </a:p>
          <a:p>
            <a:pPr marL="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3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0C66-8723-3039-A885-70A8488C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B6BA-3855-9360-39AF-85F6FDFD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4556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🎓 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Argument Support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28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Users can input arguments for their code, facilitating the testing of functions or command-line programs.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🔧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Package Installation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28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Users can install external packages for JavaScript and Python, enhancing the functionality of their code.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🌟 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Code Suggestions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8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The platform offers code suggestions based on the selected programming language, improving the coding experience.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🚀 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Notes and Guidelines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8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The interface includes helpful notes and guidelines for users, providing information on best practices and limitations.</a:t>
            </a: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4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ECB1-2E05-2E76-82CA-7F1B732A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Söhne"/>
              </a:rPr>
              <a:t>Technology Stack: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8F66-B9A1-732B-BDE4-3D590B6A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Frontend: HTML, CSS, JavaScript (Monaco editor)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Backend: Node.js (Express)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Real-Time Communication: Socket.IO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Package Management: npm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External Dependencies: Prettier (code formatting)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41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578D-4204-0E6D-0C93-160EC790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NOTE 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D43C-C89B-999C-1AAB-38CFDF23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The platform does not support server-based or file-based code that involves HTTP server creation, file system operations,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GUI-based or framework-dependent code is not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External Java packages are not supported in this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85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8252-5758-84C9-E879-1DA335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: PAID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6701-9B11-A051-F045-3C38F914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Contact Admin (DMRech) on our Telegram Channel (Coding.Alphas) .</a:t>
            </a:r>
          </a:p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Link Available in Comment Section .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F14A7-A211-031F-F00B-5A96C7ABB48F}"/>
              </a:ext>
            </a:extLst>
          </p:cNvPr>
          <p:cNvSpPr txBox="1"/>
          <p:nvPr/>
        </p:nvSpPr>
        <p:spPr>
          <a:xfrm>
            <a:off x="2220686" y="1427583"/>
            <a:ext cx="7445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F9ADC-48F2-9711-8594-2DA04CDF0EBD}"/>
              </a:ext>
            </a:extLst>
          </p:cNvPr>
          <p:cNvSpPr txBox="1"/>
          <p:nvPr/>
        </p:nvSpPr>
        <p:spPr>
          <a:xfrm>
            <a:off x="1436914" y="3125755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LETS START WITH PROJECT DEMO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6732023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355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Söhne</vt:lpstr>
      <vt:lpstr>Trebuchet MS</vt:lpstr>
      <vt:lpstr>Berlin</vt:lpstr>
      <vt:lpstr> ONLINE COMPILER</vt:lpstr>
      <vt:lpstr>DESCRITION :</vt:lpstr>
      <vt:lpstr>FEATURES :</vt:lpstr>
      <vt:lpstr>FEATURES :</vt:lpstr>
      <vt:lpstr>Technology Stack:</vt:lpstr>
      <vt:lpstr>NOTE :</vt:lpstr>
      <vt:lpstr>SOURCE CODE : PAID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UNITS CONVERTER</dc:title>
  <dc:creator>Rahul Mahendrakar</dc:creator>
  <cp:lastModifiedBy>Rahul Mahendrakar</cp:lastModifiedBy>
  <cp:revision>3</cp:revision>
  <dcterms:created xsi:type="dcterms:W3CDTF">2023-12-10T08:22:55Z</dcterms:created>
  <dcterms:modified xsi:type="dcterms:W3CDTF">2023-12-14T09:57:35Z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2023-12-10T08:51:30Z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c604b0d5-1579-48ae-b3d9-ba9597beac74</vt:lpwstr>
  </property>
  <property fmtid="{D5CDD505-2E9C-101B-9397-08002B2CF9AE}" pid="7" name="MSIP_Label_defa4170-0d19-0005-0004-bc88714345d2_ActionId">
    <vt:lpwstr>bb52d3af-26a0-4c85-99eb-76e6b1e5aea9</vt:lpwstr>
  </property>
  <property fmtid="{D5CDD505-2E9C-101B-9397-08002B2CF9AE}" pid="8" name="MSIP_Label_defa4170-0d19-0005-0004-bc88714345d2_ContentBits">
    <vt:lpwstr>0</vt:lpwstr>
  </property>
</Properties>
</file>