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83FFDB-8285-4522-B682-6D754B01AABB}">
          <p14:sldIdLst>
            <p14:sldId id="256"/>
          </p14:sldIdLst>
        </p14:section>
        <p14:section name="Untitled Section" id="{B4F0192B-E9A1-45F4-930D-91ACE8B5E6D1}">
          <p14:sldIdLst>
            <p14:sldId id="257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87A9A-7F0E-44C8-9F09-ED3142C237C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AA3A-5939-4E75-ADD8-6F8A611AA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7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9AA3A-5939-4E75-ADD8-6F8A611AA5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7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5A91-87D1-2003-8A08-70D268F1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payroll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9061C-EAEB-5367-EBB2-BD67C4C70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BUILT USING :</a:t>
            </a:r>
          </a:p>
          <a:p>
            <a:r>
              <a:rPr lang="en-US" dirty="0"/>
              <a:t>BACKEND : NODEJS,EXPRESS.JS AND SOCKET.IO</a:t>
            </a:r>
          </a:p>
          <a:p>
            <a:r>
              <a:rPr lang="en-US" dirty="0"/>
              <a:t>FRONTEND : HTML CSS AND JAVASCRIPT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17B4-3404-3911-85D3-F1248EDD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Description :</a:t>
            </a:r>
            <a:endParaRPr lang="en-IN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11A39-542D-4991-74DD-1F292C7B3E11}"/>
              </a:ext>
            </a:extLst>
          </p:cNvPr>
          <p:cNvSpPr txBox="1"/>
          <p:nvPr/>
        </p:nvSpPr>
        <p:spPr>
          <a:xfrm>
            <a:off x="419877" y="1884785"/>
            <a:ext cx="106462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Project is built to manage the payment of employees generate salary receipt and store it in backend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Project also Manages the employee data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have login page, register page , admin page and an employee page ,each entity is Authenticated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CRUD operations have been implemented and the data is </a:t>
            </a:r>
            <a:r>
              <a:rPr lang="en-US" sz="2800" dirty="0" err="1"/>
              <a:t>transfered</a:t>
            </a:r>
            <a:r>
              <a:rPr lang="en-US" sz="2800" dirty="0"/>
              <a:t> from backend to frontend and vice versa in </a:t>
            </a:r>
            <a:r>
              <a:rPr lang="en-US" sz="2800" dirty="0" err="1"/>
              <a:t>realtime</a:t>
            </a:r>
            <a:r>
              <a:rPr lang="en-US" sz="2800" dirty="0"/>
              <a:t> using socket.io 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34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4D63-CEB4-7D60-7DFF-E2586B0B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007D-11CA-DDD3-9AAB-E008C73F33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Login Page</a:t>
            </a:r>
          </a:p>
          <a:p>
            <a:r>
              <a:rPr lang="en-US" sz="2400" dirty="0"/>
              <a:t>Register Page</a:t>
            </a:r>
          </a:p>
          <a:p>
            <a:r>
              <a:rPr lang="en-US" sz="2400" dirty="0"/>
              <a:t>Admin page</a:t>
            </a:r>
          </a:p>
          <a:p>
            <a:r>
              <a:rPr lang="en-US" sz="2400" dirty="0"/>
              <a:t>Employee page</a:t>
            </a:r>
          </a:p>
          <a:p>
            <a:r>
              <a:rPr lang="en-US" sz="2400" dirty="0"/>
              <a:t>Real time data Transactions</a:t>
            </a:r>
          </a:p>
          <a:p>
            <a:r>
              <a:rPr lang="en-US" sz="2400" dirty="0"/>
              <a:t>Database : MongoDb</a:t>
            </a:r>
          </a:p>
          <a:p>
            <a:r>
              <a:rPr lang="en-IN" sz="2400" dirty="0"/>
              <a:t>Backend : Nodejs , Express.js , Socket.io </a:t>
            </a:r>
          </a:p>
          <a:p>
            <a:r>
              <a:rPr lang="en-IN" sz="2400" dirty="0"/>
              <a:t>Frontend : Html Css Javascript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076C-B5AC-76DB-7C21-DDBD0864E1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Authentication</a:t>
            </a:r>
          </a:p>
          <a:p>
            <a:r>
              <a:rPr lang="en-US" sz="2400" dirty="0"/>
              <a:t>Authorization</a:t>
            </a:r>
          </a:p>
          <a:p>
            <a:r>
              <a:rPr lang="en-IN" sz="2400" dirty="0"/>
              <a:t>Generate And Store Salary Receipt.</a:t>
            </a:r>
          </a:p>
          <a:p>
            <a:r>
              <a:rPr lang="en-IN" sz="2400" dirty="0"/>
              <a:t>Print the Salary Receipt</a:t>
            </a:r>
          </a:p>
          <a:p>
            <a:r>
              <a:rPr lang="en-IN" sz="2400" dirty="0"/>
              <a:t>CRUD operations Implemented</a:t>
            </a:r>
          </a:p>
          <a:p>
            <a:r>
              <a:rPr lang="en-IN" sz="2400" dirty="0"/>
              <a:t>Search Option Implemented</a:t>
            </a:r>
          </a:p>
          <a:p>
            <a:r>
              <a:rPr lang="en-IN" sz="2400" dirty="0"/>
              <a:t>Flexible Error Handling</a:t>
            </a:r>
          </a:p>
          <a:p>
            <a:r>
              <a:rPr lang="en-IN" sz="2400" dirty="0"/>
              <a:t>Change Password for Employee</a:t>
            </a:r>
          </a:p>
        </p:txBody>
      </p:sp>
    </p:spTree>
    <p:extLst>
      <p:ext uri="{BB962C8B-B14F-4D97-AF65-F5344CB8AC3E}">
        <p14:creationId xmlns:p14="http://schemas.microsoft.com/office/powerpoint/2010/main" val="49638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F10A-EAA0-F7D1-B818-5BD1D004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EF92-7BE4-1F19-CDB7-3C0D655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Contact Admin @DMRech on Telegram Channel(</a:t>
            </a:r>
            <a:r>
              <a:rPr lang="en-US" sz="2400" dirty="0" err="1"/>
              <a:t>Coding.Alphas</a:t>
            </a:r>
            <a:r>
              <a:rPr lang="en-US" sz="2400" dirty="0"/>
              <a:t>).</a:t>
            </a:r>
          </a:p>
          <a:p>
            <a:r>
              <a:rPr lang="en-US" sz="2400" dirty="0"/>
              <a:t>Link Available in comment Section.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to Contact Admin :</a:t>
            </a:r>
          </a:p>
          <a:p>
            <a:r>
              <a:rPr lang="en-US" sz="3200" dirty="0"/>
              <a:t>Open telegram type @DMRech  on text  and click on this id you can directly contact me for source code.</a:t>
            </a:r>
          </a:p>
          <a:p>
            <a:r>
              <a:rPr lang="en-US" sz="3200" dirty="0"/>
              <a:t>You can Submit it as your College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0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7B1F5-F220-13BB-D74A-56C997F24633}"/>
              </a:ext>
            </a:extLst>
          </p:cNvPr>
          <p:cNvSpPr txBox="1"/>
          <p:nvPr/>
        </p:nvSpPr>
        <p:spPr>
          <a:xfrm>
            <a:off x="970384" y="1502229"/>
            <a:ext cx="9787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LETS START WITH PROJECT DEMO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2373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222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Employee payroll MANAGEMENT SYSTEM</vt:lpstr>
      <vt:lpstr>Description :</vt:lpstr>
      <vt:lpstr>Features :</vt:lpstr>
      <vt:lpstr>Source code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MANAGEMENT SYSTEM</dc:title>
  <dc:creator>Rahul Mahendrakar</dc:creator>
  <cp:lastModifiedBy>Rahul Mahendrakar</cp:lastModifiedBy>
  <cp:revision>1</cp:revision>
  <dcterms:created xsi:type="dcterms:W3CDTF">2023-11-09T15:44:57Z</dcterms:created>
  <dcterms:modified xsi:type="dcterms:W3CDTF">2023-11-09T16:22:36Z</dcterms:modified>
</cp:coreProperties>
</file>