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30"/>
  </p:notesMasterIdLst>
  <p:sldIdLst>
    <p:sldId id="256" r:id="rId2"/>
    <p:sldId id="260" r:id="rId3"/>
    <p:sldId id="259" r:id="rId4"/>
    <p:sldId id="264" r:id="rId5"/>
    <p:sldId id="300" r:id="rId6"/>
    <p:sldId id="301" r:id="rId7"/>
    <p:sldId id="303" r:id="rId8"/>
    <p:sldId id="304" r:id="rId9"/>
    <p:sldId id="305" r:id="rId10"/>
    <p:sldId id="270" r:id="rId11"/>
    <p:sldId id="262" r:id="rId12"/>
    <p:sldId id="306" r:id="rId13"/>
    <p:sldId id="261" r:id="rId14"/>
    <p:sldId id="263" r:id="rId15"/>
    <p:sldId id="265" r:id="rId16"/>
    <p:sldId id="266" r:id="rId17"/>
    <p:sldId id="267" r:id="rId18"/>
    <p:sldId id="268" r:id="rId19"/>
    <p:sldId id="269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1"/>
    </p:embeddedFont>
    <p:embeddedFont>
      <p:font typeface="Karla" pitchFamily="2" charset="0"/>
      <p:regular r:id="rId32"/>
      <p:bold r:id="rId33"/>
      <p:italic r:id="rId34"/>
      <p:boldItalic r:id="rId35"/>
    </p:embeddedFont>
    <p:embeddedFont>
      <p:font typeface="Rubik Black" panose="020B0604020202020204" charset="-79"/>
      <p:bold r:id="rId36"/>
      <p:boldItalic r:id="rId37"/>
    </p:embeddedFont>
    <p:embeddedFont>
      <p:font typeface="Segoe UI Semibold" panose="020B0702040204020203" pitchFamily="34" charset="0"/>
      <p:bold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F6E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9913FE5-6361-44A8-B485-5A495E71C7C3}">
  <a:tblStyle styleId="{29913FE5-6361-44A8-B485-5A495E71C7C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4F18D18-CFA2-4374-94C6-79D6D7E3D39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8" d="100"/>
          <a:sy n="138" d="100"/>
        </p:scale>
        <p:origin x="2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9.fntdata"/><Relationship Id="rId21" Type="http://schemas.openxmlformats.org/officeDocument/2006/relationships/slide" Target="slides/slide20.xml"/><Relationship Id="rId34" Type="http://schemas.openxmlformats.org/officeDocument/2006/relationships/font" Target="fonts/font4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2.fntdata"/><Relationship Id="rId37" Type="http://schemas.openxmlformats.org/officeDocument/2006/relationships/font" Target="fonts/font7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font" Target="fonts/font5.fntdata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3.fntdata"/><Relationship Id="rId38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14d2792e9da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0" name="Google Shape;410;g14d2792e9da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2" name="Google Shape;892;g14e084505ba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3" name="Google Shape;893;g14e084505ba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3" name="Google Shape;643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961996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9" name="Google Shape;599;g1125d80b419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0" name="Google Shape;600;g1125d80b419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0" name="Google Shape;680;g1125d80b419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1" name="Google Shape;681;g1125d80b419_0_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125d80b419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125d80b419_0_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g1125d80b419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0" name="Google Shape;780;g1125d80b419_0_1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g1125d80b419_0_7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0" name="Google Shape;830;g1125d80b419_0_7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" name="Google Shape;877;g1125d80b419_0_1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8" name="Google Shape;878;g1125d80b419_0_1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1125d80b419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1125d80b419_0_19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3" name="Google Shape;563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Google Shape;938;g14e0c60b851_0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9" name="Google Shape;939;g14e0c60b851_0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0" name="Google Shape;980;g14e1613f9b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1" name="Google Shape;981;g14e1613f9b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9" name="Google Shape;1009;g14e1613f9b3_0_2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0" name="Google Shape;1010;g14e1613f9b3_0_2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0" name="Google Shape;1030;g14e1613f9b3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1" name="Google Shape;1031;g14e1613f9b3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" name="Google Shape;1064;g14e1613f9b3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5" name="Google Shape;1065;g14e1613f9b3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0" name="Google Shape;1090;g14e1613f9b3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1" name="Google Shape;1091;g14e1613f9b3_0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0" name="Google Shape;1130;g14e1613f9b3_0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1" name="Google Shape;1131;g14e1613f9b3_0_3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6" name="Google Shape;1206;g14e1613f9b3_0_1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7" name="Google Shape;1207;g14e1613f9b3_0_19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2" name="Google Shape;1232;g1125d80b419_0_2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3" name="Google Shape;1233;g1125d80b419_0_2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823824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958496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34343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174781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1" name="Google Shape;711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2" name="Google Shape;712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222626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A1uf1Q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hyperlink" Target="http://bit.ly/2TtBDfr" TargetMode="External"/><Relationship Id="rId4" Type="http://schemas.openxmlformats.org/officeDocument/2006/relationships/hyperlink" Target="http://bit.ly/2TyoMsr" TargetMode="Externa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" name="Google Shape;10;p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11" name="Google Shape;11;p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" name="Google Shape;12;p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13" name="Google Shape;13;p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14" name="Google Shape;14;p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5" name="Google Shape;15;p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6" name="Google Shape;16;p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" name="Google Shape;17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8" name="Google Shape;18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9" name="Google Shape;19;p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0" name="Google Shape;20;p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1" name="Google Shape;21;p2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22" name="Google Shape;22;p2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3" name="Google Shape;23;p2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" name="Google Shape;25;p2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6" name="Google Shape;26;p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" name="Google Shape;28;p2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9" name="Google Shape;29;p2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" name="Google Shape;30;p2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" name="Google Shape;31;p2"/>
          <p:cNvSpPr txBox="1">
            <a:spLocks noGrp="1"/>
          </p:cNvSpPr>
          <p:nvPr>
            <p:ph type="ctrTitle"/>
          </p:nvPr>
        </p:nvSpPr>
        <p:spPr>
          <a:xfrm>
            <a:off x="1828800" y="1174903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32" name="Google Shape;32;p2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4"/>
        </a:solid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0" name="Google Shape;210;p1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11" name="Google Shape;211;p14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212" name="Google Shape;21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3" name="Google Shape;21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14" name="Google Shape;21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15" name="Google Shape;21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16" name="Google Shape;21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17" name="Google Shape;21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18" name="Google Shape;21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19" name="Google Shape;21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0" name="Google Shape;22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21" name="Google Shape;221;p14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222" name="Google Shape;222;p14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3" name="Google Shape;223;p14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224" name="Google Shape;224;p14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25" name="Google Shape;225;p14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226" name="Google Shape;226;p14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27" name="Google Shape;227;p14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8" name="Google Shape;228;p14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29" name="Google Shape;229;p14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30" name="Google Shape;230;p14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31" name="Google Shape;231;p14"/>
          <p:cNvSpPr txBox="1">
            <a:spLocks noGrp="1"/>
          </p:cNvSpPr>
          <p:nvPr>
            <p:ph type="title"/>
          </p:nvPr>
        </p:nvSpPr>
        <p:spPr>
          <a:xfrm>
            <a:off x="2286000" y="3293217"/>
            <a:ext cx="4572000" cy="5028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32" name="Google Shape;232;p14"/>
          <p:cNvSpPr txBox="1">
            <a:spLocks noGrp="1"/>
          </p:cNvSpPr>
          <p:nvPr>
            <p:ph type="subTitle" idx="1"/>
          </p:nvPr>
        </p:nvSpPr>
        <p:spPr>
          <a:xfrm>
            <a:off x="1828800" y="1600317"/>
            <a:ext cx="54864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None/>
              <a:defRPr sz="25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8" name="Google Shape;248;p1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9" name="Google Shape;249;p16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250" name="Google Shape;250;p16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1" name="Google Shape;251;p16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252" name="Google Shape;252;p16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53" name="Google Shape;253;p16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54" name="Google Shape;254;p1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5" name="Google Shape;255;p1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56" name="Google Shape;256;p16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57" name="Google Shape;257;p16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16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59" name="Google Shape;259;p16"/>
          <p:cNvSpPr txBox="1">
            <a:spLocks noGrp="1"/>
          </p:cNvSpPr>
          <p:nvPr>
            <p:ph type="subTitle" idx="1"/>
          </p:nvPr>
        </p:nvSpPr>
        <p:spPr>
          <a:xfrm>
            <a:off x="715100" y="1600325"/>
            <a:ext cx="3674100" cy="9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60" name="Google Shape;260;p16"/>
          <p:cNvSpPr txBox="1">
            <a:spLocks noGrp="1"/>
          </p:cNvSpPr>
          <p:nvPr>
            <p:ph type="title"/>
          </p:nvPr>
        </p:nvSpPr>
        <p:spPr>
          <a:xfrm>
            <a:off x="714350" y="731525"/>
            <a:ext cx="36741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TITLE_AND_TWO_COLUMNS_1"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2" name="Google Shape;262;p1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63" name="Google Shape;263;p17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64" name="Google Shape;264;p17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5" name="Google Shape;265;p17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66" name="Google Shape;266;p17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67" name="Google Shape;267;p17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68" name="Google Shape;268;p17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69" name="Google Shape;269;p17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70" name="Google Shape;270;p1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1" name="Google Shape;271;p1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72" name="Google Shape;272;p17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73" name="Google Shape;273;p17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74" name="Google Shape;274;p17"/>
          <p:cNvSpPr txBox="1">
            <a:spLocks noGrp="1"/>
          </p:cNvSpPr>
          <p:nvPr>
            <p:ph type="subTitle" idx="1"/>
          </p:nvPr>
        </p:nvSpPr>
        <p:spPr>
          <a:xfrm>
            <a:off x="714325" y="2754900"/>
            <a:ext cx="36747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5" name="Google Shape;275;p17"/>
          <p:cNvSpPr txBox="1">
            <a:spLocks noGrp="1"/>
          </p:cNvSpPr>
          <p:nvPr>
            <p:ph type="title"/>
          </p:nvPr>
        </p:nvSpPr>
        <p:spPr>
          <a:xfrm>
            <a:off x="714325" y="731400"/>
            <a:ext cx="3674700" cy="18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R="91440"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76" name="Google Shape;276;p17"/>
          <p:cNvSpPr>
            <a:spLocks noGrp="1"/>
          </p:cNvSpPr>
          <p:nvPr>
            <p:ph type="pic" idx="2"/>
          </p:nvPr>
        </p:nvSpPr>
        <p:spPr>
          <a:xfrm>
            <a:off x="4769625" y="1271375"/>
            <a:ext cx="3644400" cy="32178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8" name="Google Shape;278;p1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9" name="Google Shape;279;p18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280" name="Google Shape;280;p18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1" name="Google Shape;281;p18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282" name="Google Shape;282;p18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283" name="Google Shape;283;p18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284" name="Google Shape;284;p18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285" name="Google Shape;285;p18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286" name="Google Shape;286;p1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7" name="Google Shape;287;p1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88" name="Google Shape;288;p18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289" name="Google Shape;289;p18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290" name="Google Shape;290;p18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291" name="Google Shape;291;p18"/>
          <p:cNvSpPr txBox="1">
            <a:spLocks noGrp="1"/>
          </p:cNvSpPr>
          <p:nvPr>
            <p:ph type="subTitle" idx="1"/>
          </p:nvPr>
        </p:nvSpPr>
        <p:spPr>
          <a:xfrm>
            <a:off x="780350" y="2571436"/>
            <a:ext cx="21972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2" name="Google Shape;292;p18"/>
          <p:cNvSpPr txBox="1">
            <a:spLocks noGrp="1"/>
          </p:cNvSpPr>
          <p:nvPr>
            <p:ph type="subTitle" idx="2"/>
          </p:nvPr>
        </p:nvSpPr>
        <p:spPr>
          <a:xfrm>
            <a:off x="781700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3" name="Google Shape;293;p18"/>
          <p:cNvSpPr txBox="1">
            <a:spLocks noGrp="1"/>
          </p:cNvSpPr>
          <p:nvPr>
            <p:ph type="subTitle" idx="3"/>
          </p:nvPr>
        </p:nvSpPr>
        <p:spPr>
          <a:xfrm>
            <a:off x="3474800" y="3053825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4" name="Google Shape;294;p18"/>
          <p:cNvSpPr txBox="1">
            <a:spLocks noGrp="1"/>
          </p:cNvSpPr>
          <p:nvPr>
            <p:ph type="subTitle" idx="4"/>
          </p:nvPr>
        </p:nvSpPr>
        <p:spPr>
          <a:xfrm>
            <a:off x="6167776" y="3053833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5" name="Google Shape;295;p18"/>
          <p:cNvSpPr txBox="1">
            <a:spLocks noGrp="1"/>
          </p:cNvSpPr>
          <p:nvPr>
            <p:ph type="subTitle" idx="5"/>
          </p:nvPr>
        </p:nvSpPr>
        <p:spPr>
          <a:xfrm>
            <a:off x="3474800" y="2571425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296" name="Google Shape;296;p18"/>
          <p:cNvSpPr txBox="1">
            <a:spLocks noGrp="1"/>
          </p:cNvSpPr>
          <p:nvPr>
            <p:ph type="subTitle" idx="6"/>
          </p:nvPr>
        </p:nvSpPr>
        <p:spPr>
          <a:xfrm>
            <a:off x="6167776" y="2571426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 1">
  <p:cSld name="BLANK_1_1_1_2_1">
    <p:spTree>
      <p:nvGrpSpPr>
        <p:cNvPr id="1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8" name="Google Shape;298;p1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19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00" name="Google Shape;300;p19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01" name="Google Shape;301;p19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02" name="Google Shape;302;p19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03" name="Google Shape;303;p19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04" name="Google Shape;304;p19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05" name="Google Shape;305;p19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06" name="Google Shape;306;p1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07" name="Google Shape;307;p1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08" name="Google Shape;308;p19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09" name="Google Shape;309;p19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10" name="Google Shape;310;p19"/>
          <p:cNvSpPr txBox="1">
            <a:spLocks noGrp="1"/>
          </p:cNvSpPr>
          <p:nvPr>
            <p:ph type="title"/>
          </p:nvPr>
        </p:nvSpPr>
        <p:spPr>
          <a:xfrm>
            <a:off x="715100" y="731525"/>
            <a:ext cx="7715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11" name="Google Shape;311;p19"/>
          <p:cNvSpPr txBox="1">
            <a:spLocks noGrp="1"/>
          </p:cNvSpPr>
          <p:nvPr>
            <p:ph type="subTitle" idx="1"/>
          </p:nvPr>
        </p:nvSpPr>
        <p:spPr>
          <a:xfrm>
            <a:off x="3408500" y="2103624"/>
            <a:ext cx="5020200" cy="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2" name="Google Shape;312;p19"/>
          <p:cNvSpPr txBox="1">
            <a:spLocks noGrp="1"/>
          </p:cNvSpPr>
          <p:nvPr>
            <p:ph type="subTitle" idx="2"/>
          </p:nvPr>
        </p:nvSpPr>
        <p:spPr>
          <a:xfrm>
            <a:off x="3408500" y="3104632"/>
            <a:ext cx="5020200" cy="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3" name="Google Shape;313;p19"/>
          <p:cNvSpPr txBox="1">
            <a:spLocks noGrp="1"/>
          </p:cNvSpPr>
          <p:nvPr>
            <p:ph type="subTitle" idx="3"/>
          </p:nvPr>
        </p:nvSpPr>
        <p:spPr>
          <a:xfrm>
            <a:off x="3408200" y="4105448"/>
            <a:ext cx="5020800" cy="502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14" name="Google Shape;314;p19"/>
          <p:cNvSpPr txBox="1">
            <a:spLocks noGrp="1"/>
          </p:cNvSpPr>
          <p:nvPr>
            <p:ph type="subTitle" idx="4"/>
          </p:nvPr>
        </p:nvSpPr>
        <p:spPr>
          <a:xfrm>
            <a:off x="3408500" y="1600325"/>
            <a:ext cx="5020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5" name="Google Shape;315;p19"/>
          <p:cNvSpPr txBox="1">
            <a:spLocks noGrp="1"/>
          </p:cNvSpPr>
          <p:nvPr>
            <p:ph type="subTitle" idx="5"/>
          </p:nvPr>
        </p:nvSpPr>
        <p:spPr>
          <a:xfrm>
            <a:off x="3408500" y="2601333"/>
            <a:ext cx="5020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6" name="Google Shape;316;p19"/>
          <p:cNvSpPr txBox="1">
            <a:spLocks noGrp="1"/>
          </p:cNvSpPr>
          <p:nvPr>
            <p:ph type="subTitle" idx="6"/>
          </p:nvPr>
        </p:nvSpPr>
        <p:spPr>
          <a:xfrm>
            <a:off x="3408200" y="3602149"/>
            <a:ext cx="50208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8" name="Google Shape;318;p20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19" name="Google Shape;319;p20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20" name="Google Shape;320;p20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1" name="Google Shape;321;p20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22" name="Google Shape;322;p20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23" name="Google Shape;323;p20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24" name="Google Shape;324;p20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25" name="Google Shape;325;p20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26" name="Google Shape;326;p20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7" name="Google Shape;327;p20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28" name="Google Shape;328;p20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29" name="Google Shape;329;p20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30" name="Google Shape;330;p20"/>
          <p:cNvSpPr txBox="1">
            <a:spLocks noGrp="1"/>
          </p:cNvSpPr>
          <p:nvPr>
            <p:ph type="title"/>
          </p:nvPr>
        </p:nvSpPr>
        <p:spPr>
          <a:xfrm>
            <a:off x="715100" y="731400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31" name="Google Shape;331;p20"/>
          <p:cNvSpPr txBox="1">
            <a:spLocks noGrp="1"/>
          </p:cNvSpPr>
          <p:nvPr>
            <p:ph type="subTitle" idx="1"/>
          </p:nvPr>
        </p:nvSpPr>
        <p:spPr>
          <a:xfrm>
            <a:off x="5918599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2" name="Google Shape;332;p20"/>
          <p:cNvSpPr txBox="1">
            <a:spLocks noGrp="1"/>
          </p:cNvSpPr>
          <p:nvPr>
            <p:ph type="subTitle" idx="2"/>
          </p:nvPr>
        </p:nvSpPr>
        <p:spPr>
          <a:xfrm>
            <a:off x="5918599" y="3855625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3" name="Google Shape;333;p20"/>
          <p:cNvSpPr txBox="1">
            <a:spLocks noGrp="1"/>
          </p:cNvSpPr>
          <p:nvPr>
            <p:ph type="subTitle" idx="3"/>
          </p:nvPr>
        </p:nvSpPr>
        <p:spPr>
          <a:xfrm>
            <a:off x="1878800" y="2263125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4" name="Google Shape;334;p20"/>
          <p:cNvSpPr txBox="1">
            <a:spLocks noGrp="1"/>
          </p:cNvSpPr>
          <p:nvPr>
            <p:ph type="subTitle" idx="4"/>
          </p:nvPr>
        </p:nvSpPr>
        <p:spPr>
          <a:xfrm>
            <a:off x="1878800" y="3855634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5" name="Google Shape;335;p20"/>
          <p:cNvSpPr txBox="1">
            <a:spLocks noGrp="1"/>
          </p:cNvSpPr>
          <p:nvPr>
            <p:ph type="subTitle" idx="5"/>
          </p:nvPr>
        </p:nvSpPr>
        <p:spPr>
          <a:xfrm>
            <a:off x="5918599" y="2260100"/>
            <a:ext cx="2377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6" name="Google Shape;336;p20"/>
          <p:cNvSpPr txBox="1">
            <a:spLocks noGrp="1"/>
          </p:cNvSpPr>
          <p:nvPr>
            <p:ph type="subTitle" idx="6"/>
          </p:nvPr>
        </p:nvSpPr>
        <p:spPr>
          <a:xfrm>
            <a:off x="1878800" y="3396625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7" name="Google Shape;337;p20"/>
          <p:cNvSpPr txBox="1">
            <a:spLocks noGrp="1"/>
          </p:cNvSpPr>
          <p:nvPr>
            <p:ph type="subTitle" idx="7"/>
          </p:nvPr>
        </p:nvSpPr>
        <p:spPr>
          <a:xfrm>
            <a:off x="1878800" y="1801544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38" name="Google Shape;338;p20"/>
          <p:cNvSpPr txBox="1">
            <a:spLocks noGrp="1"/>
          </p:cNvSpPr>
          <p:nvPr>
            <p:ph type="subTitle" idx="8"/>
          </p:nvPr>
        </p:nvSpPr>
        <p:spPr>
          <a:xfrm>
            <a:off x="5918599" y="1804550"/>
            <a:ext cx="2377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p2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1" name="Google Shape;341;p21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42" name="Google Shape;342;p21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43" name="Google Shape;343;p21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44" name="Google Shape;344;p21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45" name="Google Shape;345;p21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46" name="Google Shape;346;p21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47" name="Google Shape;347;p21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48" name="Google Shape;348;p2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9" name="Google Shape;349;p2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50" name="Google Shape;350;p21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51" name="Google Shape;351;p21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52" name="Google Shape;352;p21"/>
          <p:cNvSpPr txBox="1">
            <a:spLocks noGrp="1"/>
          </p:cNvSpPr>
          <p:nvPr>
            <p:ph type="title"/>
          </p:nvPr>
        </p:nvSpPr>
        <p:spPr>
          <a:xfrm>
            <a:off x="715100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53" name="Google Shape;353;p21"/>
          <p:cNvSpPr txBox="1">
            <a:spLocks noGrp="1"/>
          </p:cNvSpPr>
          <p:nvPr>
            <p:ph type="subTitle" idx="1"/>
          </p:nvPr>
        </p:nvSpPr>
        <p:spPr>
          <a:xfrm>
            <a:off x="347480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4" name="Google Shape;354;p21"/>
          <p:cNvSpPr txBox="1">
            <a:spLocks noGrp="1"/>
          </p:cNvSpPr>
          <p:nvPr>
            <p:ph type="subTitle" idx="2"/>
          </p:nvPr>
        </p:nvSpPr>
        <p:spPr>
          <a:xfrm>
            <a:off x="6166650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5" name="Google Shape;355;p21"/>
          <p:cNvSpPr txBox="1">
            <a:spLocks noGrp="1"/>
          </p:cNvSpPr>
          <p:nvPr>
            <p:ph type="subTitle" idx="3"/>
          </p:nvPr>
        </p:nvSpPr>
        <p:spPr>
          <a:xfrm>
            <a:off x="347430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6" name="Google Shape;356;p21"/>
          <p:cNvSpPr txBox="1">
            <a:spLocks noGrp="1"/>
          </p:cNvSpPr>
          <p:nvPr>
            <p:ph type="subTitle" idx="4"/>
          </p:nvPr>
        </p:nvSpPr>
        <p:spPr>
          <a:xfrm>
            <a:off x="781538" y="2261076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7" name="Google Shape;357;p21"/>
          <p:cNvSpPr txBox="1">
            <a:spLocks noGrp="1"/>
          </p:cNvSpPr>
          <p:nvPr>
            <p:ph type="subTitle" idx="5"/>
          </p:nvPr>
        </p:nvSpPr>
        <p:spPr>
          <a:xfrm>
            <a:off x="78154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8" name="Google Shape;358;p21"/>
          <p:cNvSpPr txBox="1">
            <a:spLocks noGrp="1"/>
          </p:cNvSpPr>
          <p:nvPr>
            <p:ph type="subTitle" idx="6"/>
          </p:nvPr>
        </p:nvSpPr>
        <p:spPr>
          <a:xfrm>
            <a:off x="6168018" y="3853932"/>
            <a:ext cx="2194500" cy="640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9" name="Google Shape;359;p21"/>
          <p:cNvSpPr txBox="1">
            <a:spLocks noGrp="1"/>
          </p:cNvSpPr>
          <p:nvPr>
            <p:ph type="subTitle" idx="7"/>
          </p:nvPr>
        </p:nvSpPr>
        <p:spPr>
          <a:xfrm>
            <a:off x="34747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0" name="Google Shape;360;p21"/>
          <p:cNvSpPr txBox="1">
            <a:spLocks noGrp="1"/>
          </p:cNvSpPr>
          <p:nvPr>
            <p:ph type="subTitle" idx="8"/>
          </p:nvPr>
        </p:nvSpPr>
        <p:spPr>
          <a:xfrm>
            <a:off x="6166650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1" name="Google Shape;361;p21"/>
          <p:cNvSpPr txBox="1">
            <a:spLocks noGrp="1"/>
          </p:cNvSpPr>
          <p:nvPr>
            <p:ph type="subTitle" idx="9"/>
          </p:nvPr>
        </p:nvSpPr>
        <p:spPr>
          <a:xfrm>
            <a:off x="3475767" y="3401300"/>
            <a:ext cx="21927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2" name="Google Shape;362;p21"/>
          <p:cNvSpPr txBox="1">
            <a:spLocks noGrp="1"/>
          </p:cNvSpPr>
          <p:nvPr>
            <p:ph type="subTitle" idx="13"/>
          </p:nvPr>
        </p:nvSpPr>
        <p:spPr>
          <a:xfrm>
            <a:off x="781538" y="180355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3" name="Google Shape;363;p21"/>
          <p:cNvSpPr txBox="1">
            <a:spLocks noGrp="1"/>
          </p:cNvSpPr>
          <p:nvPr>
            <p:ph type="subTitle" idx="14"/>
          </p:nvPr>
        </p:nvSpPr>
        <p:spPr>
          <a:xfrm>
            <a:off x="781552" y="3401312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364" name="Google Shape;364;p21"/>
          <p:cNvSpPr txBox="1">
            <a:spLocks noGrp="1"/>
          </p:cNvSpPr>
          <p:nvPr>
            <p:ph type="subTitle" idx="15"/>
          </p:nvPr>
        </p:nvSpPr>
        <p:spPr>
          <a:xfrm>
            <a:off x="6168018" y="3401300"/>
            <a:ext cx="2194500" cy="548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BLANK_1_1_1_1_1_1"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6" name="Google Shape;366;p22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67" name="Google Shape;367;p22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368" name="Google Shape;368;p22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69" name="Google Shape;369;p22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370" name="Google Shape;370;p22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371" name="Google Shape;371;p22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372" name="Google Shape;372;p22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73" name="Google Shape;373;p22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74" name="Google Shape;374;p2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5" name="Google Shape;375;p2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76" name="Google Shape;376;p22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77" name="Google Shape;377;p22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78" name="Google Shape;378;p22"/>
          <p:cNvSpPr txBox="1">
            <a:spLocks noGrp="1"/>
          </p:cNvSpPr>
          <p:nvPr>
            <p:ph type="title" hasCustomPrompt="1"/>
          </p:nvPr>
        </p:nvSpPr>
        <p:spPr>
          <a:xfrm>
            <a:off x="1828775" y="731397"/>
            <a:ext cx="54864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79" name="Google Shape;379;p22"/>
          <p:cNvSpPr txBox="1">
            <a:spLocks noGrp="1"/>
          </p:cNvSpPr>
          <p:nvPr>
            <p:ph type="subTitle" idx="1"/>
          </p:nvPr>
        </p:nvSpPr>
        <p:spPr>
          <a:xfrm>
            <a:off x="1828825" y="1600206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0" name="Google Shape;380;p22"/>
          <p:cNvSpPr txBox="1">
            <a:spLocks noGrp="1"/>
          </p:cNvSpPr>
          <p:nvPr>
            <p:ph type="title" idx="2" hasCustomPrompt="1"/>
          </p:nvPr>
        </p:nvSpPr>
        <p:spPr>
          <a:xfrm>
            <a:off x="1828775" y="2052697"/>
            <a:ext cx="54864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81" name="Google Shape;381;p22"/>
          <p:cNvSpPr txBox="1">
            <a:spLocks noGrp="1"/>
          </p:cNvSpPr>
          <p:nvPr>
            <p:ph type="subTitle" idx="3"/>
          </p:nvPr>
        </p:nvSpPr>
        <p:spPr>
          <a:xfrm>
            <a:off x="1828775" y="29215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2" name="Google Shape;382;p22"/>
          <p:cNvSpPr txBox="1">
            <a:spLocks noGrp="1"/>
          </p:cNvSpPr>
          <p:nvPr>
            <p:ph type="title" idx="4" hasCustomPrompt="1"/>
          </p:nvPr>
        </p:nvSpPr>
        <p:spPr>
          <a:xfrm>
            <a:off x="1828825" y="3373998"/>
            <a:ext cx="54864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>
            <a:r>
              <a:t>xx%</a:t>
            </a:r>
          </a:p>
        </p:txBody>
      </p:sp>
      <p:sp>
        <p:nvSpPr>
          <p:cNvPr id="383" name="Google Shape;383;p22"/>
          <p:cNvSpPr txBox="1">
            <a:spLocks noGrp="1"/>
          </p:cNvSpPr>
          <p:nvPr>
            <p:ph type="subTitle" idx="5"/>
          </p:nvPr>
        </p:nvSpPr>
        <p:spPr>
          <a:xfrm>
            <a:off x="1828775" y="4242794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BLANK_1_1_1_1_1_1_2">
    <p:spTree>
      <p:nvGrpSpPr>
        <p:cNvPr id="1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5" name="Google Shape;385;p2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6" name="Google Shape;386;p23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387" name="Google Shape;387;p23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8" name="Google Shape;388;p23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389" name="Google Shape;389;p23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390" name="Google Shape;390;p23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391" name="Google Shape;391;p2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2" name="Google Shape;392;p2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393" name="Google Shape;393;p23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94" name="Google Shape;394;p23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5" name="Google Shape;395;p23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96" name="Google Shape;396;p23"/>
          <p:cNvSpPr txBox="1">
            <a:spLocks noGrp="1"/>
          </p:cNvSpPr>
          <p:nvPr>
            <p:ph type="ctrTitle"/>
          </p:nvPr>
        </p:nvSpPr>
        <p:spPr>
          <a:xfrm>
            <a:off x="2285980" y="984428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397" name="Google Shape;397;p23"/>
          <p:cNvSpPr txBox="1">
            <a:spLocks noGrp="1"/>
          </p:cNvSpPr>
          <p:nvPr>
            <p:ph type="subTitle" idx="1"/>
          </p:nvPr>
        </p:nvSpPr>
        <p:spPr>
          <a:xfrm>
            <a:off x="2285980" y="1898836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2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398" name="Google Shape;398;p23"/>
          <p:cNvSpPr txBox="1"/>
          <p:nvPr/>
        </p:nvSpPr>
        <p:spPr>
          <a:xfrm>
            <a:off x="2286020" y="3535412"/>
            <a:ext cx="45720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CREDITS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: This presentation template was created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including icons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, and infographics &amp; images by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3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5" name="Google Shape;35;p3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36" name="Google Shape;36;p3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3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38" name="Google Shape;38;p3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39" name="Google Shape;39;p3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40" name="Google Shape;40;p3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41" name="Google Shape;41;p3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" name="Google Shape;42;p3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43" name="Google Shape;43;p3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4" name="Google Shape;44;p3"/>
              <p:cNvCxnSpPr/>
              <p:nvPr/>
            </p:nvCxnSpPr>
            <p:spPr>
              <a:xfrm>
                <a:off x="6827699" y="1017288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45" name="Google Shape;45;p3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46" name="Google Shape;46;p3"/>
          <p:cNvSpPr txBox="1">
            <a:spLocks noGrp="1"/>
          </p:cNvSpPr>
          <p:nvPr>
            <p:ph type="title" idx="2" hasCustomPrompt="1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47" name="Google Shape;47;p3"/>
          <p:cNvSpPr txBox="1">
            <a:spLocks noGrp="1"/>
          </p:cNvSpPr>
          <p:nvPr>
            <p:ph type="subTitle" idx="1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0" name="Google Shape;400;p24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4" name="Google Shape;64;p5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" name="Google Shape;65;p5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66" name="Google Shape;66;p5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7" name="Google Shape;67;p5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68" name="Google Shape;68;p5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69" name="Google Shape;69;p5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70" name="Google Shape;70;p5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1" name="Google Shape;71;p5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72" name="Google Shape;72;p5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" name="Google Shape;73;p5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74" name="Google Shape;74;p5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5" name="Google Shape;75;p5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6" name="Google Shape;76;p5"/>
          <p:cNvSpPr txBox="1">
            <a:spLocks noGrp="1"/>
          </p:cNvSpPr>
          <p:nvPr>
            <p:ph type="subTitle" idx="1"/>
          </p:nvPr>
        </p:nvSpPr>
        <p:spPr>
          <a:xfrm>
            <a:off x="2639725" y="2147800"/>
            <a:ext cx="1566300" cy="8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7" name="Google Shape;77;p5"/>
          <p:cNvSpPr txBox="1">
            <a:spLocks noGrp="1"/>
          </p:cNvSpPr>
          <p:nvPr>
            <p:ph type="subTitle" idx="2"/>
          </p:nvPr>
        </p:nvSpPr>
        <p:spPr>
          <a:xfrm>
            <a:off x="6682288" y="2147800"/>
            <a:ext cx="1563600" cy="81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bas Neue"/>
              <a:buNone/>
              <a:defRPr sz="24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8" name="Google Shape;78;p5"/>
          <p:cNvSpPr txBox="1">
            <a:spLocks noGrp="1"/>
          </p:cNvSpPr>
          <p:nvPr>
            <p:ph type="subTitle" idx="3"/>
          </p:nvPr>
        </p:nvSpPr>
        <p:spPr>
          <a:xfrm>
            <a:off x="2639725" y="2892425"/>
            <a:ext cx="15663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5"/>
          <p:cNvSpPr txBox="1">
            <a:spLocks noGrp="1"/>
          </p:cNvSpPr>
          <p:nvPr>
            <p:ph type="subTitle" idx="4"/>
          </p:nvPr>
        </p:nvSpPr>
        <p:spPr>
          <a:xfrm>
            <a:off x="6682288" y="2892425"/>
            <a:ext cx="15636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6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" name="Google Shape;83;p6"/>
          <p:cNvGrpSpPr/>
          <p:nvPr/>
        </p:nvGrpSpPr>
        <p:grpSpPr>
          <a:xfrm>
            <a:off x="274200" y="274200"/>
            <a:ext cx="8687100" cy="4686600"/>
            <a:chOff x="274200" y="274200"/>
            <a:chExt cx="8687100" cy="4686600"/>
          </a:xfrm>
        </p:grpSpPr>
        <p:sp>
          <p:nvSpPr>
            <p:cNvPr id="84" name="Google Shape;84;p6"/>
            <p:cNvSpPr/>
            <p:nvPr/>
          </p:nvSpPr>
          <p:spPr>
            <a:xfrm>
              <a:off x="365700" y="365700"/>
              <a:ext cx="8595600" cy="459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" name="Google Shape;85;p6"/>
            <p:cNvGrpSpPr/>
            <p:nvPr/>
          </p:nvGrpSpPr>
          <p:grpSpPr>
            <a:xfrm>
              <a:off x="274200" y="274200"/>
              <a:ext cx="8595900" cy="4595100"/>
              <a:chOff x="274200" y="274200"/>
              <a:chExt cx="8595900" cy="4595100"/>
            </a:xfrm>
          </p:grpSpPr>
          <p:grpSp>
            <p:nvGrpSpPr>
              <p:cNvPr id="86" name="Google Shape;86;p6"/>
              <p:cNvGrpSpPr/>
              <p:nvPr/>
            </p:nvGrpSpPr>
            <p:grpSpPr>
              <a:xfrm>
                <a:off x="274200" y="274200"/>
                <a:ext cx="8595900" cy="4595100"/>
                <a:chOff x="274200" y="274200"/>
                <a:chExt cx="8595900" cy="4595100"/>
              </a:xfrm>
            </p:grpSpPr>
            <p:sp>
              <p:nvSpPr>
                <p:cNvPr id="87" name="Google Shape;87;p6"/>
                <p:cNvSpPr/>
                <p:nvPr/>
              </p:nvSpPr>
              <p:spPr>
                <a:xfrm>
                  <a:off x="274200" y="274200"/>
                  <a:ext cx="8595600" cy="45951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8" name="Google Shape;88;p6"/>
                <p:cNvCxnSpPr/>
                <p:nvPr/>
              </p:nvCxnSpPr>
              <p:spPr>
                <a:xfrm>
                  <a:off x="274200" y="639909"/>
                  <a:ext cx="85959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9" name="Google Shape;89;p6"/>
              <p:cNvGrpSpPr/>
              <p:nvPr/>
            </p:nvGrpSpPr>
            <p:grpSpPr>
              <a:xfrm>
                <a:off x="8595300" y="3655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90" name="Google Shape;90;p6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" name="Google Shape;91;p6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92" name="Google Shape;92;p6"/>
              <p:cNvSpPr/>
              <p:nvPr/>
            </p:nvSpPr>
            <p:spPr>
              <a:xfrm>
                <a:off x="8275200" y="3655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93" name="Google Shape;93;p6"/>
              <p:cNvCxnSpPr/>
              <p:nvPr/>
            </p:nvCxnSpPr>
            <p:spPr>
              <a:xfrm>
                <a:off x="7925099" y="5485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94" name="Google Shape;94;p6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7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7"/>
          <p:cNvGrpSpPr/>
          <p:nvPr/>
        </p:nvGrpSpPr>
        <p:grpSpPr>
          <a:xfrm>
            <a:off x="1438985" y="535000"/>
            <a:ext cx="5919000" cy="4425900"/>
            <a:chOff x="274200" y="274200"/>
            <a:chExt cx="5919000" cy="4425900"/>
          </a:xfrm>
        </p:grpSpPr>
        <p:sp>
          <p:nvSpPr>
            <p:cNvPr id="98" name="Google Shape;9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9" name="Google Shape;9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00" name="Google Shape;10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1" name="Google Shape;10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02" name="Google Shape;10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" name="Google Shape;10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04" name="Google Shape;10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" name="Google Shape;10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6" name="Google Shape;10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7" name="Google Shape;107;p7"/>
          <p:cNvGrpSpPr/>
          <p:nvPr/>
        </p:nvGrpSpPr>
        <p:grpSpPr>
          <a:xfrm>
            <a:off x="274200" y="274200"/>
            <a:ext cx="5919000" cy="4425900"/>
            <a:chOff x="274200" y="274200"/>
            <a:chExt cx="5919000" cy="4425900"/>
          </a:xfrm>
        </p:grpSpPr>
        <p:sp>
          <p:nvSpPr>
            <p:cNvPr id="108" name="Google Shape;108;p7"/>
            <p:cNvSpPr/>
            <p:nvPr/>
          </p:nvSpPr>
          <p:spPr>
            <a:xfrm>
              <a:off x="365700" y="365700"/>
              <a:ext cx="5827500" cy="4334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" name="Google Shape;109;p7"/>
            <p:cNvGrpSpPr/>
            <p:nvPr/>
          </p:nvGrpSpPr>
          <p:grpSpPr>
            <a:xfrm>
              <a:off x="274200" y="274200"/>
              <a:ext cx="5827500" cy="4334400"/>
              <a:chOff x="274200" y="274200"/>
              <a:chExt cx="5827500" cy="4334400"/>
            </a:xfrm>
          </p:grpSpPr>
          <p:sp>
            <p:nvSpPr>
              <p:cNvPr id="110" name="Google Shape;110;p7"/>
              <p:cNvSpPr/>
              <p:nvPr/>
            </p:nvSpPr>
            <p:spPr>
              <a:xfrm>
                <a:off x="274200" y="274200"/>
                <a:ext cx="5827500" cy="4334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11" name="Google Shape;111;p7"/>
              <p:cNvGrpSpPr/>
              <p:nvPr/>
            </p:nvGrpSpPr>
            <p:grpSpPr>
              <a:xfrm>
                <a:off x="5827100" y="3654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12" name="Google Shape;112;p7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3" name="Google Shape;113;p7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14" name="Google Shape;114;p7"/>
              <p:cNvSpPr/>
              <p:nvPr/>
            </p:nvSpPr>
            <p:spPr>
              <a:xfrm>
                <a:off x="5507000" y="3654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5" name="Google Shape;115;p7"/>
              <p:cNvCxnSpPr/>
              <p:nvPr/>
            </p:nvCxnSpPr>
            <p:spPr>
              <a:xfrm>
                <a:off x="5156899" y="5484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6" name="Google Shape;116;p7"/>
              <p:cNvCxnSpPr/>
              <p:nvPr/>
            </p:nvCxnSpPr>
            <p:spPr>
              <a:xfrm>
                <a:off x="283500" y="639800"/>
                <a:ext cx="58152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7" name="Google Shape;117;p7"/>
          <p:cNvSpPr txBox="1">
            <a:spLocks noGrp="1"/>
          </p:cNvSpPr>
          <p:nvPr>
            <p:ph type="title"/>
          </p:nvPr>
        </p:nvSpPr>
        <p:spPr>
          <a:xfrm>
            <a:off x="714250" y="731525"/>
            <a:ext cx="5015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7"/>
          <p:cNvSpPr txBox="1">
            <a:spLocks noGrp="1"/>
          </p:cNvSpPr>
          <p:nvPr>
            <p:ph type="body" idx="1"/>
          </p:nvPr>
        </p:nvSpPr>
        <p:spPr>
          <a:xfrm>
            <a:off x="715850" y="1600325"/>
            <a:ext cx="5019900" cy="25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p8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21" name="Google Shape;121;p8"/>
          <p:cNvGrpSpPr/>
          <p:nvPr/>
        </p:nvGrpSpPr>
        <p:grpSpPr>
          <a:xfrm>
            <a:off x="2028115" y="535000"/>
            <a:ext cx="6492300" cy="3749100"/>
            <a:chOff x="1371300" y="742950"/>
            <a:chExt cx="6492300" cy="3749100"/>
          </a:xfrm>
        </p:grpSpPr>
        <p:sp>
          <p:nvSpPr>
            <p:cNvPr id="122" name="Google Shape;12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3" name="Google Shape;12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24" name="Google Shape;12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25" name="Google Shape;12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26" name="Google Shape;12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27" name="Google Shape;12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8" name="Google Shape;12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29" name="Google Shape;12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0" name="Google Shape;13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1" name="Google Shape;131;p8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32" name="Google Shape;132;p8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3" name="Google Shape;133;p8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34" name="Google Shape;134;p8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35" name="Google Shape;135;p8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36" name="Google Shape;136;p8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37" name="Google Shape;137;p8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8" name="Google Shape;138;p8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39" name="Google Shape;139;p8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0" name="Google Shape;140;p8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41" name="Google Shape;141;p8"/>
          <p:cNvSpPr txBox="1">
            <a:spLocks noGrp="1"/>
          </p:cNvSpPr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7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" name="Google Shape;143;p9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4" name="Google Shape;144;p9"/>
          <p:cNvGrpSpPr/>
          <p:nvPr/>
        </p:nvGrpSpPr>
        <p:grpSpPr>
          <a:xfrm>
            <a:off x="2025281" y="535000"/>
            <a:ext cx="6492300" cy="3749100"/>
            <a:chOff x="1371300" y="742950"/>
            <a:chExt cx="6492300" cy="3749100"/>
          </a:xfrm>
        </p:grpSpPr>
        <p:sp>
          <p:nvSpPr>
            <p:cNvPr id="145" name="Google Shape;14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6" name="Google Shape;14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47" name="Google Shape;14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48" name="Google Shape;14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49" name="Google Shape;14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50" name="Google Shape;15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1" name="Google Shape;15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52" name="Google Shape;15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3" name="Google Shape;15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54" name="Google Shape;154;p9"/>
          <p:cNvGrpSpPr/>
          <p:nvPr/>
        </p:nvGrpSpPr>
        <p:grpSpPr>
          <a:xfrm>
            <a:off x="1371300" y="742950"/>
            <a:ext cx="6492300" cy="3749100"/>
            <a:chOff x="1371300" y="742950"/>
            <a:chExt cx="6492300" cy="3749100"/>
          </a:xfrm>
        </p:grpSpPr>
        <p:sp>
          <p:nvSpPr>
            <p:cNvPr id="155" name="Google Shape;155;p9"/>
            <p:cNvSpPr/>
            <p:nvPr/>
          </p:nvSpPr>
          <p:spPr>
            <a:xfrm>
              <a:off x="1462800" y="834450"/>
              <a:ext cx="6400800" cy="3657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6" name="Google Shape;156;p9"/>
            <p:cNvGrpSpPr/>
            <p:nvPr/>
          </p:nvGrpSpPr>
          <p:grpSpPr>
            <a:xfrm>
              <a:off x="1371300" y="742950"/>
              <a:ext cx="6401400" cy="3657600"/>
              <a:chOff x="1371300" y="742950"/>
              <a:chExt cx="6401400" cy="3657600"/>
            </a:xfrm>
          </p:grpSpPr>
          <p:sp>
            <p:nvSpPr>
              <p:cNvPr id="157" name="Google Shape;157;p9"/>
              <p:cNvSpPr/>
              <p:nvPr/>
            </p:nvSpPr>
            <p:spPr>
              <a:xfrm>
                <a:off x="1371300" y="742950"/>
                <a:ext cx="6400800" cy="36576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58" name="Google Shape;158;p9"/>
              <p:cNvCxnSpPr/>
              <p:nvPr/>
            </p:nvCxnSpPr>
            <p:spPr>
              <a:xfrm>
                <a:off x="1371300" y="1108650"/>
                <a:ext cx="6401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59" name="Google Shape;159;p9"/>
              <p:cNvGrpSpPr/>
              <p:nvPr/>
            </p:nvGrpSpPr>
            <p:grpSpPr>
              <a:xfrm>
                <a:off x="7498200" y="834288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60" name="Google Shape;160;p9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61" name="Google Shape;161;p9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62" name="Google Shape;162;p9"/>
              <p:cNvSpPr/>
              <p:nvPr/>
            </p:nvSpPr>
            <p:spPr>
              <a:xfrm>
                <a:off x="7177950" y="834288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63" name="Google Shape;163;p9"/>
              <p:cNvCxnSpPr/>
              <p:nvPr/>
            </p:nvCxnSpPr>
            <p:spPr>
              <a:xfrm>
                <a:off x="6827699" y="1017288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64" name="Google Shape;164;p9"/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5" name="Google Shape;165;p9"/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0"/>
          <p:cNvSpPr txBox="1">
            <a:spLocks noGrp="1"/>
          </p:cNvSpPr>
          <p:nvPr>
            <p:ph type="title"/>
          </p:nvPr>
        </p:nvSpPr>
        <p:spPr>
          <a:xfrm>
            <a:off x="715100" y="3968300"/>
            <a:ext cx="7713900" cy="640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9" name="Google Shape;169;p11"/>
          <p:cNvPicPr preferRelativeResize="0"/>
          <p:nvPr/>
        </p:nvPicPr>
        <p:blipFill>
          <a:blip r:embed="rId2">
            <a:alphaModFix amt="20000"/>
          </a:blip>
          <a:stretch>
            <a:fillRect/>
          </a:stretch>
        </p:blipFill>
        <p:spPr>
          <a:xfrm>
            <a:off x="-91387" y="1031845"/>
            <a:ext cx="9326879" cy="416911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0" name="Google Shape;170;p11"/>
          <p:cNvGrpSpPr/>
          <p:nvPr/>
        </p:nvGrpSpPr>
        <p:grpSpPr>
          <a:xfrm>
            <a:off x="914400" y="535100"/>
            <a:ext cx="7406700" cy="4164575"/>
            <a:chOff x="914400" y="535100"/>
            <a:chExt cx="7406700" cy="4164575"/>
          </a:xfrm>
        </p:grpSpPr>
        <p:sp>
          <p:nvSpPr>
            <p:cNvPr id="171" name="Google Shape;171;p11"/>
            <p:cNvSpPr/>
            <p:nvPr/>
          </p:nvSpPr>
          <p:spPr>
            <a:xfrm>
              <a:off x="1005900" y="626275"/>
              <a:ext cx="7315200" cy="4073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72" name="Google Shape;172;p11"/>
            <p:cNvGrpSpPr/>
            <p:nvPr/>
          </p:nvGrpSpPr>
          <p:grpSpPr>
            <a:xfrm>
              <a:off x="914400" y="535100"/>
              <a:ext cx="7315200" cy="4073400"/>
              <a:chOff x="914400" y="535100"/>
              <a:chExt cx="7315200" cy="4073400"/>
            </a:xfrm>
          </p:grpSpPr>
          <p:sp>
            <p:nvSpPr>
              <p:cNvPr id="173" name="Google Shape;173;p11"/>
              <p:cNvSpPr/>
              <p:nvPr/>
            </p:nvSpPr>
            <p:spPr>
              <a:xfrm>
                <a:off x="914400" y="535100"/>
                <a:ext cx="7315200" cy="40734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4" name="Google Shape;174;p11"/>
              <p:cNvGrpSpPr/>
              <p:nvPr/>
            </p:nvGrpSpPr>
            <p:grpSpPr>
              <a:xfrm>
                <a:off x="7955100" y="626350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175" name="Google Shape;175;p11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76" name="Google Shape;176;p11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77" name="Google Shape;177;p11"/>
              <p:cNvSpPr/>
              <p:nvPr/>
            </p:nvSpPr>
            <p:spPr>
              <a:xfrm>
                <a:off x="7635000" y="626350"/>
                <a:ext cx="183000" cy="1830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78" name="Google Shape;178;p11"/>
              <p:cNvCxnSpPr/>
              <p:nvPr/>
            </p:nvCxnSpPr>
            <p:spPr>
              <a:xfrm>
                <a:off x="7284899" y="809350"/>
                <a:ext cx="2130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9" name="Google Shape;179;p11"/>
              <p:cNvCxnSpPr/>
              <p:nvPr/>
            </p:nvCxnSpPr>
            <p:spPr>
              <a:xfrm>
                <a:off x="916188" y="900697"/>
                <a:ext cx="73104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80" name="Google Shape;180;p11"/>
          <p:cNvSpPr txBox="1">
            <a:spLocks noGrp="1"/>
          </p:cNvSpPr>
          <p:nvPr>
            <p:ph type="title" hasCustomPrompt="1"/>
          </p:nvPr>
        </p:nvSpPr>
        <p:spPr>
          <a:xfrm>
            <a:off x="1371600" y="1657350"/>
            <a:ext cx="6400800" cy="18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100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181" name="Google Shape;181;p11"/>
          <p:cNvSpPr txBox="1">
            <a:spLocks noGrp="1"/>
          </p:cNvSpPr>
          <p:nvPr>
            <p:ph type="subTitle" idx="1"/>
          </p:nvPr>
        </p:nvSpPr>
        <p:spPr>
          <a:xfrm>
            <a:off x="1828850" y="3877100"/>
            <a:ext cx="5486400" cy="365700"/>
          </a:xfrm>
          <a:prstGeom prst="rect">
            <a:avLst/>
          </a:prstGeom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Rubik Black"/>
              <a:buNone/>
              <a:defRPr sz="35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bas Neue"/>
              <a:buNone/>
              <a:defRPr sz="35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lvl="1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lvl="2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lvl="3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lvl="4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lvl="5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lvl="6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●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lvl="7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○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lvl="8" indent="-3175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Char char="■"/>
              <a:defRPr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60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  <p15:guide id="7" pos="173">
          <p15:clr>
            <a:srgbClr val="EA4335"/>
          </p15:clr>
        </p15:guide>
        <p15:guide id="8" orient="horz" pos="173">
          <p15:clr>
            <a:srgbClr val="EA4335"/>
          </p15:clr>
        </p15:guide>
        <p15:guide id="9" pos="5587">
          <p15:clr>
            <a:srgbClr val="EA4335"/>
          </p15:clr>
        </p15:guide>
        <p15:guide id="10" orient="horz" pos="3067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lidesgo.com/slidesgo-school/presentation-tips/how-to-modify-a-graph-in-our-templates?utm_source=slidesgo_template&amp;utm_medium=referral-link&amp;utm_campaign=how-to-modify-a-graph-in-our-templates&amp;utm_term=slidesgo-school&amp;utm_content=how-to-modify-a-graph-in-our-templates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3.png"/><Relationship Id="rId4" Type="http://schemas.openxmlformats.org/officeDocument/2006/relationships/hyperlink" Target="https://docs.google.com/spreadsheets/d/1z5oOwri3-Mf2U-fRCetIX5dJgLB8nKnD8YR28UkEmhE/copy" TargetMode="Externa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jp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8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9"/>
          <p:cNvSpPr txBox="1">
            <a:spLocks noGrp="1"/>
          </p:cNvSpPr>
          <p:nvPr>
            <p:ph type="ctrTitle"/>
          </p:nvPr>
        </p:nvSpPr>
        <p:spPr>
          <a:xfrm>
            <a:off x="1882828" y="1133622"/>
            <a:ext cx="5486400" cy="2469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RabbitMQ</a:t>
            </a:r>
            <a:br>
              <a:rPr lang="en" dirty="0"/>
            </a:br>
            <a:r>
              <a:rPr lang="en" dirty="0"/>
              <a:t>Implemenation</a:t>
            </a:r>
            <a:endParaRPr dirty="0"/>
          </a:p>
        </p:txBody>
      </p:sp>
      <p:sp>
        <p:nvSpPr>
          <p:cNvPr id="413" name="Google Shape;413;p29"/>
          <p:cNvSpPr txBox="1">
            <a:spLocks noGrp="1"/>
          </p:cNvSpPr>
          <p:nvPr>
            <p:ph type="subTitle" idx="1"/>
          </p:nvPr>
        </p:nvSpPr>
        <p:spPr>
          <a:xfrm>
            <a:off x="1828800" y="3877100"/>
            <a:ext cx="548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14" name="Google Shape;414;p29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15" name="Google Shape;415;p29"/>
          <p:cNvGrpSpPr/>
          <p:nvPr/>
        </p:nvGrpSpPr>
        <p:grpSpPr>
          <a:xfrm>
            <a:off x="136938" y="2571748"/>
            <a:ext cx="1827475" cy="1051350"/>
            <a:chOff x="274188" y="1278048"/>
            <a:chExt cx="1827475" cy="1051350"/>
          </a:xfrm>
        </p:grpSpPr>
        <p:sp>
          <p:nvSpPr>
            <p:cNvPr id="416" name="Google Shape;416;p29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17" name="Google Shape;417;p29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418" name="Google Shape;418;p29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419" name="Google Shape;419;p29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20" name="Google Shape;420;p29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421" name="Google Shape;421;p29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2" name="Google Shape;422;p29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3" name="Google Shape;423;p29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4" name="Google Shape;424;p29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25" name="Google Shape;425;p29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426" name="Google Shape;426;p29"/>
          <p:cNvSpPr/>
          <p:nvPr/>
        </p:nvSpPr>
        <p:spPr>
          <a:xfrm>
            <a:off x="1099325" y="425927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27" name="Google Shape;427;p29"/>
          <p:cNvGrpSpPr/>
          <p:nvPr/>
        </p:nvGrpSpPr>
        <p:grpSpPr>
          <a:xfrm>
            <a:off x="6761147" y="3414805"/>
            <a:ext cx="689546" cy="208288"/>
            <a:chOff x="6761147" y="3414805"/>
            <a:chExt cx="689546" cy="208288"/>
          </a:xfrm>
        </p:grpSpPr>
        <p:sp>
          <p:nvSpPr>
            <p:cNvPr id="428" name="Google Shape;428;p29"/>
            <p:cNvSpPr/>
            <p:nvPr/>
          </p:nvSpPr>
          <p:spPr>
            <a:xfrm>
              <a:off x="6993487" y="3563457"/>
              <a:ext cx="457207" cy="59636"/>
            </a:xfrm>
            <a:custGeom>
              <a:avLst/>
              <a:gdLst/>
              <a:ahLst/>
              <a:cxnLst/>
              <a:rect l="l" t="t" r="r" b="b"/>
              <a:pathLst>
                <a:path w="8294" h="952" extrusionOk="0">
                  <a:moveTo>
                    <a:pt x="415" y="0"/>
                  </a:moveTo>
                  <a:cubicBezTo>
                    <a:pt x="757" y="0"/>
                    <a:pt x="952" y="439"/>
                    <a:pt x="708" y="683"/>
                  </a:cubicBezTo>
                  <a:cubicBezTo>
                    <a:pt x="440" y="951"/>
                    <a:pt x="1" y="756"/>
                    <a:pt x="25" y="390"/>
                  </a:cubicBezTo>
                  <a:cubicBezTo>
                    <a:pt x="25" y="171"/>
                    <a:pt x="196" y="0"/>
                    <a:pt x="415" y="0"/>
                  </a:cubicBezTo>
                  <a:close/>
                  <a:moveTo>
                    <a:pt x="7757" y="0"/>
                  </a:moveTo>
                  <a:cubicBezTo>
                    <a:pt x="8123" y="0"/>
                    <a:pt x="8293" y="439"/>
                    <a:pt x="8025" y="683"/>
                  </a:cubicBezTo>
                  <a:cubicBezTo>
                    <a:pt x="7781" y="951"/>
                    <a:pt x="7342" y="756"/>
                    <a:pt x="7342" y="415"/>
                  </a:cubicBezTo>
                  <a:cubicBezTo>
                    <a:pt x="7342" y="195"/>
                    <a:pt x="7537" y="0"/>
                    <a:pt x="7757" y="0"/>
                  </a:cubicBezTo>
                  <a:close/>
                  <a:moveTo>
                    <a:pt x="5928" y="0"/>
                  </a:moveTo>
                  <a:cubicBezTo>
                    <a:pt x="6293" y="24"/>
                    <a:pt x="6440" y="463"/>
                    <a:pt x="6171" y="707"/>
                  </a:cubicBezTo>
                  <a:cubicBezTo>
                    <a:pt x="5903" y="951"/>
                    <a:pt x="5488" y="756"/>
                    <a:pt x="5513" y="390"/>
                  </a:cubicBezTo>
                  <a:cubicBezTo>
                    <a:pt x="5513" y="171"/>
                    <a:pt x="5684" y="0"/>
                    <a:pt x="5903" y="0"/>
                  </a:cubicBezTo>
                  <a:close/>
                  <a:moveTo>
                    <a:pt x="4098" y="0"/>
                  </a:moveTo>
                  <a:cubicBezTo>
                    <a:pt x="4464" y="24"/>
                    <a:pt x="4610" y="463"/>
                    <a:pt x="4342" y="707"/>
                  </a:cubicBezTo>
                  <a:cubicBezTo>
                    <a:pt x="4074" y="951"/>
                    <a:pt x="3659" y="756"/>
                    <a:pt x="3684" y="390"/>
                  </a:cubicBezTo>
                  <a:cubicBezTo>
                    <a:pt x="3684" y="171"/>
                    <a:pt x="3854" y="0"/>
                    <a:pt x="4074" y="0"/>
                  </a:cubicBezTo>
                  <a:close/>
                  <a:moveTo>
                    <a:pt x="2269" y="0"/>
                  </a:moveTo>
                  <a:cubicBezTo>
                    <a:pt x="2635" y="24"/>
                    <a:pt x="2781" y="463"/>
                    <a:pt x="2513" y="707"/>
                  </a:cubicBezTo>
                  <a:cubicBezTo>
                    <a:pt x="2245" y="951"/>
                    <a:pt x="1830" y="756"/>
                    <a:pt x="1854" y="390"/>
                  </a:cubicBezTo>
                  <a:cubicBezTo>
                    <a:pt x="1854" y="171"/>
                    <a:pt x="2025" y="0"/>
                    <a:pt x="224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29"/>
            <p:cNvSpPr/>
            <p:nvPr/>
          </p:nvSpPr>
          <p:spPr>
            <a:xfrm>
              <a:off x="6761147" y="3414805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30" name="Google Shape;430;p29"/>
          <p:cNvGrpSpPr/>
          <p:nvPr/>
        </p:nvGrpSpPr>
        <p:grpSpPr>
          <a:xfrm>
            <a:off x="136938" y="1047512"/>
            <a:ext cx="1371600" cy="1375875"/>
            <a:chOff x="299013" y="1079125"/>
            <a:chExt cx="1371600" cy="1375875"/>
          </a:xfrm>
        </p:grpSpPr>
        <p:sp>
          <p:nvSpPr>
            <p:cNvPr id="431" name="Google Shape;431;p29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2" name="Google Shape;432;p29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3" name="Google Shape;433;p29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434" name="Google Shape;434;p29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35" name="Google Shape;435;p29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436" name="Google Shape;436;p29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37" name="Google Shape;437;p29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438" name="Google Shape;438;p29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439" name="Google Shape;439;p29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0" name="Google Shape;440;p29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441" name="Google Shape;441;p29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42" name="Google Shape;442;p29"/>
          <p:cNvGrpSpPr/>
          <p:nvPr/>
        </p:nvGrpSpPr>
        <p:grpSpPr>
          <a:xfrm>
            <a:off x="7450704" y="1174899"/>
            <a:ext cx="1646100" cy="1188900"/>
            <a:chOff x="7403363" y="1047512"/>
            <a:chExt cx="1646100" cy="1188900"/>
          </a:xfrm>
        </p:grpSpPr>
        <p:sp>
          <p:nvSpPr>
            <p:cNvPr id="443" name="Google Shape;443;p29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4" name="Google Shape;444;p29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45" name="Google Shape;445;p29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46" name="Google Shape;446;p29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7" name="Google Shape;447;p29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8" name="Google Shape;448;p29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49" name="Google Shape;449;p29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450" name="Google Shape;450;p29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51" name="Google Shape;451;p29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452" name="Google Shape;452;p29"/>
          <p:cNvGrpSpPr/>
          <p:nvPr/>
        </p:nvGrpSpPr>
        <p:grpSpPr>
          <a:xfrm>
            <a:off x="7855413" y="2571747"/>
            <a:ext cx="836668" cy="1371596"/>
            <a:chOff x="2771692" y="3497697"/>
            <a:chExt cx="836668" cy="1371596"/>
          </a:xfrm>
        </p:grpSpPr>
        <p:sp>
          <p:nvSpPr>
            <p:cNvPr id="453" name="Google Shape;453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4" name="Google Shape;454;p2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5" name="Google Shape;455;p2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6" name="Google Shape;456;p2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7" name="Google Shape;457;p2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8" name="Google Shape;458;p2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9" name="Google Shape;459;p2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0" name="Google Shape;460;p2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1" name="Google Shape;461;p2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2" name="Google Shape;462;p2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p43"/>
          <p:cNvSpPr txBox="1">
            <a:spLocks noGrp="1"/>
          </p:cNvSpPr>
          <p:nvPr>
            <p:ph type="title"/>
          </p:nvPr>
        </p:nvSpPr>
        <p:spPr>
          <a:xfrm>
            <a:off x="376461" y="574910"/>
            <a:ext cx="5015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</a:t>
            </a:r>
            <a:endParaRPr dirty="0"/>
          </a:p>
        </p:txBody>
      </p:sp>
      <p:grpSp>
        <p:nvGrpSpPr>
          <p:cNvPr id="897" name="Google Shape;897;p43"/>
          <p:cNvGrpSpPr/>
          <p:nvPr/>
        </p:nvGrpSpPr>
        <p:grpSpPr>
          <a:xfrm>
            <a:off x="5918609" y="2672657"/>
            <a:ext cx="1646100" cy="1188900"/>
            <a:chOff x="7403363" y="1047512"/>
            <a:chExt cx="1646100" cy="1188900"/>
          </a:xfrm>
        </p:grpSpPr>
        <p:sp>
          <p:nvSpPr>
            <p:cNvPr id="898" name="Google Shape;898;p43"/>
            <p:cNvSpPr/>
            <p:nvPr/>
          </p:nvSpPr>
          <p:spPr>
            <a:xfrm>
              <a:off x="7494863" y="11390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9" name="Google Shape;899;p43"/>
            <p:cNvSpPr/>
            <p:nvPr/>
          </p:nvSpPr>
          <p:spPr>
            <a:xfrm>
              <a:off x="7403363" y="1047512"/>
              <a:ext cx="1554600" cy="10974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900" name="Google Shape;900;p43"/>
            <p:cNvCxnSpPr/>
            <p:nvPr/>
          </p:nvCxnSpPr>
          <p:spPr>
            <a:xfrm>
              <a:off x="7413325" y="1230512"/>
              <a:ext cx="15447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01" name="Google Shape;901;p43"/>
            <p:cNvSpPr/>
            <p:nvPr/>
          </p:nvSpPr>
          <p:spPr>
            <a:xfrm>
              <a:off x="7540474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2" name="Google Shape;902;p43"/>
            <p:cNvSpPr/>
            <p:nvPr/>
          </p:nvSpPr>
          <p:spPr>
            <a:xfrm>
              <a:off x="8009987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3" name="Google Shape;903;p43"/>
            <p:cNvSpPr/>
            <p:nvPr/>
          </p:nvSpPr>
          <p:spPr>
            <a:xfrm>
              <a:off x="8479499" y="1687769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04" name="Google Shape;904;p43"/>
            <p:cNvGrpSpPr/>
            <p:nvPr/>
          </p:nvGrpSpPr>
          <p:grpSpPr>
            <a:xfrm>
              <a:off x="7770652" y="1367593"/>
              <a:ext cx="820034" cy="187786"/>
              <a:chOff x="4005100" y="3437025"/>
              <a:chExt cx="535375" cy="122600"/>
            </a:xfrm>
          </p:grpSpPr>
          <p:sp>
            <p:nvSpPr>
              <p:cNvPr id="905" name="Google Shape;905;p43"/>
              <p:cNvSpPr/>
              <p:nvPr/>
            </p:nvSpPr>
            <p:spPr>
              <a:xfrm>
                <a:off x="4005100" y="3437025"/>
                <a:ext cx="535375" cy="33575"/>
              </a:xfrm>
              <a:custGeom>
                <a:avLst/>
                <a:gdLst/>
                <a:ahLst/>
                <a:cxnLst/>
                <a:rect l="l" t="t" r="r" b="b"/>
                <a:pathLst>
                  <a:path w="21415" h="1343" extrusionOk="0">
                    <a:moveTo>
                      <a:pt x="903" y="1"/>
                    </a:moveTo>
                    <a:cubicBezTo>
                      <a:pt x="1" y="1"/>
                      <a:pt x="1" y="1342"/>
                      <a:pt x="903" y="1342"/>
                    </a:cubicBezTo>
                    <a:lnTo>
                      <a:pt x="20488" y="1342"/>
                    </a:lnTo>
                    <a:cubicBezTo>
                      <a:pt x="21415" y="1342"/>
                      <a:pt x="21415" y="1"/>
                      <a:pt x="20488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6" name="Google Shape;906;p43"/>
              <p:cNvSpPr/>
              <p:nvPr/>
            </p:nvSpPr>
            <p:spPr>
              <a:xfrm>
                <a:off x="4064850" y="3525450"/>
                <a:ext cx="415275" cy="34175"/>
              </a:xfrm>
              <a:custGeom>
                <a:avLst/>
                <a:gdLst/>
                <a:ahLst/>
                <a:cxnLst/>
                <a:rect l="l" t="t" r="r" b="b"/>
                <a:pathLst>
                  <a:path w="16611" h="1367" extrusionOk="0">
                    <a:moveTo>
                      <a:pt x="928" y="0"/>
                    </a:moveTo>
                    <a:cubicBezTo>
                      <a:pt x="1" y="0"/>
                      <a:pt x="1" y="1366"/>
                      <a:pt x="928" y="1366"/>
                    </a:cubicBezTo>
                    <a:lnTo>
                      <a:pt x="15708" y="1366"/>
                    </a:lnTo>
                    <a:cubicBezTo>
                      <a:pt x="16610" y="1366"/>
                      <a:pt x="16610" y="0"/>
                      <a:pt x="1570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07" name="Google Shape;907;p43"/>
          <p:cNvGrpSpPr/>
          <p:nvPr/>
        </p:nvGrpSpPr>
        <p:grpSpPr>
          <a:xfrm>
            <a:off x="8177451" y="4105603"/>
            <a:ext cx="502899" cy="502899"/>
            <a:chOff x="858700" y="1967475"/>
            <a:chExt cx="605100" cy="605100"/>
          </a:xfrm>
        </p:grpSpPr>
        <p:sp>
          <p:nvSpPr>
            <p:cNvPr id="908" name="Google Shape;908;p43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9" name="Google Shape;909;p43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0" name="Google Shape;910;p43"/>
          <p:cNvGrpSpPr/>
          <p:nvPr/>
        </p:nvGrpSpPr>
        <p:grpSpPr>
          <a:xfrm>
            <a:off x="8177500" y="3419800"/>
            <a:ext cx="502800" cy="502800"/>
            <a:chOff x="1627550" y="2017350"/>
            <a:chExt cx="502800" cy="502800"/>
          </a:xfrm>
        </p:grpSpPr>
        <p:sp>
          <p:nvSpPr>
            <p:cNvPr id="911" name="Google Shape;911;p43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2" name="Google Shape;912;p43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13" name="Google Shape;913;p43"/>
          <p:cNvGrpSpPr/>
          <p:nvPr/>
        </p:nvGrpSpPr>
        <p:grpSpPr>
          <a:xfrm>
            <a:off x="8177501" y="2644294"/>
            <a:ext cx="629846" cy="592514"/>
            <a:chOff x="463701" y="2217961"/>
            <a:chExt cx="629846" cy="592514"/>
          </a:xfrm>
        </p:grpSpPr>
        <p:sp>
          <p:nvSpPr>
            <p:cNvPr id="914" name="Google Shape;914;p43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5" name="Google Shape;915;p43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6" name="Google Shape;916;p43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17" name="Google Shape;917;p43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918" name="Google Shape;918;p43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19" name="Google Shape;919;p43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20" name="Google Shape;920;p43"/>
          <p:cNvGrpSpPr/>
          <p:nvPr/>
        </p:nvGrpSpPr>
        <p:grpSpPr>
          <a:xfrm>
            <a:off x="5918588" y="1426744"/>
            <a:ext cx="1827475" cy="1051350"/>
            <a:chOff x="6161988" y="3104373"/>
            <a:chExt cx="1827475" cy="1051350"/>
          </a:xfrm>
        </p:grpSpPr>
        <p:grpSp>
          <p:nvGrpSpPr>
            <p:cNvPr id="921" name="Google Shape;921;p43"/>
            <p:cNvGrpSpPr/>
            <p:nvPr/>
          </p:nvGrpSpPr>
          <p:grpSpPr>
            <a:xfrm>
              <a:off x="6161988" y="3104373"/>
              <a:ext cx="1827475" cy="1051350"/>
              <a:chOff x="274188" y="1278048"/>
              <a:chExt cx="1827475" cy="1051350"/>
            </a:xfrm>
          </p:grpSpPr>
          <p:sp>
            <p:nvSpPr>
              <p:cNvPr id="922" name="Google Shape;922;p43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23" name="Google Shape;923;p43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924" name="Google Shape;924;p43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25" name="Google Shape;925;p43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26" name="Google Shape;926;p43"/>
            <p:cNvGrpSpPr/>
            <p:nvPr/>
          </p:nvGrpSpPr>
          <p:grpSpPr>
            <a:xfrm>
              <a:off x="6349239" y="3420925"/>
              <a:ext cx="1356472" cy="509050"/>
              <a:chOff x="6343699" y="3416675"/>
              <a:chExt cx="1356472" cy="509050"/>
            </a:xfrm>
          </p:grpSpPr>
          <p:sp>
            <p:nvSpPr>
              <p:cNvPr id="927" name="Google Shape;927;p43"/>
              <p:cNvSpPr/>
              <p:nvPr/>
            </p:nvSpPr>
            <p:spPr>
              <a:xfrm>
                <a:off x="6343699" y="3524445"/>
                <a:ext cx="776865" cy="54206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48" extrusionOk="0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8" name="Google Shape;928;p43"/>
              <p:cNvSpPr/>
              <p:nvPr/>
            </p:nvSpPr>
            <p:spPr>
              <a:xfrm>
                <a:off x="6343699" y="3651035"/>
                <a:ext cx="777147" cy="55131"/>
              </a:xfrm>
              <a:custGeom>
                <a:avLst/>
                <a:gdLst/>
                <a:ahLst/>
                <a:cxnLst/>
                <a:rect l="l" t="t" r="r" b="b"/>
                <a:pathLst>
                  <a:path w="19326" h="1371" extrusionOk="0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9" name="Google Shape;929;p43"/>
              <p:cNvSpPr/>
              <p:nvPr/>
            </p:nvSpPr>
            <p:spPr>
              <a:xfrm>
                <a:off x="6343699" y="3778469"/>
                <a:ext cx="776865" cy="55172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72" extrusionOk="0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30" name="Google Shape;930;p43"/>
              <p:cNvSpPr/>
              <p:nvPr/>
            </p:nvSpPr>
            <p:spPr>
              <a:xfrm>
                <a:off x="7286224" y="3416675"/>
                <a:ext cx="413947" cy="509050"/>
              </a:xfrm>
              <a:custGeom>
                <a:avLst/>
                <a:gdLst/>
                <a:ahLst/>
                <a:cxnLst/>
                <a:rect l="l" t="t" r="r" b="b"/>
                <a:pathLst>
                  <a:path w="10294" h="12659" extrusionOk="0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31" name="Google Shape;931;p43"/>
          <p:cNvSpPr/>
          <p:nvPr/>
        </p:nvSpPr>
        <p:spPr>
          <a:xfrm>
            <a:off x="5047325" y="10664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43"/>
          <p:cNvSpPr/>
          <p:nvPr/>
        </p:nvSpPr>
        <p:spPr>
          <a:xfrm>
            <a:off x="5272757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34" name="Google Shape;934;p43"/>
          <p:cNvGrpSpPr/>
          <p:nvPr/>
        </p:nvGrpSpPr>
        <p:grpSpPr>
          <a:xfrm>
            <a:off x="8118400" y="475791"/>
            <a:ext cx="621000" cy="621000"/>
            <a:chOff x="416300" y="4058211"/>
            <a:chExt cx="621000" cy="621000"/>
          </a:xfrm>
        </p:grpSpPr>
        <p:sp>
          <p:nvSpPr>
            <p:cNvPr id="935" name="Google Shape;935;p43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6" name="Google Shape;936;p43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2" name="Picture 11">
            <a:extLst>
              <a:ext uri="{FF2B5EF4-FFF2-40B4-BE49-F238E27FC236}">
                <a16:creationId xmlns:a16="http://schemas.microsoft.com/office/drawing/2014/main" id="{25B99743-E4DE-3A7B-2E2C-95B4137ED8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6653" y="1260710"/>
            <a:ext cx="5483827" cy="3307880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" name="Google Shape;645;p35"/>
          <p:cNvGrpSpPr/>
          <p:nvPr/>
        </p:nvGrpSpPr>
        <p:grpSpPr>
          <a:xfrm>
            <a:off x="4751333" y="1300854"/>
            <a:ext cx="2418050" cy="2916600"/>
            <a:chOff x="6102151" y="1600325"/>
            <a:chExt cx="2418050" cy="2916600"/>
          </a:xfrm>
        </p:grpSpPr>
        <p:sp>
          <p:nvSpPr>
            <p:cNvPr id="646" name="Google Shape;646;p35"/>
            <p:cNvSpPr/>
            <p:nvPr/>
          </p:nvSpPr>
          <p:spPr>
            <a:xfrm>
              <a:off x="6193101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47" name="Google Shape;647;p35"/>
            <p:cNvGrpSpPr/>
            <p:nvPr/>
          </p:nvGrpSpPr>
          <p:grpSpPr>
            <a:xfrm>
              <a:off x="6102151" y="1600325"/>
              <a:ext cx="2327100" cy="2825100"/>
              <a:chOff x="715400" y="1600325"/>
              <a:chExt cx="2327100" cy="2825100"/>
            </a:xfrm>
          </p:grpSpPr>
          <p:sp>
            <p:nvSpPr>
              <p:cNvPr id="648" name="Google Shape;648;p3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49" name="Google Shape;649;p35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50" name="Google Shape;650;p35"/>
          <p:cNvGrpSpPr/>
          <p:nvPr/>
        </p:nvGrpSpPr>
        <p:grpSpPr>
          <a:xfrm>
            <a:off x="2057682" y="1300854"/>
            <a:ext cx="2418600" cy="2916600"/>
            <a:chOff x="3408500" y="1600325"/>
            <a:chExt cx="2418600" cy="2916600"/>
          </a:xfrm>
        </p:grpSpPr>
        <p:sp>
          <p:nvSpPr>
            <p:cNvPr id="651" name="Google Shape;651;p35"/>
            <p:cNvSpPr/>
            <p:nvPr/>
          </p:nvSpPr>
          <p:spPr>
            <a:xfrm>
              <a:off x="3500000" y="1691825"/>
              <a:ext cx="2327100" cy="2825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52" name="Google Shape;652;p35"/>
            <p:cNvGrpSpPr/>
            <p:nvPr/>
          </p:nvGrpSpPr>
          <p:grpSpPr>
            <a:xfrm>
              <a:off x="3408500" y="1600325"/>
              <a:ext cx="2327100" cy="2825100"/>
              <a:chOff x="715400" y="1600325"/>
              <a:chExt cx="2327100" cy="2825100"/>
            </a:xfrm>
          </p:grpSpPr>
          <p:sp>
            <p:nvSpPr>
              <p:cNvPr id="653" name="Google Shape;653;p35"/>
              <p:cNvSpPr/>
              <p:nvPr/>
            </p:nvSpPr>
            <p:spPr>
              <a:xfrm>
                <a:off x="715400" y="1600325"/>
                <a:ext cx="2327100" cy="28251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654" name="Google Shape;654;p35"/>
              <p:cNvCxnSpPr/>
              <p:nvPr/>
            </p:nvCxnSpPr>
            <p:spPr>
              <a:xfrm>
                <a:off x="715400" y="1783325"/>
                <a:ext cx="23223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661" name="Google Shape;661;p35"/>
          <p:cNvSpPr txBox="1">
            <a:spLocks noGrp="1"/>
          </p:cNvSpPr>
          <p:nvPr>
            <p:ph type="subTitle" idx="5"/>
          </p:nvPr>
        </p:nvSpPr>
        <p:spPr>
          <a:xfrm>
            <a:off x="2121582" y="1570404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 dirty="0"/>
              <a:t>Offline</a:t>
            </a:r>
            <a:endParaRPr sz="2150" dirty="0"/>
          </a:p>
        </p:txBody>
      </p:sp>
      <p:sp>
        <p:nvSpPr>
          <p:cNvPr id="662" name="Google Shape;662;p35"/>
          <p:cNvSpPr txBox="1">
            <a:spLocks noGrp="1"/>
          </p:cNvSpPr>
          <p:nvPr>
            <p:ph type="subTitle" idx="6"/>
          </p:nvPr>
        </p:nvSpPr>
        <p:spPr>
          <a:xfrm>
            <a:off x="4750782" y="1571119"/>
            <a:ext cx="23223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50" dirty="0"/>
              <a:t>Disconnection</a:t>
            </a:r>
            <a:endParaRPr sz="2150" dirty="0"/>
          </a:p>
        </p:txBody>
      </p:sp>
      <p:sp>
        <p:nvSpPr>
          <p:cNvPr id="665" name="Google Shape;665;p35"/>
          <p:cNvSpPr txBox="1">
            <a:spLocks noGrp="1"/>
          </p:cNvSpPr>
          <p:nvPr>
            <p:ph type="subTitle" idx="3"/>
          </p:nvPr>
        </p:nvSpPr>
        <p:spPr>
          <a:xfrm>
            <a:off x="2132542" y="2269444"/>
            <a:ext cx="2194500" cy="154055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Nếu không kết nối đến NodeRED được 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</a:t>
            </a:r>
            <a:r>
              <a:rPr lang="vi-V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ất cả các message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được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giữ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lại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trong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queue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66" name="Google Shape;666;p35"/>
          <p:cNvSpPr txBox="1">
            <a:spLocks noGrp="1"/>
          </p:cNvSpPr>
          <p:nvPr>
            <p:ph type="subTitle" idx="4"/>
          </p:nvPr>
        </p:nvSpPr>
        <p:spPr>
          <a:xfrm>
            <a:off x="4842283" y="2184214"/>
            <a:ext cx="2194500" cy="118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Mỗi message cần một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acknowledgement (ack)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Nếu</a:t>
            </a:r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mất</a:t>
            </a:r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kết</a:t>
            </a:r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nối</a:t>
            </a:r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trong</a:t>
            </a:r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quá</a:t>
            </a:r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trình</a:t>
            </a:r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xử</a:t>
            </a:r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lý</a:t>
            </a:r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thì</a:t>
            </a:r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message </a:t>
            </a:r>
            <a:r>
              <a:rPr lang="en-US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sẽ</a:t>
            </a:r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được</a:t>
            </a:r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set </a:t>
            </a:r>
            <a:r>
              <a:rPr lang="en-US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lại</a:t>
            </a:r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về</a:t>
            </a:r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trạng</a:t>
            </a:r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thái</a:t>
            </a:r>
            <a:r>
              <a:rPr lang="en-US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Ready</a:t>
            </a:r>
            <a:endParaRPr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673" name="Google Shape;673;p35"/>
          <p:cNvSpPr/>
          <p:nvPr/>
        </p:nvSpPr>
        <p:spPr>
          <a:xfrm>
            <a:off x="7971700" y="10816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4" name="Google Shape;674;p35"/>
          <p:cNvSpPr/>
          <p:nvPr/>
        </p:nvSpPr>
        <p:spPr>
          <a:xfrm>
            <a:off x="7739360" y="932973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2" name="Google Shape;752;p37"/>
          <p:cNvSpPr/>
          <p:nvPr/>
        </p:nvSpPr>
        <p:spPr>
          <a:xfrm>
            <a:off x="1403905" y="1048749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7"/>
          <p:cNvSpPr/>
          <p:nvPr/>
        </p:nvSpPr>
        <p:spPr>
          <a:xfrm>
            <a:off x="715160" y="941661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51862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34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Implementation</a:t>
            </a:r>
            <a:endParaRPr dirty="0"/>
          </a:p>
        </p:txBody>
      </p:sp>
      <p:sp>
        <p:nvSpPr>
          <p:cNvPr id="603" name="Google Shape;603;p34"/>
          <p:cNvSpPr/>
          <p:nvPr/>
        </p:nvSpPr>
        <p:spPr>
          <a:xfrm>
            <a:off x="1035175" y="2784106"/>
            <a:ext cx="1645800" cy="457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Webapp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04" name="Google Shape;604;p34"/>
          <p:cNvSpPr/>
          <p:nvPr/>
        </p:nvSpPr>
        <p:spPr>
          <a:xfrm>
            <a:off x="2844450" y="2784106"/>
            <a:ext cx="1645800" cy="457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2XXX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05" name="Google Shape;605;p34"/>
          <p:cNvSpPr/>
          <p:nvPr/>
        </p:nvSpPr>
        <p:spPr>
          <a:xfrm>
            <a:off x="4653725" y="2784106"/>
            <a:ext cx="1645800" cy="457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2XXX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06" name="Google Shape;606;p34"/>
          <p:cNvSpPr/>
          <p:nvPr/>
        </p:nvSpPr>
        <p:spPr>
          <a:xfrm>
            <a:off x="6463000" y="2784106"/>
            <a:ext cx="1645800" cy="457200"/>
          </a:xfrm>
          <a:prstGeom prst="rect">
            <a:avLst/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2XXX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07" name="Google Shape;607;p34"/>
          <p:cNvSpPr txBox="1"/>
          <p:nvPr/>
        </p:nvSpPr>
        <p:spPr>
          <a:xfrm flipH="1">
            <a:off x="715075" y="1600325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dirty="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Mercury</a:t>
            </a:r>
            <a:endParaRPr sz="2400" dirty="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08" name="Google Shape;608;p34"/>
          <p:cNvSpPr txBox="1"/>
          <p:nvPr/>
        </p:nvSpPr>
        <p:spPr>
          <a:xfrm flipH="1">
            <a:off x="715075" y="2023049"/>
            <a:ext cx="22860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Mercury is the closest planet to the Sun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09" name="Google Shape;609;p34"/>
          <p:cNvSpPr txBox="1"/>
          <p:nvPr/>
        </p:nvSpPr>
        <p:spPr>
          <a:xfrm flipH="1">
            <a:off x="2524348" y="3408061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Venus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10" name="Google Shape;610;p34"/>
          <p:cNvSpPr txBox="1"/>
          <p:nvPr/>
        </p:nvSpPr>
        <p:spPr>
          <a:xfrm flipH="1">
            <a:off x="2524350" y="3830797"/>
            <a:ext cx="22860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Venus is the second planet from the Sun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11" name="Google Shape;611;p34"/>
          <p:cNvSpPr txBox="1"/>
          <p:nvPr/>
        </p:nvSpPr>
        <p:spPr>
          <a:xfrm flipH="1">
            <a:off x="4333625" y="1600314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Earth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12" name="Google Shape;612;p34"/>
          <p:cNvSpPr txBox="1"/>
          <p:nvPr/>
        </p:nvSpPr>
        <p:spPr>
          <a:xfrm flipH="1">
            <a:off x="4333625" y="2023038"/>
            <a:ext cx="22860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Earth is the beautiful planet where we all live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13" name="Google Shape;613;p34"/>
          <p:cNvSpPr txBox="1"/>
          <p:nvPr/>
        </p:nvSpPr>
        <p:spPr>
          <a:xfrm flipH="1">
            <a:off x="6142900" y="3408061"/>
            <a:ext cx="22860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Mars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14" name="Google Shape;614;p34"/>
          <p:cNvSpPr txBox="1"/>
          <p:nvPr/>
        </p:nvSpPr>
        <p:spPr>
          <a:xfrm flipH="1">
            <a:off x="6142900" y="3830797"/>
            <a:ext cx="2286000" cy="5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Despite being red, Mars is a very cold planet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cxnSp>
        <p:nvCxnSpPr>
          <p:cNvPr id="615" name="Google Shape;615;p34"/>
          <p:cNvCxnSpPr>
            <a:stCxn id="608" idx="2"/>
            <a:endCxn id="603" idx="0"/>
          </p:cNvCxnSpPr>
          <p:nvPr/>
        </p:nvCxnSpPr>
        <p:spPr>
          <a:xfrm>
            <a:off x="1858075" y="2617349"/>
            <a:ext cx="0" cy="166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6" name="Google Shape;616;p34"/>
          <p:cNvCxnSpPr>
            <a:stCxn id="604" idx="2"/>
            <a:endCxn id="609" idx="0"/>
          </p:cNvCxnSpPr>
          <p:nvPr/>
        </p:nvCxnSpPr>
        <p:spPr>
          <a:xfrm>
            <a:off x="3667350" y="3241306"/>
            <a:ext cx="0" cy="166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7" name="Google Shape;617;p34"/>
          <p:cNvCxnSpPr>
            <a:stCxn id="605" idx="0"/>
            <a:endCxn id="612" idx="2"/>
          </p:cNvCxnSpPr>
          <p:nvPr/>
        </p:nvCxnSpPr>
        <p:spPr>
          <a:xfrm rot="10800000">
            <a:off x="5476625" y="2617306"/>
            <a:ext cx="0" cy="166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8" name="Google Shape;618;p34"/>
          <p:cNvCxnSpPr>
            <a:stCxn id="606" idx="2"/>
            <a:endCxn id="613" idx="0"/>
          </p:cNvCxnSpPr>
          <p:nvPr/>
        </p:nvCxnSpPr>
        <p:spPr>
          <a:xfrm>
            <a:off x="7285900" y="3241306"/>
            <a:ext cx="0" cy="16680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19" name="Google Shape;619;p34"/>
          <p:cNvCxnSpPr>
            <a:stCxn id="603" idx="3"/>
            <a:endCxn id="604" idx="1"/>
          </p:cNvCxnSpPr>
          <p:nvPr/>
        </p:nvCxnSpPr>
        <p:spPr>
          <a:xfrm>
            <a:off x="2680975" y="3012706"/>
            <a:ext cx="163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0" name="Google Shape;620;p34"/>
          <p:cNvCxnSpPr>
            <a:stCxn id="604" idx="3"/>
            <a:endCxn id="605" idx="1"/>
          </p:cNvCxnSpPr>
          <p:nvPr/>
        </p:nvCxnSpPr>
        <p:spPr>
          <a:xfrm>
            <a:off x="4490250" y="3012706"/>
            <a:ext cx="163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1" name="Google Shape;621;p34"/>
          <p:cNvCxnSpPr>
            <a:stCxn id="605" idx="3"/>
            <a:endCxn id="606" idx="1"/>
          </p:cNvCxnSpPr>
          <p:nvPr/>
        </p:nvCxnSpPr>
        <p:spPr>
          <a:xfrm>
            <a:off x="6299525" y="3012706"/>
            <a:ext cx="1635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22" name="Google Shape;622;p34"/>
          <p:cNvCxnSpPr>
            <a:stCxn id="606" idx="3"/>
          </p:cNvCxnSpPr>
          <p:nvPr/>
        </p:nvCxnSpPr>
        <p:spPr>
          <a:xfrm>
            <a:off x="8108800" y="3012706"/>
            <a:ext cx="3210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623" name="Google Shape;623;p34"/>
          <p:cNvCxnSpPr>
            <a:stCxn id="603" idx="1"/>
          </p:cNvCxnSpPr>
          <p:nvPr/>
        </p:nvCxnSpPr>
        <p:spPr>
          <a:xfrm rot="10800000">
            <a:off x="716275" y="3012706"/>
            <a:ext cx="318900" cy="0"/>
          </a:xfrm>
          <a:prstGeom prst="straightConnector1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grpSp>
        <p:nvGrpSpPr>
          <p:cNvPr id="624" name="Google Shape;624;p34"/>
          <p:cNvGrpSpPr/>
          <p:nvPr/>
        </p:nvGrpSpPr>
        <p:grpSpPr>
          <a:xfrm>
            <a:off x="716262" y="4020798"/>
            <a:ext cx="682628" cy="313230"/>
            <a:chOff x="7746275" y="1413898"/>
            <a:chExt cx="682628" cy="313230"/>
          </a:xfrm>
        </p:grpSpPr>
        <p:sp>
          <p:nvSpPr>
            <p:cNvPr id="625" name="Google Shape;625;p34"/>
            <p:cNvSpPr/>
            <p:nvPr/>
          </p:nvSpPr>
          <p:spPr>
            <a:xfrm>
              <a:off x="7746275" y="1562537"/>
              <a:ext cx="457208" cy="164590"/>
            </a:xfrm>
            <a:custGeom>
              <a:avLst/>
              <a:gdLst/>
              <a:ahLst/>
              <a:cxnLst/>
              <a:rect l="l" t="t" r="r" b="b"/>
              <a:pathLst>
                <a:path w="7903" h="3025" extrusionOk="0">
                  <a:moveTo>
                    <a:pt x="2025" y="2829"/>
                  </a:moveTo>
                  <a:cubicBezTo>
                    <a:pt x="1829" y="3024"/>
                    <a:pt x="1537" y="2732"/>
                    <a:pt x="1732" y="2537"/>
                  </a:cubicBezTo>
                  <a:lnTo>
                    <a:pt x="2756" y="1537"/>
                  </a:lnTo>
                  <a:lnTo>
                    <a:pt x="1732" y="512"/>
                  </a:lnTo>
                  <a:cubicBezTo>
                    <a:pt x="1537" y="317"/>
                    <a:pt x="1829" y="49"/>
                    <a:pt x="2025" y="220"/>
                  </a:cubicBezTo>
                  <a:lnTo>
                    <a:pt x="3171" y="1390"/>
                  </a:lnTo>
                  <a:cubicBezTo>
                    <a:pt x="3244" y="1463"/>
                    <a:pt x="3244" y="1585"/>
                    <a:pt x="3171" y="1683"/>
                  </a:cubicBezTo>
                  <a:close/>
                  <a:moveTo>
                    <a:pt x="195" y="512"/>
                  </a:moveTo>
                  <a:lnTo>
                    <a:pt x="1195" y="1512"/>
                  </a:lnTo>
                  <a:lnTo>
                    <a:pt x="195" y="2537"/>
                  </a:lnTo>
                  <a:cubicBezTo>
                    <a:pt x="0" y="2732"/>
                    <a:pt x="269" y="3000"/>
                    <a:pt x="464" y="2805"/>
                  </a:cubicBezTo>
                  <a:lnTo>
                    <a:pt x="1610" y="1659"/>
                  </a:lnTo>
                  <a:cubicBezTo>
                    <a:pt x="1708" y="1585"/>
                    <a:pt x="1708" y="1463"/>
                    <a:pt x="1610" y="1366"/>
                  </a:cubicBezTo>
                  <a:lnTo>
                    <a:pt x="464" y="220"/>
                  </a:lnTo>
                  <a:cubicBezTo>
                    <a:pt x="269" y="25"/>
                    <a:pt x="0" y="317"/>
                    <a:pt x="195" y="512"/>
                  </a:cubicBezTo>
                  <a:close/>
                  <a:moveTo>
                    <a:pt x="6659" y="2829"/>
                  </a:moveTo>
                  <a:cubicBezTo>
                    <a:pt x="6464" y="3024"/>
                    <a:pt x="6195" y="2732"/>
                    <a:pt x="6366" y="2537"/>
                  </a:cubicBezTo>
                  <a:lnTo>
                    <a:pt x="7390" y="1537"/>
                  </a:lnTo>
                  <a:lnTo>
                    <a:pt x="6366" y="512"/>
                  </a:lnTo>
                  <a:cubicBezTo>
                    <a:pt x="6195" y="317"/>
                    <a:pt x="6464" y="49"/>
                    <a:pt x="6659" y="220"/>
                  </a:cubicBezTo>
                  <a:lnTo>
                    <a:pt x="7805" y="1390"/>
                  </a:lnTo>
                  <a:cubicBezTo>
                    <a:pt x="7903" y="1463"/>
                    <a:pt x="7903" y="1585"/>
                    <a:pt x="7805" y="1683"/>
                  </a:cubicBezTo>
                  <a:close/>
                  <a:moveTo>
                    <a:pt x="5122" y="2829"/>
                  </a:moveTo>
                  <a:lnTo>
                    <a:pt x="6268" y="1683"/>
                  </a:lnTo>
                  <a:cubicBezTo>
                    <a:pt x="6342" y="1585"/>
                    <a:pt x="6342" y="1463"/>
                    <a:pt x="6268" y="1390"/>
                  </a:cubicBezTo>
                  <a:lnTo>
                    <a:pt x="5122" y="220"/>
                  </a:lnTo>
                  <a:cubicBezTo>
                    <a:pt x="4927" y="73"/>
                    <a:pt x="4659" y="317"/>
                    <a:pt x="4829" y="512"/>
                  </a:cubicBezTo>
                  <a:lnTo>
                    <a:pt x="5854" y="1537"/>
                  </a:lnTo>
                  <a:lnTo>
                    <a:pt x="4829" y="2537"/>
                  </a:lnTo>
                  <a:cubicBezTo>
                    <a:pt x="4634" y="2732"/>
                    <a:pt x="4927" y="3024"/>
                    <a:pt x="5122" y="2829"/>
                  </a:cubicBezTo>
                  <a:close/>
                  <a:moveTo>
                    <a:pt x="3561" y="2829"/>
                  </a:moveTo>
                  <a:lnTo>
                    <a:pt x="4707" y="1683"/>
                  </a:lnTo>
                  <a:cubicBezTo>
                    <a:pt x="4805" y="1585"/>
                    <a:pt x="4805" y="1463"/>
                    <a:pt x="4707" y="1390"/>
                  </a:cubicBezTo>
                  <a:lnTo>
                    <a:pt x="3561" y="220"/>
                  </a:lnTo>
                  <a:cubicBezTo>
                    <a:pt x="3366" y="0"/>
                    <a:pt x="3049" y="317"/>
                    <a:pt x="3268" y="512"/>
                  </a:cubicBezTo>
                  <a:lnTo>
                    <a:pt x="4293" y="1537"/>
                  </a:lnTo>
                  <a:lnTo>
                    <a:pt x="3268" y="2537"/>
                  </a:lnTo>
                  <a:cubicBezTo>
                    <a:pt x="3098" y="2732"/>
                    <a:pt x="3366" y="3024"/>
                    <a:pt x="3561" y="28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34"/>
            <p:cNvSpPr/>
            <p:nvPr/>
          </p:nvSpPr>
          <p:spPr>
            <a:xfrm>
              <a:off x="7971707" y="1413898"/>
              <a:ext cx="457196" cy="57149"/>
            </a:xfrm>
            <a:custGeom>
              <a:avLst/>
              <a:gdLst/>
              <a:ahLst/>
              <a:cxnLst/>
              <a:rect l="l" t="t" r="r" b="b"/>
              <a:pathLst>
                <a:path w="11732" h="1391" extrusionOk="0">
                  <a:moveTo>
                    <a:pt x="11488" y="854"/>
                  </a:moveTo>
                  <a:cubicBezTo>
                    <a:pt x="11708" y="878"/>
                    <a:pt x="11732" y="1220"/>
                    <a:pt x="11488" y="1244"/>
                  </a:cubicBezTo>
                  <a:cubicBezTo>
                    <a:pt x="11220" y="1244"/>
                    <a:pt x="10952" y="1098"/>
                    <a:pt x="10805" y="854"/>
                  </a:cubicBezTo>
                  <a:cubicBezTo>
                    <a:pt x="10683" y="708"/>
                    <a:pt x="10561" y="537"/>
                    <a:pt x="10366" y="537"/>
                  </a:cubicBezTo>
                  <a:cubicBezTo>
                    <a:pt x="10171" y="537"/>
                    <a:pt x="10049" y="683"/>
                    <a:pt x="9927" y="854"/>
                  </a:cubicBezTo>
                  <a:cubicBezTo>
                    <a:pt x="9781" y="1098"/>
                    <a:pt x="9513" y="1244"/>
                    <a:pt x="9244" y="1244"/>
                  </a:cubicBezTo>
                  <a:cubicBezTo>
                    <a:pt x="8952" y="1244"/>
                    <a:pt x="8708" y="1098"/>
                    <a:pt x="8561" y="854"/>
                  </a:cubicBezTo>
                  <a:cubicBezTo>
                    <a:pt x="8439" y="708"/>
                    <a:pt x="8293" y="537"/>
                    <a:pt x="8122" y="537"/>
                  </a:cubicBezTo>
                  <a:cubicBezTo>
                    <a:pt x="7927" y="537"/>
                    <a:pt x="7805" y="683"/>
                    <a:pt x="7683" y="854"/>
                  </a:cubicBezTo>
                  <a:cubicBezTo>
                    <a:pt x="7537" y="1098"/>
                    <a:pt x="7269" y="1244"/>
                    <a:pt x="6976" y="1244"/>
                  </a:cubicBezTo>
                  <a:cubicBezTo>
                    <a:pt x="6708" y="1244"/>
                    <a:pt x="6439" y="1098"/>
                    <a:pt x="6293" y="854"/>
                  </a:cubicBezTo>
                  <a:cubicBezTo>
                    <a:pt x="6171" y="708"/>
                    <a:pt x="6049" y="537"/>
                    <a:pt x="5854" y="537"/>
                  </a:cubicBezTo>
                  <a:cubicBezTo>
                    <a:pt x="5683" y="537"/>
                    <a:pt x="5561" y="683"/>
                    <a:pt x="5415" y="854"/>
                  </a:cubicBezTo>
                  <a:cubicBezTo>
                    <a:pt x="5122" y="1391"/>
                    <a:pt x="4342" y="1391"/>
                    <a:pt x="4049" y="854"/>
                  </a:cubicBezTo>
                  <a:cubicBezTo>
                    <a:pt x="3927" y="708"/>
                    <a:pt x="3805" y="537"/>
                    <a:pt x="3610" y="537"/>
                  </a:cubicBezTo>
                  <a:cubicBezTo>
                    <a:pt x="3415" y="537"/>
                    <a:pt x="3318" y="683"/>
                    <a:pt x="3171" y="854"/>
                  </a:cubicBezTo>
                  <a:cubicBezTo>
                    <a:pt x="2879" y="1391"/>
                    <a:pt x="2098" y="1391"/>
                    <a:pt x="1805" y="854"/>
                  </a:cubicBezTo>
                  <a:cubicBezTo>
                    <a:pt x="1683" y="708"/>
                    <a:pt x="1561" y="537"/>
                    <a:pt x="1366" y="537"/>
                  </a:cubicBezTo>
                  <a:cubicBezTo>
                    <a:pt x="1171" y="537"/>
                    <a:pt x="1074" y="683"/>
                    <a:pt x="927" y="854"/>
                  </a:cubicBezTo>
                  <a:cubicBezTo>
                    <a:pt x="781" y="1098"/>
                    <a:pt x="513" y="1244"/>
                    <a:pt x="244" y="1244"/>
                  </a:cubicBezTo>
                  <a:cubicBezTo>
                    <a:pt x="1" y="1220"/>
                    <a:pt x="1" y="878"/>
                    <a:pt x="244" y="854"/>
                  </a:cubicBezTo>
                  <a:cubicBezTo>
                    <a:pt x="391" y="854"/>
                    <a:pt x="513" y="732"/>
                    <a:pt x="635" y="586"/>
                  </a:cubicBezTo>
                  <a:cubicBezTo>
                    <a:pt x="781" y="317"/>
                    <a:pt x="1074" y="171"/>
                    <a:pt x="1366" y="147"/>
                  </a:cubicBezTo>
                  <a:cubicBezTo>
                    <a:pt x="1659" y="171"/>
                    <a:pt x="1952" y="317"/>
                    <a:pt x="2098" y="586"/>
                  </a:cubicBezTo>
                  <a:cubicBezTo>
                    <a:pt x="2220" y="732"/>
                    <a:pt x="2342" y="854"/>
                    <a:pt x="2488" y="854"/>
                  </a:cubicBezTo>
                  <a:lnTo>
                    <a:pt x="2488" y="854"/>
                  </a:lnTo>
                  <a:cubicBezTo>
                    <a:pt x="2635" y="854"/>
                    <a:pt x="2757" y="732"/>
                    <a:pt x="2879" y="586"/>
                  </a:cubicBezTo>
                  <a:cubicBezTo>
                    <a:pt x="3196" y="0"/>
                    <a:pt x="4025" y="0"/>
                    <a:pt x="4342" y="586"/>
                  </a:cubicBezTo>
                  <a:cubicBezTo>
                    <a:pt x="4464" y="732"/>
                    <a:pt x="4586" y="854"/>
                    <a:pt x="4732" y="854"/>
                  </a:cubicBezTo>
                  <a:lnTo>
                    <a:pt x="4781" y="854"/>
                  </a:lnTo>
                  <a:cubicBezTo>
                    <a:pt x="4927" y="854"/>
                    <a:pt x="5025" y="732"/>
                    <a:pt x="5147" y="586"/>
                  </a:cubicBezTo>
                  <a:cubicBezTo>
                    <a:pt x="5318" y="317"/>
                    <a:pt x="5586" y="171"/>
                    <a:pt x="5878" y="147"/>
                  </a:cubicBezTo>
                  <a:cubicBezTo>
                    <a:pt x="6196" y="171"/>
                    <a:pt x="6464" y="317"/>
                    <a:pt x="6635" y="586"/>
                  </a:cubicBezTo>
                  <a:cubicBezTo>
                    <a:pt x="6757" y="732"/>
                    <a:pt x="6854" y="854"/>
                    <a:pt x="7000" y="854"/>
                  </a:cubicBezTo>
                  <a:lnTo>
                    <a:pt x="7025" y="854"/>
                  </a:lnTo>
                  <a:cubicBezTo>
                    <a:pt x="7171" y="854"/>
                    <a:pt x="7293" y="732"/>
                    <a:pt x="7391" y="586"/>
                  </a:cubicBezTo>
                  <a:cubicBezTo>
                    <a:pt x="7708" y="0"/>
                    <a:pt x="8561" y="0"/>
                    <a:pt x="8878" y="586"/>
                  </a:cubicBezTo>
                  <a:cubicBezTo>
                    <a:pt x="9000" y="732"/>
                    <a:pt x="9098" y="854"/>
                    <a:pt x="9244" y="854"/>
                  </a:cubicBezTo>
                  <a:lnTo>
                    <a:pt x="9269" y="854"/>
                  </a:lnTo>
                  <a:cubicBezTo>
                    <a:pt x="9415" y="854"/>
                    <a:pt x="9537" y="732"/>
                    <a:pt x="9659" y="586"/>
                  </a:cubicBezTo>
                  <a:cubicBezTo>
                    <a:pt x="9805" y="317"/>
                    <a:pt x="10074" y="171"/>
                    <a:pt x="10391" y="147"/>
                  </a:cubicBezTo>
                  <a:cubicBezTo>
                    <a:pt x="10683" y="171"/>
                    <a:pt x="10976" y="317"/>
                    <a:pt x="11122" y="586"/>
                  </a:cubicBezTo>
                  <a:cubicBezTo>
                    <a:pt x="11244" y="732"/>
                    <a:pt x="11342" y="854"/>
                    <a:pt x="11488" y="8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7" name="Google Shape;627;p34"/>
          <p:cNvSpPr/>
          <p:nvPr/>
        </p:nvSpPr>
        <p:spPr>
          <a:xfrm rot="-2700000">
            <a:off x="7919053" y="3051729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8" name="Google Shape;628;p34"/>
          <p:cNvSpPr/>
          <p:nvPr/>
        </p:nvSpPr>
        <p:spPr>
          <a:xfrm>
            <a:off x="715075" y="1044613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29" name="Google Shape;629;p34"/>
          <p:cNvGrpSpPr/>
          <p:nvPr/>
        </p:nvGrpSpPr>
        <p:grpSpPr>
          <a:xfrm>
            <a:off x="7266943" y="1417337"/>
            <a:ext cx="1827475" cy="1051350"/>
            <a:chOff x="136938" y="3645137"/>
            <a:chExt cx="1827475" cy="1051350"/>
          </a:xfrm>
        </p:grpSpPr>
        <p:grpSp>
          <p:nvGrpSpPr>
            <p:cNvPr id="630" name="Google Shape;630;p34"/>
            <p:cNvGrpSpPr/>
            <p:nvPr/>
          </p:nvGrpSpPr>
          <p:grpSpPr>
            <a:xfrm>
              <a:off x="136938" y="3645137"/>
              <a:ext cx="1827475" cy="1051350"/>
              <a:chOff x="274188" y="1278048"/>
              <a:chExt cx="1827475" cy="1051350"/>
            </a:xfrm>
          </p:grpSpPr>
          <p:sp>
            <p:nvSpPr>
              <p:cNvPr id="631" name="Google Shape;631;p34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632" name="Google Shape;632;p34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633" name="Google Shape;633;p34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634" name="Google Shape;634;p34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635" name="Google Shape;635;p34"/>
            <p:cNvGrpSpPr/>
            <p:nvPr/>
          </p:nvGrpSpPr>
          <p:grpSpPr>
            <a:xfrm>
              <a:off x="312866" y="4003096"/>
              <a:ext cx="1339306" cy="443405"/>
              <a:chOff x="312866" y="4003096"/>
              <a:chExt cx="1339306" cy="443405"/>
            </a:xfrm>
          </p:grpSpPr>
          <p:sp>
            <p:nvSpPr>
              <p:cNvPr id="636" name="Google Shape;636;p34"/>
              <p:cNvSpPr/>
              <p:nvPr/>
            </p:nvSpPr>
            <p:spPr>
              <a:xfrm>
                <a:off x="877401" y="4018335"/>
                <a:ext cx="770549" cy="67223"/>
              </a:xfrm>
              <a:custGeom>
                <a:avLst/>
                <a:gdLst/>
                <a:ahLst/>
                <a:cxnLst/>
                <a:rect l="l" t="t" r="r" b="b"/>
                <a:pathLst>
                  <a:path w="17343" h="1513" extrusionOk="0">
                    <a:moveTo>
                      <a:pt x="1001" y="0"/>
                    </a:moveTo>
                    <a:cubicBezTo>
                      <a:pt x="1" y="0"/>
                      <a:pt x="1" y="1512"/>
                      <a:pt x="1001" y="1512"/>
                    </a:cubicBezTo>
                    <a:lnTo>
                      <a:pt x="16318" y="1512"/>
                    </a:lnTo>
                    <a:cubicBezTo>
                      <a:pt x="17342" y="1512"/>
                      <a:pt x="17342" y="0"/>
                      <a:pt x="16318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7" name="Google Shape;637;p34"/>
              <p:cNvSpPr/>
              <p:nvPr/>
            </p:nvSpPr>
            <p:spPr>
              <a:xfrm>
                <a:off x="873136" y="4156728"/>
                <a:ext cx="779036" cy="274489"/>
              </a:xfrm>
              <a:custGeom>
                <a:avLst/>
                <a:gdLst/>
                <a:ahLst/>
                <a:cxnLst/>
                <a:rect l="l" t="t" r="r" b="b"/>
                <a:pathLst>
                  <a:path w="17534" h="6178" extrusionOk="0">
                    <a:moveTo>
                      <a:pt x="9469" y="0"/>
                    </a:moveTo>
                    <a:cubicBezTo>
                      <a:pt x="9292" y="0"/>
                      <a:pt x="9116" y="62"/>
                      <a:pt x="8975" y="178"/>
                    </a:cubicBezTo>
                    <a:lnTo>
                      <a:pt x="4024" y="4470"/>
                    </a:lnTo>
                    <a:lnTo>
                      <a:pt x="1512" y="2885"/>
                    </a:lnTo>
                    <a:cubicBezTo>
                      <a:pt x="1365" y="2788"/>
                      <a:pt x="1219" y="2747"/>
                      <a:pt x="1083" y="2747"/>
                    </a:cubicBezTo>
                    <a:cubicBezTo>
                      <a:pt x="430" y="2747"/>
                      <a:pt x="0" y="3709"/>
                      <a:pt x="707" y="4153"/>
                    </a:cubicBezTo>
                    <a:lnTo>
                      <a:pt x="3682" y="6056"/>
                    </a:lnTo>
                    <a:cubicBezTo>
                      <a:pt x="3804" y="6129"/>
                      <a:pt x="3951" y="6178"/>
                      <a:pt x="4097" y="6178"/>
                    </a:cubicBezTo>
                    <a:cubicBezTo>
                      <a:pt x="4268" y="6178"/>
                      <a:pt x="4438" y="6129"/>
                      <a:pt x="4585" y="6007"/>
                    </a:cubicBezTo>
                    <a:lnTo>
                      <a:pt x="9511" y="1739"/>
                    </a:lnTo>
                    <a:lnTo>
                      <a:pt x="12731" y="4202"/>
                    </a:lnTo>
                    <a:cubicBezTo>
                      <a:pt x="12866" y="4307"/>
                      <a:pt x="13038" y="4357"/>
                      <a:pt x="13207" y="4357"/>
                    </a:cubicBezTo>
                    <a:cubicBezTo>
                      <a:pt x="13313" y="4357"/>
                      <a:pt x="13417" y="4337"/>
                      <a:pt x="13511" y="4300"/>
                    </a:cubicBezTo>
                    <a:lnTo>
                      <a:pt x="16731" y="2812"/>
                    </a:lnTo>
                    <a:cubicBezTo>
                      <a:pt x="17534" y="2432"/>
                      <a:pt x="17165" y="1337"/>
                      <a:pt x="16449" y="1337"/>
                    </a:cubicBezTo>
                    <a:cubicBezTo>
                      <a:pt x="16339" y="1337"/>
                      <a:pt x="16220" y="1363"/>
                      <a:pt x="16097" y="1422"/>
                    </a:cubicBezTo>
                    <a:lnTo>
                      <a:pt x="13292" y="2714"/>
                    </a:lnTo>
                    <a:lnTo>
                      <a:pt x="9926" y="153"/>
                    </a:lnTo>
                    <a:cubicBezTo>
                      <a:pt x="9788" y="50"/>
                      <a:pt x="9628" y="0"/>
                      <a:pt x="9469" y="0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8" name="Google Shape;638;p34"/>
              <p:cNvSpPr/>
              <p:nvPr/>
            </p:nvSpPr>
            <p:spPr>
              <a:xfrm>
                <a:off x="350807" y="4003096"/>
                <a:ext cx="211354" cy="187583"/>
              </a:xfrm>
              <a:custGeom>
                <a:avLst/>
                <a:gdLst/>
                <a:ahLst/>
                <a:cxnLst/>
                <a:rect l="l" t="t" r="r" b="b"/>
                <a:pathLst>
                  <a:path w="4757" h="4222" extrusionOk="0">
                    <a:moveTo>
                      <a:pt x="4648" y="1"/>
                    </a:moveTo>
                    <a:cubicBezTo>
                      <a:pt x="2522" y="1"/>
                      <a:pt x="648" y="1402"/>
                      <a:pt x="1" y="3441"/>
                    </a:cubicBezTo>
                    <a:lnTo>
                      <a:pt x="2391" y="4221"/>
                    </a:lnTo>
                    <a:cubicBezTo>
                      <a:pt x="2708" y="3197"/>
                      <a:pt x="3683" y="2490"/>
                      <a:pt x="4757" y="2490"/>
                    </a:cubicBezTo>
                    <a:lnTo>
                      <a:pt x="4757" y="2"/>
                    </a:lnTo>
                    <a:cubicBezTo>
                      <a:pt x="4720" y="1"/>
                      <a:pt x="4684" y="1"/>
                      <a:pt x="4648" y="1"/>
                    </a:cubicBez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9" name="Google Shape;639;p34"/>
              <p:cNvSpPr/>
              <p:nvPr/>
            </p:nvSpPr>
            <p:spPr>
              <a:xfrm>
                <a:off x="312866" y="4155928"/>
                <a:ext cx="460606" cy="290572"/>
              </a:xfrm>
              <a:custGeom>
                <a:avLst/>
                <a:gdLst/>
                <a:ahLst/>
                <a:cxnLst/>
                <a:rect l="l" t="t" r="r" b="b"/>
                <a:pathLst>
                  <a:path w="10367" h="6540" extrusionOk="0">
                    <a:moveTo>
                      <a:pt x="855" y="1"/>
                    </a:moveTo>
                    <a:lnTo>
                      <a:pt x="855" y="1"/>
                    </a:lnTo>
                    <a:cubicBezTo>
                      <a:pt x="1" y="2635"/>
                      <a:pt x="1440" y="5440"/>
                      <a:pt x="4074" y="6293"/>
                    </a:cubicBezTo>
                    <a:cubicBezTo>
                      <a:pt x="4584" y="6460"/>
                      <a:pt x="5103" y="6539"/>
                      <a:pt x="5614" y="6539"/>
                    </a:cubicBezTo>
                    <a:cubicBezTo>
                      <a:pt x="7715" y="6539"/>
                      <a:pt x="9680" y="5198"/>
                      <a:pt x="10367" y="3098"/>
                    </a:cubicBezTo>
                    <a:lnTo>
                      <a:pt x="7976" y="2318"/>
                    </a:lnTo>
                    <a:cubicBezTo>
                      <a:pt x="7642" y="3380"/>
                      <a:pt x="6657" y="4046"/>
                      <a:pt x="5597" y="4046"/>
                    </a:cubicBezTo>
                    <a:cubicBezTo>
                      <a:pt x="5343" y="4046"/>
                      <a:pt x="5085" y="4008"/>
                      <a:pt x="4830" y="3927"/>
                    </a:cubicBezTo>
                    <a:cubicBezTo>
                      <a:pt x="3513" y="3488"/>
                      <a:pt x="2806" y="2098"/>
                      <a:pt x="3245" y="781"/>
                    </a:cubicBezTo>
                    <a:lnTo>
                      <a:pt x="855" y="1"/>
                    </a:ln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0" name="Google Shape;640;p34"/>
              <p:cNvSpPr/>
              <p:nvPr/>
            </p:nvSpPr>
            <p:spPr>
              <a:xfrm>
                <a:off x="562102" y="4003140"/>
                <a:ext cx="222194" cy="290483"/>
              </a:xfrm>
              <a:custGeom>
                <a:avLst/>
                <a:gdLst/>
                <a:ahLst/>
                <a:cxnLst/>
                <a:rect l="l" t="t" r="r" b="b"/>
                <a:pathLst>
                  <a:path w="5001" h="6538" extrusionOk="0">
                    <a:moveTo>
                      <a:pt x="45" y="1"/>
                    </a:moveTo>
                    <a:cubicBezTo>
                      <a:pt x="30" y="1"/>
                      <a:pt x="15" y="1"/>
                      <a:pt x="1" y="1"/>
                    </a:cubicBezTo>
                    <a:lnTo>
                      <a:pt x="1" y="2489"/>
                    </a:lnTo>
                    <a:cubicBezTo>
                      <a:pt x="1683" y="2489"/>
                      <a:pt x="2903" y="4147"/>
                      <a:pt x="2366" y="5757"/>
                    </a:cubicBezTo>
                    <a:lnTo>
                      <a:pt x="4757" y="6537"/>
                    </a:lnTo>
                    <a:cubicBezTo>
                      <a:pt x="4927" y="6025"/>
                      <a:pt x="5000" y="5513"/>
                      <a:pt x="5000" y="5001"/>
                    </a:cubicBezTo>
                    <a:cubicBezTo>
                      <a:pt x="5000" y="2235"/>
                      <a:pt x="2781" y="1"/>
                      <a:pt x="45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3" name="Google Shape;683;p36"/>
          <p:cNvGrpSpPr/>
          <p:nvPr/>
        </p:nvGrpSpPr>
        <p:grpSpPr>
          <a:xfrm>
            <a:off x="4101079" y="1618096"/>
            <a:ext cx="941841" cy="2789257"/>
            <a:chOff x="6592201" y="2061933"/>
            <a:chExt cx="941841" cy="2789257"/>
          </a:xfrm>
        </p:grpSpPr>
        <p:sp>
          <p:nvSpPr>
            <p:cNvPr id="684" name="Google Shape;684;p36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69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06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  <a:moveTo>
                    <a:pt x="4172" y="3293"/>
                  </a:moveTo>
                  <a:cubicBezTo>
                    <a:pt x="4952" y="3293"/>
                    <a:pt x="4952" y="2147"/>
                    <a:pt x="4172" y="2147"/>
                  </a:cubicBezTo>
                  <a:cubicBezTo>
                    <a:pt x="4025" y="2147"/>
                    <a:pt x="3879" y="2196"/>
                    <a:pt x="3757" y="2318"/>
                  </a:cubicBezTo>
                  <a:cubicBezTo>
                    <a:pt x="3537" y="2537"/>
                    <a:pt x="3537" y="2903"/>
                    <a:pt x="3757" y="3123"/>
                  </a:cubicBezTo>
                  <a:cubicBezTo>
                    <a:pt x="3879" y="3244"/>
                    <a:pt x="4025" y="3293"/>
                    <a:pt x="4172" y="3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36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391" y="23464"/>
                  </a:moveTo>
                  <a:cubicBezTo>
                    <a:pt x="391" y="23756"/>
                    <a:pt x="513" y="24049"/>
                    <a:pt x="733" y="24268"/>
                  </a:cubicBezTo>
                  <a:cubicBezTo>
                    <a:pt x="928" y="24488"/>
                    <a:pt x="1220" y="24585"/>
                    <a:pt x="1537" y="24585"/>
                  </a:cubicBezTo>
                  <a:lnTo>
                    <a:pt x="6806" y="24585"/>
                  </a:lnTo>
                  <a:cubicBezTo>
                    <a:pt x="7440" y="24585"/>
                    <a:pt x="7952" y="24073"/>
                    <a:pt x="7952" y="23464"/>
                  </a:cubicBezTo>
                  <a:lnTo>
                    <a:pt x="7952" y="4074"/>
                  </a:lnTo>
                  <a:cubicBezTo>
                    <a:pt x="7879" y="2025"/>
                    <a:pt x="6220" y="391"/>
                    <a:pt x="4172" y="391"/>
                  </a:cubicBezTo>
                  <a:cubicBezTo>
                    <a:pt x="2123" y="391"/>
                    <a:pt x="440" y="2025"/>
                    <a:pt x="391" y="4074"/>
                  </a:cubicBezTo>
                  <a:close/>
                  <a:moveTo>
                    <a:pt x="4172" y="2196"/>
                  </a:moveTo>
                  <a:cubicBezTo>
                    <a:pt x="4854" y="2196"/>
                    <a:pt x="4854" y="3244"/>
                    <a:pt x="4172" y="3244"/>
                  </a:cubicBezTo>
                  <a:cubicBezTo>
                    <a:pt x="4025" y="3244"/>
                    <a:pt x="3903" y="3171"/>
                    <a:pt x="3806" y="3074"/>
                  </a:cubicBezTo>
                  <a:cubicBezTo>
                    <a:pt x="3611" y="2879"/>
                    <a:pt x="3611" y="2562"/>
                    <a:pt x="3806" y="2342"/>
                  </a:cubicBezTo>
                  <a:cubicBezTo>
                    <a:pt x="3903" y="2245"/>
                    <a:pt x="4025" y="2196"/>
                    <a:pt x="4172" y="2196"/>
                  </a:cubicBezTo>
                  <a:close/>
                  <a:moveTo>
                    <a:pt x="3611" y="2147"/>
                  </a:moveTo>
                  <a:cubicBezTo>
                    <a:pt x="4220" y="1513"/>
                    <a:pt x="5269" y="2196"/>
                    <a:pt x="4928" y="3025"/>
                  </a:cubicBezTo>
                  <a:cubicBezTo>
                    <a:pt x="4586" y="3854"/>
                    <a:pt x="3367" y="3610"/>
                    <a:pt x="3367" y="2708"/>
                  </a:cubicBezTo>
                  <a:cubicBezTo>
                    <a:pt x="3367" y="2488"/>
                    <a:pt x="3440" y="2293"/>
                    <a:pt x="3611" y="2147"/>
                  </a:cubicBezTo>
                  <a:close/>
                  <a:moveTo>
                    <a:pt x="7196" y="19951"/>
                  </a:moveTo>
                  <a:lnTo>
                    <a:pt x="7196" y="19951"/>
                  </a:lnTo>
                  <a:lnTo>
                    <a:pt x="7196" y="22805"/>
                  </a:lnTo>
                  <a:cubicBezTo>
                    <a:pt x="7196" y="22878"/>
                    <a:pt x="7123" y="22951"/>
                    <a:pt x="7049" y="22951"/>
                  </a:cubicBezTo>
                  <a:lnTo>
                    <a:pt x="1294" y="22951"/>
                  </a:lnTo>
                  <a:cubicBezTo>
                    <a:pt x="1220" y="22951"/>
                    <a:pt x="1147" y="22878"/>
                    <a:pt x="1147" y="22805"/>
                  </a:cubicBezTo>
                  <a:lnTo>
                    <a:pt x="1147" y="5635"/>
                  </a:lnTo>
                  <a:cubicBezTo>
                    <a:pt x="1147" y="5562"/>
                    <a:pt x="1220" y="5488"/>
                    <a:pt x="1294" y="5488"/>
                  </a:cubicBezTo>
                  <a:lnTo>
                    <a:pt x="7025" y="5488"/>
                  </a:lnTo>
                  <a:cubicBezTo>
                    <a:pt x="7123" y="5488"/>
                    <a:pt x="7196" y="5562"/>
                    <a:pt x="7196" y="5635"/>
                  </a:cubicBezTo>
                  <a:lnTo>
                    <a:pt x="7196" y="8488"/>
                  </a:lnTo>
                  <a:lnTo>
                    <a:pt x="7196" y="8488"/>
                  </a:lnTo>
                  <a:lnTo>
                    <a:pt x="7196" y="11366"/>
                  </a:lnTo>
                  <a:lnTo>
                    <a:pt x="7196" y="11366"/>
                  </a:lnTo>
                  <a:lnTo>
                    <a:pt x="7196" y="14220"/>
                  </a:lnTo>
                  <a:lnTo>
                    <a:pt x="7196" y="14220"/>
                  </a:lnTo>
                  <a:lnTo>
                    <a:pt x="7196" y="17073"/>
                  </a:lnTo>
                  <a:lnTo>
                    <a:pt x="7196" y="17073"/>
                  </a:lnTo>
                  <a:lnTo>
                    <a:pt x="7196" y="19927"/>
                  </a:lnTo>
                  <a:close/>
                  <a:moveTo>
                    <a:pt x="6879" y="20098"/>
                  </a:moveTo>
                  <a:lnTo>
                    <a:pt x="6879" y="22659"/>
                  </a:lnTo>
                  <a:lnTo>
                    <a:pt x="1440" y="22659"/>
                  </a:lnTo>
                  <a:lnTo>
                    <a:pt x="1440" y="20098"/>
                  </a:lnTo>
                  <a:close/>
                  <a:moveTo>
                    <a:pt x="1440" y="19781"/>
                  </a:moveTo>
                  <a:lnTo>
                    <a:pt x="1440" y="17220"/>
                  </a:lnTo>
                  <a:lnTo>
                    <a:pt x="6879" y="17220"/>
                  </a:lnTo>
                  <a:lnTo>
                    <a:pt x="6879" y="19781"/>
                  </a:lnTo>
                  <a:close/>
                  <a:moveTo>
                    <a:pt x="1440" y="16927"/>
                  </a:moveTo>
                  <a:lnTo>
                    <a:pt x="1440" y="14366"/>
                  </a:lnTo>
                  <a:lnTo>
                    <a:pt x="6879" y="14366"/>
                  </a:lnTo>
                  <a:lnTo>
                    <a:pt x="6879" y="16927"/>
                  </a:lnTo>
                  <a:close/>
                  <a:moveTo>
                    <a:pt x="1440" y="14074"/>
                  </a:moveTo>
                  <a:lnTo>
                    <a:pt x="1440" y="11513"/>
                  </a:lnTo>
                  <a:lnTo>
                    <a:pt x="6879" y="11513"/>
                  </a:lnTo>
                  <a:lnTo>
                    <a:pt x="6879" y="14074"/>
                  </a:lnTo>
                  <a:close/>
                  <a:moveTo>
                    <a:pt x="1440" y="11196"/>
                  </a:moveTo>
                  <a:lnTo>
                    <a:pt x="1440" y="8635"/>
                  </a:lnTo>
                  <a:lnTo>
                    <a:pt x="6879" y="8635"/>
                  </a:lnTo>
                  <a:lnTo>
                    <a:pt x="6879" y="11196"/>
                  </a:lnTo>
                  <a:close/>
                  <a:moveTo>
                    <a:pt x="1440" y="8342"/>
                  </a:moveTo>
                  <a:lnTo>
                    <a:pt x="1440" y="5805"/>
                  </a:lnTo>
                  <a:lnTo>
                    <a:pt x="6879" y="5805"/>
                  </a:lnTo>
                  <a:lnTo>
                    <a:pt x="6879" y="8366"/>
                  </a:lnTo>
                  <a:close/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93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30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36"/>
            <p:cNvSpPr/>
            <p:nvPr/>
          </p:nvSpPr>
          <p:spPr>
            <a:xfrm>
              <a:off x="6636341" y="2105487"/>
              <a:ext cx="853561" cy="2702149"/>
            </a:xfrm>
            <a:custGeom>
              <a:avLst/>
              <a:gdLst/>
              <a:ahLst/>
              <a:cxnLst/>
              <a:rect l="l" t="t" r="r" b="b"/>
              <a:pathLst>
                <a:path w="7561" h="24196" extrusionOk="0">
                  <a:moveTo>
                    <a:pt x="0" y="3684"/>
                  </a:moveTo>
                  <a:lnTo>
                    <a:pt x="0" y="23074"/>
                  </a:lnTo>
                  <a:cubicBezTo>
                    <a:pt x="0" y="23366"/>
                    <a:pt x="122" y="23659"/>
                    <a:pt x="342" y="23878"/>
                  </a:cubicBezTo>
                  <a:cubicBezTo>
                    <a:pt x="537" y="24098"/>
                    <a:pt x="829" y="24195"/>
                    <a:pt x="1146" y="24195"/>
                  </a:cubicBezTo>
                  <a:lnTo>
                    <a:pt x="6415" y="24195"/>
                  </a:lnTo>
                  <a:cubicBezTo>
                    <a:pt x="7049" y="24195"/>
                    <a:pt x="7561" y="23683"/>
                    <a:pt x="7561" y="23074"/>
                  </a:cubicBezTo>
                  <a:lnTo>
                    <a:pt x="7561" y="3684"/>
                  </a:lnTo>
                  <a:cubicBezTo>
                    <a:pt x="7488" y="1635"/>
                    <a:pt x="5829" y="1"/>
                    <a:pt x="3781" y="1"/>
                  </a:cubicBezTo>
                  <a:cubicBezTo>
                    <a:pt x="1732" y="1"/>
                    <a:pt x="49" y="1635"/>
                    <a:pt x="0" y="3684"/>
                  </a:cubicBezTo>
                  <a:close/>
                  <a:moveTo>
                    <a:pt x="4585" y="2318"/>
                  </a:moveTo>
                  <a:cubicBezTo>
                    <a:pt x="4585" y="3220"/>
                    <a:pt x="3366" y="3464"/>
                    <a:pt x="3024" y="2635"/>
                  </a:cubicBezTo>
                  <a:cubicBezTo>
                    <a:pt x="2683" y="1806"/>
                    <a:pt x="3732" y="1123"/>
                    <a:pt x="4366" y="1757"/>
                  </a:cubicBezTo>
                  <a:cubicBezTo>
                    <a:pt x="4512" y="1903"/>
                    <a:pt x="4585" y="2098"/>
                    <a:pt x="4585" y="2318"/>
                  </a:cubicBezTo>
                  <a:close/>
                  <a:moveTo>
                    <a:pt x="903" y="5098"/>
                  </a:moveTo>
                  <a:lnTo>
                    <a:pt x="6634" y="5098"/>
                  </a:lnTo>
                  <a:cubicBezTo>
                    <a:pt x="6732" y="5098"/>
                    <a:pt x="6805" y="5172"/>
                    <a:pt x="6805" y="5245"/>
                  </a:cubicBezTo>
                  <a:lnTo>
                    <a:pt x="6805" y="8123"/>
                  </a:lnTo>
                  <a:lnTo>
                    <a:pt x="6805" y="8123"/>
                  </a:lnTo>
                  <a:lnTo>
                    <a:pt x="6805" y="10976"/>
                  </a:lnTo>
                  <a:lnTo>
                    <a:pt x="6805" y="10976"/>
                  </a:lnTo>
                  <a:lnTo>
                    <a:pt x="6805" y="13830"/>
                  </a:lnTo>
                  <a:lnTo>
                    <a:pt x="6805" y="13830"/>
                  </a:lnTo>
                  <a:lnTo>
                    <a:pt x="6805" y="16683"/>
                  </a:lnTo>
                  <a:lnTo>
                    <a:pt x="6805" y="16683"/>
                  </a:lnTo>
                  <a:lnTo>
                    <a:pt x="6805" y="19537"/>
                  </a:lnTo>
                  <a:lnTo>
                    <a:pt x="6805" y="19537"/>
                  </a:lnTo>
                  <a:lnTo>
                    <a:pt x="6805" y="22415"/>
                  </a:lnTo>
                  <a:cubicBezTo>
                    <a:pt x="6805" y="22488"/>
                    <a:pt x="6732" y="22561"/>
                    <a:pt x="6634" y="22561"/>
                  </a:cubicBezTo>
                  <a:lnTo>
                    <a:pt x="903" y="22561"/>
                  </a:lnTo>
                  <a:cubicBezTo>
                    <a:pt x="829" y="22561"/>
                    <a:pt x="756" y="22488"/>
                    <a:pt x="756" y="22415"/>
                  </a:cubicBezTo>
                  <a:lnTo>
                    <a:pt x="756" y="5245"/>
                  </a:lnTo>
                  <a:cubicBezTo>
                    <a:pt x="756" y="5172"/>
                    <a:pt x="829" y="5098"/>
                    <a:pt x="903" y="50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36"/>
            <p:cNvSpPr/>
            <p:nvPr/>
          </p:nvSpPr>
          <p:spPr>
            <a:xfrm>
              <a:off x="6754649" y="2707541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66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36"/>
            <p:cNvSpPr/>
            <p:nvPr/>
          </p:nvSpPr>
          <p:spPr>
            <a:xfrm>
              <a:off x="6754649" y="3028949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7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36"/>
            <p:cNvSpPr/>
            <p:nvPr/>
          </p:nvSpPr>
          <p:spPr>
            <a:xfrm>
              <a:off x="6754649" y="3347564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36"/>
            <p:cNvSpPr/>
            <p:nvPr/>
          </p:nvSpPr>
          <p:spPr>
            <a:xfrm>
              <a:off x="6754649" y="3666292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86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36"/>
            <p:cNvSpPr/>
            <p:nvPr/>
          </p:nvSpPr>
          <p:spPr>
            <a:xfrm>
              <a:off x="6754649" y="3987700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9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36"/>
            <p:cNvSpPr/>
            <p:nvPr/>
          </p:nvSpPr>
          <p:spPr>
            <a:xfrm>
              <a:off x="6754649" y="4306316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36"/>
            <p:cNvSpPr/>
            <p:nvPr/>
          </p:nvSpPr>
          <p:spPr>
            <a:xfrm>
              <a:off x="6655532" y="2184555"/>
              <a:ext cx="834370" cy="2623081"/>
            </a:xfrm>
            <a:custGeom>
              <a:avLst/>
              <a:gdLst/>
              <a:ahLst/>
              <a:cxnLst/>
              <a:rect l="l" t="t" r="r" b="b"/>
              <a:pathLst>
                <a:path w="7391" h="23488" extrusionOk="0">
                  <a:moveTo>
                    <a:pt x="6928" y="21951"/>
                  </a:moveTo>
                  <a:cubicBezTo>
                    <a:pt x="6928" y="22244"/>
                    <a:pt x="6830" y="22536"/>
                    <a:pt x="6610" y="22756"/>
                  </a:cubicBezTo>
                  <a:cubicBezTo>
                    <a:pt x="6391" y="22975"/>
                    <a:pt x="6098" y="23073"/>
                    <a:pt x="5806" y="23097"/>
                  </a:cubicBezTo>
                  <a:lnTo>
                    <a:pt x="513" y="23097"/>
                  </a:lnTo>
                  <a:cubicBezTo>
                    <a:pt x="342" y="23097"/>
                    <a:pt x="172" y="23048"/>
                    <a:pt x="1" y="22951"/>
                  </a:cubicBezTo>
                  <a:cubicBezTo>
                    <a:pt x="50" y="23024"/>
                    <a:pt x="98" y="23097"/>
                    <a:pt x="172" y="23170"/>
                  </a:cubicBezTo>
                  <a:cubicBezTo>
                    <a:pt x="367" y="23390"/>
                    <a:pt x="659" y="23487"/>
                    <a:pt x="976" y="23487"/>
                  </a:cubicBezTo>
                  <a:lnTo>
                    <a:pt x="6245" y="23487"/>
                  </a:lnTo>
                  <a:cubicBezTo>
                    <a:pt x="6879" y="23487"/>
                    <a:pt x="7391" y="22975"/>
                    <a:pt x="7391" y="22366"/>
                  </a:cubicBezTo>
                  <a:lnTo>
                    <a:pt x="7391" y="2976"/>
                  </a:lnTo>
                  <a:cubicBezTo>
                    <a:pt x="7391" y="1976"/>
                    <a:pt x="6976" y="1025"/>
                    <a:pt x="6269" y="317"/>
                  </a:cubicBezTo>
                  <a:cubicBezTo>
                    <a:pt x="6171" y="195"/>
                    <a:pt x="6049" y="98"/>
                    <a:pt x="5928" y="0"/>
                  </a:cubicBezTo>
                  <a:cubicBezTo>
                    <a:pt x="6586" y="707"/>
                    <a:pt x="6952" y="1610"/>
                    <a:pt x="6928" y="2561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94" name="Google Shape;694;p36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do?</a:t>
            </a:r>
            <a:endParaRPr/>
          </a:p>
        </p:txBody>
      </p:sp>
      <p:sp>
        <p:nvSpPr>
          <p:cNvPr id="695" name="Google Shape;695;p36"/>
          <p:cNvSpPr txBox="1"/>
          <p:nvPr/>
        </p:nvSpPr>
        <p:spPr>
          <a:xfrm>
            <a:off x="6101500" y="1731550"/>
            <a:ext cx="23274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Venus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96" name="Google Shape;696;p36"/>
          <p:cNvSpPr txBox="1"/>
          <p:nvPr/>
        </p:nvSpPr>
        <p:spPr>
          <a:xfrm>
            <a:off x="6101500" y="2190600"/>
            <a:ext cx="23274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Venus has a beautiful name and is the second planet from the Sun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97" name="Google Shape;697;p36"/>
          <p:cNvSpPr txBox="1"/>
          <p:nvPr/>
        </p:nvSpPr>
        <p:spPr>
          <a:xfrm>
            <a:off x="715125" y="3196485"/>
            <a:ext cx="23274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Earth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698" name="Google Shape;698;p36"/>
          <p:cNvSpPr txBox="1"/>
          <p:nvPr/>
        </p:nvSpPr>
        <p:spPr>
          <a:xfrm>
            <a:off x="715100" y="2190590"/>
            <a:ext cx="23274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Mercury is the closest planet to the Sun and the smallest of them all 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699" name="Google Shape;699;p36"/>
          <p:cNvSpPr txBox="1"/>
          <p:nvPr/>
        </p:nvSpPr>
        <p:spPr>
          <a:xfrm>
            <a:off x="715100" y="3655375"/>
            <a:ext cx="23274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Earth is the third planet from the Sun and the only one that harbors life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00" name="Google Shape;700;p36"/>
          <p:cNvSpPr txBox="1"/>
          <p:nvPr/>
        </p:nvSpPr>
        <p:spPr>
          <a:xfrm>
            <a:off x="6101500" y="3196475"/>
            <a:ext cx="23274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Mars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701" name="Google Shape;701;p36"/>
          <p:cNvSpPr txBox="1"/>
          <p:nvPr/>
        </p:nvSpPr>
        <p:spPr>
          <a:xfrm>
            <a:off x="6101475" y="3655400"/>
            <a:ext cx="2327400" cy="82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Despite being red, Mars is actually a cold place. It's full of iron oxide dust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02" name="Google Shape;702;p36"/>
          <p:cNvSpPr txBox="1"/>
          <p:nvPr/>
        </p:nvSpPr>
        <p:spPr>
          <a:xfrm>
            <a:off x="715100" y="1731560"/>
            <a:ext cx="2327400" cy="54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Mercury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cxnSp>
        <p:nvCxnSpPr>
          <p:cNvPr id="703" name="Google Shape;703;p36"/>
          <p:cNvCxnSpPr>
            <a:stCxn id="702" idx="3"/>
          </p:cNvCxnSpPr>
          <p:nvPr/>
        </p:nvCxnSpPr>
        <p:spPr>
          <a:xfrm>
            <a:off x="3042500" y="2005910"/>
            <a:ext cx="1530000" cy="409800"/>
          </a:xfrm>
          <a:prstGeom prst="bentConnector3">
            <a:avLst>
              <a:gd name="adj1" fmla="val 23917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04" name="Google Shape;704;p36"/>
          <p:cNvCxnSpPr>
            <a:stCxn id="700" idx="1"/>
          </p:cNvCxnSpPr>
          <p:nvPr/>
        </p:nvCxnSpPr>
        <p:spPr>
          <a:xfrm flipH="1">
            <a:off x="4573300" y="3470825"/>
            <a:ext cx="1528200" cy="547800"/>
          </a:xfrm>
          <a:prstGeom prst="bentConnector3">
            <a:avLst>
              <a:gd name="adj1" fmla="val 23979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05" name="Google Shape;705;p36"/>
          <p:cNvCxnSpPr>
            <a:stCxn id="695" idx="1"/>
          </p:cNvCxnSpPr>
          <p:nvPr/>
        </p:nvCxnSpPr>
        <p:spPr>
          <a:xfrm flipH="1">
            <a:off x="4576900" y="2005900"/>
            <a:ext cx="1524600" cy="1046400"/>
          </a:xfrm>
          <a:prstGeom prst="bentConnector3">
            <a:avLst>
              <a:gd name="adj1" fmla="val 24185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cxnSp>
        <p:nvCxnSpPr>
          <p:cNvPr id="706" name="Google Shape;706;p36"/>
          <p:cNvCxnSpPr>
            <a:stCxn id="697" idx="3"/>
          </p:cNvCxnSpPr>
          <p:nvPr/>
        </p:nvCxnSpPr>
        <p:spPr>
          <a:xfrm>
            <a:off x="3042525" y="3470835"/>
            <a:ext cx="1536000" cy="230100"/>
          </a:xfrm>
          <a:prstGeom prst="bentConnector3">
            <a:avLst>
              <a:gd name="adj1" fmla="val 23901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med" len="med"/>
            <a:tailEnd type="oval" w="med" len="med"/>
          </a:ln>
        </p:spPr>
      </p:cxnSp>
      <p:sp>
        <p:nvSpPr>
          <p:cNvPr id="707" name="Google Shape;707;p36"/>
          <p:cNvSpPr/>
          <p:nvPr/>
        </p:nvSpPr>
        <p:spPr>
          <a:xfrm>
            <a:off x="7746400" y="10664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36"/>
          <p:cNvSpPr/>
          <p:nvPr/>
        </p:nvSpPr>
        <p:spPr>
          <a:xfrm>
            <a:off x="7971832" y="91781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9" name="Google Shape;709;p36"/>
          <p:cNvSpPr/>
          <p:nvPr/>
        </p:nvSpPr>
        <p:spPr>
          <a:xfrm>
            <a:off x="715100" y="1357700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38"/>
          <p:cNvSpPr/>
          <p:nvPr/>
        </p:nvSpPr>
        <p:spPr>
          <a:xfrm>
            <a:off x="1423040" y="1700480"/>
            <a:ext cx="2258700" cy="2258700"/>
          </a:xfrm>
          <a:prstGeom prst="ellipse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0" name="Google Shape;760;p38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we offer?</a:t>
            </a:r>
            <a:endParaRPr/>
          </a:p>
        </p:txBody>
      </p:sp>
      <p:sp>
        <p:nvSpPr>
          <p:cNvPr id="761" name="Google Shape;761;p38"/>
          <p:cNvSpPr txBox="1"/>
          <p:nvPr/>
        </p:nvSpPr>
        <p:spPr>
          <a:xfrm>
            <a:off x="5918600" y="3804786"/>
            <a:ext cx="251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Mars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762" name="Google Shape;762;p38"/>
          <p:cNvSpPr/>
          <p:nvPr/>
        </p:nvSpPr>
        <p:spPr>
          <a:xfrm>
            <a:off x="4754850" y="1600100"/>
            <a:ext cx="914400" cy="548700"/>
          </a:xfrm>
          <a:prstGeom prst="rect">
            <a:avLst/>
          </a:prstGeom>
          <a:solidFill>
            <a:schemeClr val="l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20%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763" name="Google Shape;763;p38"/>
          <p:cNvSpPr txBox="1"/>
          <p:nvPr/>
        </p:nvSpPr>
        <p:spPr>
          <a:xfrm>
            <a:off x="715100" y="4242350"/>
            <a:ext cx="36738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Follow the link in the graph to modify its data and then paste the new one here. </a:t>
            </a:r>
            <a:r>
              <a:rPr lang="en" sz="1000" b="1">
                <a:solidFill>
                  <a:schemeClr val="dk1"/>
                </a:solidFill>
                <a:uFill>
                  <a:noFill/>
                </a:uFill>
                <a:latin typeface="Karla"/>
                <a:ea typeface="Karla"/>
                <a:cs typeface="Karla"/>
                <a:sym typeface="Karla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For more info, click here</a:t>
            </a:r>
            <a:endParaRPr sz="1000"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pic>
        <p:nvPicPr>
          <p:cNvPr id="764" name="Google Shape;764;p38" title="Chart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17950" y="1595390"/>
            <a:ext cx="2468881" cy="2468881"/>
          </a:xfrm>
          <a:prstGeom prst="rect">
            <a:avLst/>
          </a:prstGeom>
          <a:noFill/>
          <a:ln>
            <a:noFill/>
          </a:ln>
        </p:spPr>
      </p:pic>
      <p:sp>
        <p:nvSpPr>
          <p:cNvPr id="765" name="Google Shape;765;p38"/>
          <p:cNvSpPr/>
          <p:nvPr/>
        </p:nvSpPr>
        <p:spPr>
          <a:xfrm>
            <a:off x="4754850" y="2358366"/>
            <a:ext cx="914400" cy="548700"/>
          </a:xfrm>
          <a:prstGeom prst="rect">
            <a:avLst/>
          </a:prstGeom>
          <a:solidFill>
            <a:schemeClr val="accen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25%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766" name="Google Shape;766;p38"/>
          <p:cNvSpPr/>
          <p:nvPr/>
        </p:nvSpPr>
        <p:spPr>
          <a:xfrm>
            <a:off x="4754850" y="3874899"/>
            <a:ext cx="914400" cy="548700"/>
          </a:xfrm>
          <a:prstGeom prst="rect">
            <a:avLst/>
          </a:prstGeom>
          <a:solidFill>
            <a:schemeClr val="accent3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30%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767" name="Google Shape;767;p38"/>
          <p:cNvSpPr/>
          <p:nvPr/>
        </p:nvSpPr>
        <p:spPr>
          <a:xfrm>
            <a:off x="4754850" y="3116633"/>
            <a:ext cx="914400" cy="548700"/>
          </a:xfrm>
          <a:prstGeom prst="rect">
            <a:avLst/>
          </a:prstGeom>
          <a:solidFill>
            <a:schemeClr val="accent2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25%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768" name="Google Shape;768;p38"/>
          <p:cNvSpPr txBox="1"/>
          <p:nvPr/>
        </p:nvSpPr>
        <p:spPr>
          <a:xfrm>
            <a:off x="5918600" y="3046511"/>
            <a:ext cx="251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Earth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769" name="Google Shape;769;p38"/>
          <p:cNvSpPr txBox="1"/>
          <p:nvPr/>
        </p:nvSpPr>
        <p:spPr>
          <a:xfrm>
            <a:off x="5918600" y="2288236"/>
            <a:ext cx="251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Venus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770" name="Google Shape;770;p38"/>
          <p:cNvSpPr txBox="1"/>
          <p:nvPr/>
        </p:nvSpPr>
        <p:spPr>
          <a:xfrm>
            <a:off x="5918600" y="1529961"/>
            <a:ext cx="25104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Rubik Black"/>
                <a:ea typeface="Rubik Black"/>
                <a:cs typeface="Rubik Black"/>
                <a:sym typeface="Rubik Black"/>
              </a:rPr>
              <a:t>Mercury</a:t>
            </a:r>
            <a:endParaRPr sz="2400">
              <a:solidFill>
                <a:schemeClr val="dk1"/>
              </a:solidFill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771" name="Google Shape;771;p38"/>
          <p:cNvSpPr txBox="1"/>
          <p:nvPr/>
        </p:nvSpPr>
        <p:spPr>
          <a:xfrm>
            <a:off x="5918597" y="4128026"/>
            <a:ext cx="2510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Mars is actually a cold place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72" name="Google Shape;772;p38"/>
          <p:cNvSpPr txBox="1"/>
          <p:nvPr/>
        </p:nvSpPr>
        <p:spPr>
          <a:xfrm>
            <a:off x="5918597" y="3369751"/>
            <a:ext cx="2510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Earth is where we all live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73" name="Google Shape;773;p38"/>
          <p:cNvSpPr txBox="1"/>
          <p:nvPr/>
        </p:nvSpPr>
        <p:spPr>
          <a:xfrm>
            <a:off x="5918597" y="2611476"/>
            <a:ext cx="2510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Venus has a beautiful name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74" name="Google Shape;774;p38"/>
          <p:cNvSpPr txBox="1"/>
          <p:nvPr/>
        </p:nvSpPr>
        <p:spPr>
          <a:xfrm>
            <a:off x="5918597" y="1853201"/>
            <a:ext cx="2510400" cy="36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Mercury is the very small</a:t>
            </a:r>
            <a:endParaRPr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775" name="Google Shape;775;p38"/>
          <p:cNvSpPr/>
          <p:nvPr/>
        </p:nvSpPr>
        <p:spPr>
          <a:xfrm>
            <a:off x="947500" y="3909713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6" name="Google Shape;776;p38"/>
          <p:cNvSpPr/>
          <p:nvPr/>
        </p:nvSpPr>
        <p:spPr>
          <a:xfrm>
            <a:off x="715160" y="3761061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77" name="Google Shape;777;p38"/>
          <p:cNvSpPr/>
          <p:nvPr/>
        </p:nvSpPr>
        <p:spPr>
          <a:xfrm>
            <a:off x="715148" y="1417336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82" name="Google Shape;782;p39"/>
          <p:cNvGrpSpPr/>
          <p:nvPr/>
        </p:nvGrpSpPr>
        <p:grpSpPr>
          <a:xfrm>
            <a:off x="6101845" y="3195620"/>
            <a:ext cx="2418900" cy="1412700"/>
            <a:chOff x="715100" y="1600325"/>
            <a:chExt cx="2418900" cy="1412700"/>
          </a:xfrm>
        </p:grpSpPr>
        <p:sp>
          <p:nvSpPr>
            <p:cNvPr id="783" name="Google Shape;783;p39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4" name="Google Shape;784;p39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785" name="Google Shape;785;p39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86" name="Google Shape;786;p39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87" name="Google Shape;787;p39"/>
          <p:cNvGrpSpPr/>
          <p:nvPr/>
        </p:nvGrpSpPr>
        <p:grpSpPr>
          <a:xfrm>
            <a:off x="3408470" y="3195620"/>
            <a:ext cx="2418900" cy="1412700"/>
            <a:chOff x="715100" y="1600325"/>
            <a:chExt cx="2418900" cy="1412700"/>
          </a:xfrm>
        </p:grpSpPr>
        <p:sp>
          <p:nvSpPr>
            <p:cNvPr id="788" name="Google Shape;788;p39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89" name="Google Shape;789;p39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790" name="Google Shape;790;p39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91" name="Google Shape;791;p39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92" name="Google Shape;792;p39"/>
          <p:cNvGrpSpPr/>
          <p:nvPr/>
        </p:nvGrpSpPr>
        <p:grpSpPr>
          <a:xfrm>
            <a:off x="715100" y="3195620"/>
            <a:ext cx="2418900" cy="1412700"/>
            <a:chOff x="715100" y="1600325"/>
            <a:chExt cx="2418900" cy="1412700"/>
          </a:xfrm>
        </p:grpSpPr>
        <p:sp>
          <p:nvSpPr>
            <p:cNvPr id="793" name="Google Shape;793;p39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4" name="Google Shape;794;p39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795" name="Google Shape;795;p39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796" name="Google Shape;796;p39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97" name="Google Shape;797;p39"/>
          <p:cNvGrpSpPr/>
          <p:nvPr/>
        </p:nvGrpSpPr>
        <p:grpSpPr>
          <a:xfrm>
            <a:off x="6101845" y="1600325"/>
            <a:ext cx="2418900" cy="1412700"/>
            <a:chOff x="715100" y="1600325"/>
            <a:chExt cx="2418900" cy="1412700"/>
          </a:xfrm>
        </p:grpSpPr>
        <p:sp>
          <p:nvSpPr>
            <p:cNvPr id="798" name="Google Shape;798;p39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9" name="Google Shape;799;p39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800" name="Google Shape;800;p39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01" name="Google Shape;801;p39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802" name="Google Shape;802;p39"/>
          <p:cNvGrpSpPr/>
          <p:nvPr/>
        </p:nvGrpSpPr>
        <p:grpSpPr>
          <a:xfrm>
            <a:off x="3408470" y="1600325"/>
            <a:ext cx="2418900" cy="1412700"/>
            <a:chOff x="715100" y="1600325"/>
            <a:chExt cx="2418900" cy="1412700"/>
          </a:xfrm>
        </p:grpSpPr>
        <p:sp>
          <p:nvSpPr>
            <p:cNvPr id="803" name="Google Shape;803;p39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4" name="Google Shape;804;p39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805" name="Google Shape;805;p39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06" name="Google Shape;806;p39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807" name="Google Shape;807;p39"/>
          <p:cNvGrpSpPr/>
          <p:nvPr/>
        </p:nvGrpSpPr>
        <p:grpSpPr>
          <a:xfrm>
            <a:off x="715100" y="1600325"/>
            <a:ext cx="2418900" cy="1412700"/>
            <a:chOff x="715100" y="1600325"/>
            <a:chExt cx="2418900" cy="1412700"/>
          </a:xfrm>
        </p:grpSpPr>
        <p:sp>
          <p:nvSpPr>
            <p:cNvPr id="808" name="Google Shape;808;p39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9" name="Google Shape;809;p39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810" name="Google Shape;810;p39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811" name="Google Shape;811;p39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812" name="Google Shape;812;p39"/>
          <p:cNvSpPr txBox="1">
            <a:spLocks noGrp="1"/>
          </p:cNvSpPr>
          <p:nvPr>
            <p:ph type="subTitle" idx="14"/>
          </p:nvPr>
        </p:nvSpPr>
        <p:spPr>
          <a:xfrm>
            <a:off x="781552" y="3401312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</a:t>
            </a:r>
            <a:endParaRPr/>
          </a:p>
        </p:txBody>
      </p:sp>
      <p:sp>
        <p:nvSpPr>
          <p:cNvPr id="813" name="Google Shape;813;p39"/>
          <p:cNvSpPr txBox="1">
            <a:spLocks noGrp="1"/>
          </p:cNvSpPr>
          <p:nvPr>
            <p:ph type="subTitle" idx="13"/>
          </p:nvPr>
        </p:nvSpPr>
        <p:spPr>
          <a:xfrm>
            <a:off x="781538" y="1803550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</a:t>
            </a:r>
            <a:endParaRPr/>
          </a:p>
        </p:txBody>
      </p:sp>
      <p:sp>
        <p:nvSpPr>
          <p:cNvPr id="814" name="Google Shape;814;p39"/>
          <p:cNvSpPr txBox="1">
            <a:spLocks noGrp="1"/>
          </p:cNvSpPr>
          <p:nvPr>
            <p:ph type="subTitle" idx="15"/>
          </p:nvPr>
        </p:nvSpPr>
        <p:spPr>
          <a:xfrm>
            <a:off x="6168018" y="3401300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</a:t>
            </a:r>
            <a:endParaRPr/>
          </a:p>
        </p:txBody>
      </p:sp>
      <p:sp>
        <p:nvSpPr>
          <p:cNvPr id="815" name="Google Shape;815;p39"/>
          <p:cNvSpPr txBox="1">
            <a:spLocks noGrp="1"/>
          </p:cNvSpPr>
          <p:nvPr>
            <p:ph type="subTitle" idx="7"/>
          </p:nvPr>
        </p:nvSpPr>
        <p:spPr>
          <a:xfrm>
            <a:off x="3474750" y="1803550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</a:t>
            </a:r>
            <a:endParaRPr/>
          </a:p>
        </p:txBody>
      </p:sp>
      <p:sp>
        <p:nvSpPr>
          <p:cNvPr id="816" name="Google Shape;816;p39"/>
          <p:cNvSpPr txBox="1">
            <a:spLocks noGrp="1"/>
          </p:cNvSpPr>
          <p:nvPr>
            <p:ph type="subTitle" idx="8"/>
          </p:nvPr>
        </p:nvSpPr>
        <p:spPr>
          <a:xfrm>
            <a:off x="6166650" y="1803550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Mars</a:t>
            </a:r>
            <a:endParaRPr/>
          </a:p>
        </p:txBody>
      </p:sp>
      <p:sp>
        <p:nvSpPr>
          <p:cNvPr id="817" name="Google Shape;817;p39"/>
          <p:cNvSpPr txBox="1">
            <a:spLocks noGrp="1"/>
          </p:cNvSpPr>
          <p:nvPr>
            <p:ph type="subTitle" idx="9"/>
          </p:nvPr>
        </p:nvSpPr>
        <p:spPr>
          <a:xfrm>
            <a:off x="3475685" y="3401300"/>
            <a:ext cx="21927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</a:t>
            </a:r>
            <a:endParaRPr/>
          </a:p>
        </p:txBody>
      </p:sp>
      <p:sp>
        <p:nvSpPr>
          <p:cNvPr id="818" name="Google Shape;818;p39"/>
          <p:cNvSpPr txBox="1">
            <a:spLocks noGrp="1"/>
          </p:cNvSpPr>
          <p:nvPr>
            <p:ph type="title"/>
          </p:nvPr>
        </p:nvSpPr>
        <p:spPr>
          <a:xfrm>
            <a:off x="715100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clients</a:t>
            </a:r>
            <a:endParaRPr/>
          </a:p>
        </p:txBody>
      </p:sp>
      <p:sp>
        <p:nvSpPr>
          <p:cNvPr id="819" name="Google Shape;819;p39"/>
          <p:cNvSpPr txBox="1">
            <a:spLocks noGrp="1"/>
          </p:cNvSpPr>
          <p:nvPr>
            <p:ph type="subTitle" idx="1"/>
          </p:nvPr>
        </p:nvSpPr>
        <p:spPr>
          <a:xfrm>
            <a:off x="3474800" y="2261076"/>
            <a:ext cx="2194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Venus is the second planet from the Sun</a:t>
            </a:r>
            <a:endParaRPr/>
          </a:p>
        </p:txBody>
      </p:sp>
      <p:sp>
        <p:nvSpPr>
          <p:cNvPr id="820" name="Google Shape;820;p39"/>
          <p:cNvSpPr txBox="1">
            <a:spLocks noGrp="1"/>
          </p:cNvSpPr>
          <p:nvPr>
            <p:ph type="subTitle" idx="4"/>
          </p:nvPr>
        </p:nvSpPr>
        <p:spPr>
          <a:xfrm>
            <a:off x="781538" y="2261076"/>
            <a:ext cx="2194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Mercury is the closest planet to the Sun</a:t>
            </a:r>
            <a:endParaRPr/>
          </a:p>
        </p:txBody>
      </p:sp>
      <p:sp>
        <p:nvSpPr>
          <p:cNvPr id="821" name="Google Shape;821;p39"/>
          <p:cNvSpPr txBox="1">
            <a:spLocks noGrp="1"/>
          </p:cNvSpPr>
          <p:nvPr>
            <p:ph type="subTitle" idx="5"/>
          </p:nvPr>
        </p:nvSpPr>
        <p:spPr>
          <a:xfrm>
            <a:off x="781548" y="3853932"/>
            <a:ext cx="2194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 is the biggest planet of them all</a:t>
            </a:r>
            <a:endParaRPr/>
          </a:p>
        </p:txBody>
      </p:sp>
      <p:sp>
        <p:nvSpPr>
          <p:cNvPr id="822" name="Google Shape;822;p39"/>
          <p:cNvSpPr txBox="1">
            <a:spLocks noGrp="1"/>
          </p:cNvSpPr>
          <p:nvPr>
            <p:ph type="subTitle" idx="2"/>
          </p:nvPr>
        </p:nvSpPr>
        <p:spPr>
          <a:xfrm>
            <a:off x="6166650" y="2261076"/>
            <a:ext cx="2194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cold place</a:t>
            </a:r>
            <a:endParaRPr/>
          </a:p>
        </p:txBody>
      </p:sp>
      <p:sp>
        <p:nvSpPr>
          <p:cNvPr id="823" name="Google Shape;823;p39"/>
          <p:cNvSpPr txBox="1">
            <a:spLocks noGrp="1"/>
          </p:cNvSpPr>
          <p:nvPr>
            <p:ph type="subTitle" idx="3"/>
          </p:nvPr>
        </p:nvSpPr>
        <p:spPr>
          <a:xfrm>
            <a:off x="3474308" y="3853932"/>
            <a:ext cx="2194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Saturn is composed of hydrogen and helium</a:t>
            </a:r>
            <a:endParaRPr/>
          </a:p>
        </p:txBody>
      </p:sp>
      <p:sp>
        <p:nvSpPr>
          <p:cNvPr id="824" name="Google Shape;824;p39"/>
          <p:cNvSpPr txBox="1">
            <a:spLocks noGrp="1"/>
          </p:cNvSpPr>
          <p:nvPr>
            <p:ph type="subTitle" idx="6"/>
          </p:nvPr>
        </p:nvSpPr>
        <p:spPr>
          <a:xfrm>
            <a:off x="6168018" y="3853932"/>
            <a:ext cx="2194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the farthest planet from the Sun</a:t>
            </a:r>
            <a:endParaRPr/>
          </a:p>
        </p:txBody>
      </p:sp>
      <p:sp>
        <p:nvSpPr>
          <p:cNvPr id="825" name="Google Shape;825;p39"/>
          <p:cNvSpPr/>
          <p:nvPr/>
        </p:nvSpPr>
        <p:spPr>
          <a:xfrm>
            <a:off x="7971700" y="10816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6" name="Google Shape;826;p39"/>
          <p:cNvSpPr/>
          <p:nvPr/>
        </p:nvSpPr>
        <p:spPr>
          <a:xfrm>
            <a:off x="7739360" y="932973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7" name="Google Shape;827;p39"/>
          <p:cNvSpPr/>
          <p:nvPr/>
        </p:nvSpPr>
        <p:spPr>
          <a:xfrm>
            <a:off x="715160" y="12527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2" name="Google Shape;832;p40"/>
          <p:cNvSpPr txBox="1">
            <a:spLocks noGrp="1"/>
          </p:cNvSpPr>
          <p:nvPr>
            <p:ph type="subTitle" idx="1"/>
          </p:nvPr>
        </p:nvSpPr>
        <p:spPr>
          <a:xfrm>
            <a:off x="3408500" y="2103624"/>
            <a:ext cx="50202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—Laura Patterson</a:t>
            </a:r>
            <a:endParaRPr/>
          </a:p>
        </p:txBody>
      </p:sp>
      <p:sp>
        <p:nvSpPr>
          <p:cNvPr id="833" name="Google Shape;833;p40"/>
          <p:cNvSpPr txBox="1">
            <a:spLocks noGrp="1"/>
          </p:cNvSpPr>
          <p:nvPr>
            <p:ph type="subTitle" idx="2"/>
          </p:nvPr>
        </p:nvSpPr>
        <p:spPr>
          <a:xfrm>
            <a:off x="3408500" y="3104632"/>
            <a:ext cx="50202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—Monique Nelson</a:t>
            </a:r>
            <a:endParaRPr/>
          </a:p>
        </p:txBody>
      </p:sp>
      <p:sp>
        <p:nvSpPr>
          <p:cNvPr id="834" name="Google Shape;834;p40"/>
          <p:cNvSpPr txBox="1">
            <a:spLocks noGrp="1"/>
          </p:cNvSpPr>
          <p:nvPr>
            <p:ph type="subTitle" idx="3"/>
          </p:nvPr>
        </p:nvSpPr>
        <p:spPr>
          <a:xfrm>
            <a:off x="3408200" y="4105448"/>
            <a:ext cx="50208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—John James</a:t>
            </a:r>
            <a:endParaRPr/>
          </a:p>
        </p:txBody>
      </p:sp>
      <p:sp>
        <p:nvSpPr>
          <p:cNvPr id="835" name="Google Shape;835;p40"/>
          <p:cNvSpPr txBox="1">
            <a:spLocks noGrp="1"/>
          </p:cNvSpPr>
          <p:nvPr>
            <p:ph type="subTitle" idx="4"/>
          </p:nvPr>
        </p:nvSpPr>
        <p:spPr>
          <a:xfrm>
            <a:off x="3408500" y="1600325"/>
            <a:ext cx="5020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“Mercury is the closest planet to the Sun and also the smallest one in the Solar System”</a:t>
            </a:r>
            <a:endParaRPr/>
          </a:p>
        </p:txBody>
      </p:sp>
      <p:sp>
        <p:nvSpPr>
          <p:cNvPr id="836" name="Google Shape;836;p40"/>
          <p:cNvSpPr txBox="1">
            <a:spLocks noGrp="1"/>
          </p:cNvSpPr>
          <p:nvPr>
            <p:ph type="subTitle" idx="5"/>
          </p:nvPr>
        </p:nvSpPr>
        <p:spPr>
          <a:xfrm>
            <a:off x="3408500" y="2601237"/>
            <a:ext cx="50202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“Venus has a beautiful name and is the second planet from the Sun. It’s terribly hot, even hotter than Mercury”</a:t>
            </a:r>
            <a:endParaRPr/>
          </a:p>
        </p:txBody>
      </p:sp>
      <p:sp>
        <p:nvSpPr>
          <p:cNvPr id="837" name="Google Shape;837;p40"/>
          <p:cNvSpPr txBox="1">
            <a:spLocks noGrp="1"/>
          </p:cNvSpPr>
          <p:nvPr>
            <p:ph type="title"/>
          </p:nvPr>
        </p:nvSpPr>
        <p:spPr>
          <a:xfrm>
            <a:off x="715100" y="731525"/>
            <a:ext cx="77157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do they say about us?</a:t>
            </a:r>
            <a:endParaRPr/>
          </a:p>
        </p:txBody>
      </p:sp>
      <p:sp>
        <p:nvSpPr>
          <p:cNvPr id="838" name="Google Shape;838;p40"/>
          <p:cNvSpPr txBox="1">
            <a:spLocks noGrp="1"/>
          </p:cNvSpPr>
          <p:nvPr>
            <p:ph type="subTitle" idx="6"/>
          </p:nvPr>
        </p:nvSpPr>
        <p:spPr>
          <a:xfrm>
            <a:off x="3408200" y="3602149"/>
            <a:ext cx="5020800" cy="59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“Earth is the third planet from the Sun and the only one that harbors life in the Solar System”</a:t>
            </a:r>
            <a:endParaRPr/>
          </a:p>
        </p:txBody>
      </p:sp>
      <p:grpSp>
        <p:nvGrpSpPr>
          <p:cNvPr id="839" name="Google Shape;839;p40"/>
          <p:cNvGrpSpPr/>
          <p:nvPr/>
        </p:nvGrpSpPr>
        <p:grpSpPr>
          <a:xfrm>
            <a:off x="2552352" y="1646026"/>
            <a:ext cx="502899" cy="502899"/>
            <a:chOff x="858700" y="1967475"/>
            <a:chExt cx="605100" cy="605100"/>
          </a:xfrm>
        </p:grpSpPr>
        <p:sp>
          <p:nvSpPr>
            <p:cNvPr id="840" name="Google Shape;840;p40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1" name="Google Shape;841;p40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2" name="Google Shape;842;p40"/>
          <p:cNvGrpSpPr/>
          <p:nvPr/>
        </p:nvGrpSpPr>
        <p:grpSpPr>
          <a:xfrm>
            <a:off x="2552352" y="3647899"/>
            <a:ext cx="502800" cy="502800"/>
            <a:chOff x="1627550" y="2017350"/>
            <a:chExt cx="502800" cy="502800"/>
          </a:xfrm>
        </p:grpSpPr>
        <p:sp>
          <p:nvSpPr>
            <p:cNvPr id="843" name="Google Shape;843;p40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4" name="Google Shape;844;p40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5" name="Google Shape;845;p40"/>
          <p:cNvGrpSpPr/>
          <p:nvPr/>
        </p:nvGrpSpPr>
        <p:grpSpPr>
          <a:xfrm>
            <a:off x="2552351" y="2647083"/>
            <a:ext cx="502800" cy="502800"/>
            <a:chOff x="463701" y="2307675"/>
            <a:chExt cx="502800" cy="502800"/>
          </a:xfrm>
        </p:grpSpPr>
        <p:sp>
          <p:nvSpPr>
            <p:cNvPr id="846" name="Google Shape;846;p40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7" name="Google Shape;847;p40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8" name="Google Shape;848;p40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49" name="Google Shape;849;p40"/>
          <p:cNvGrpSpPr/>
          <p:nvPr/>
        </p:nvGrpSpPr>
        <p:grpSpPr>
          <a:xfrm>
            <a:off x="136938" y="3232371"/>
            <a:ext cx="1371600" cy="1375875"/>
            <a:chOff x="299013" y="1079125"/>
            <a:chExt cx="1371600" cy="1375875"/>
          </a:xfrm>
        </p:grpSpPr>
        <p:sp>
          <p:nvSpPr>
            <p:cNvPr id="850" name="Google Shape;850;p40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1" name="Google Shape;851;p40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52" name="Google Shape;852;p40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853" name="Google Shape;853;p40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54" name="Google Shape;854;p40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855" name="Google Shape;855;p40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56" name="Google Shape;856;p40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857" name="Google Shape;857;p40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858" name="Google Shape;858;p40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59" name="Google Shape;859;p40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860" name="Google Shape;860;p40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61" name="Google Shape;861;p40"/>
          <p:cNvSpPr/>
          <p:nvPr/>
        </p:nvSpPr>
        <p:spPr>
          <a:xfrm>
            <a:off x="7968357" y="4549783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2" name="Google Shape;862;p40"/>
          <p:cNvSpPr/>
          <p:nvPr/>
        </p:nvSpPr>
        <p:spPr>
          <a:xfrm>
            <a:off x="7736017" y="4401131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3" name="Google Shape;863;p40"/>
          <p:cNvSpPr/>
          <p:nvPr/>
        </p:nvSpPr>
        <p:spPr>
          <a:xfrm>
            <a:off x="715160" y="14173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64" name="Google Shape;864;p40"/>
          <p:cNvGrpSpPr/>
          <p:nvPr/>
        </p:nvGrpSpPr>
        <p:grpSpPr>
          <a:xfrm>
            <a:off x="136938" y="1998008"/>
            <a:ext cx="1827475" cy="1051350"/>
            <a:chOff x="136938" y="1799258"/>
            <a:chExt cx="1827475" cy="1051350"/>
          </a:xfrm>
        </p:grpSpPr>
        <p:grpSp>
          <p:nvGrpSpPr>
            <p:cNvPr id="865" name="Google Shape;865;p40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866" name="Google Shape;866;p40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67" name="Google Shape;867;p40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868" name="Google Shape;868;p40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869" name="Google Shape;869;p40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70" name="Google Shape;870;p40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871" name="Google Shape;871;p40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872" name="Google Shape;872;p40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873" name="Google Shape;873;p40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2" h="5416" extrusionOk="0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874" name="Google Shape;874;p40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1221" extrusionOk="0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875" name="Google Shape;875;p40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" name="Google Shape;880;p41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Case studies</a:t>
            </a:r>
            <a:endParaRPr/>
          </a:p>
        </p:txBody>
      </p:sp>
      <p:graphicFrame>
        <p:nvGraphicFramePr>
          <p:cNvPr id="881" name="Google Shape;881;p41"/>
          <p:cNvGraphicFramePr/>
          <p:nvPr/>
        </p:nvGraphicFramePr>
        <p:xfrm>
          <a:off x="720000" y="160033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{64F18D18-CFA2-4374-94C6-79D6D7E3D39D}</a:tableStyleId>
              </a:tblPr>
              <a:tblGrid>
                <a:gridCol w="18335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3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3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Mars</a:t>
                      </a:r>
                      <a:endParaRPr b="1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Despite being red, Mars is actually a cold place</a:t>
                      </a:r>
                      <a:endParaRPr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It's full of iron oxide dust, which gives the planet its reddish cast</a:t>
                      </a:r>
                      <a:endParaRPr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Jupiter</a:t>
                      </a:r>
                      <a:endParaRPr b="1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Jupiter is a gas giant and the biggest planet</a:t>
                      </a:r>
                      <a:endParaRPr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It was named after the Roman god of the skies and lightning</a:t>
                      </a:r>
                      <a:endParaRPr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Saturn</a:t>
                      </a:r>
                      <a:endParaRPr b="1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Saturn is a gas giant composed mostly of hydrogen and helium</a:t>
                      </a:r>
                      <a:endParaRPr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It was named after the Roman god of wealth and agriculture</a:t>
                      </a:r>
                      <a:endParaRPr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0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Neptune</a:t>
                      </a:r>
                      <a:endParaRPr b="1"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Neptune is the farthest planet from the Sun</a:t>
                      </a:r>
                      <a:endParaRPr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dk1"/>
                          </a:solidFill>
                          <a:latin typeface="Karla"/>
                          <a:ea typeface="Karla"/>
                          <a:cs typeface="Karla"/>
                          <a:sym typeface="Karla"/>
                        </a:rPr>
                        <a:t>It's also the fourth-largest planet by diameter in the Solar System </a:t>
                      </a:r>
                      <a:endParaRPr>
                        <a:solidFill>
                          <a:schemeClr val="dk1"/>
                        </a:solidFill>
                        <a:latin typeface="Karla"/>
                        <a:ea typeface="Karla"/>
                        <a:cs typeface="Karla"/>
                        <a:sym typeface="Karla"/>
                      </a:endParaRPr>
                    </a:p>
                  </a:txBody>
                  <a:tcPr marL="91425" marR="91425" marT="68575" marB="68575" anchor="ctr">
                    <a:lnL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82" name="Google Shape;882;p41"/>
          <p:cNvSpPr/>
          <p:nvPr/>
        </p:nvSpPr>
        <p:spPr>
          <a:xfrm>
            <a:off x="7507683" y="114420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3" name="Google Shape;883;p41"/>
          <p:cNvSpPr/>
          <p:nvPr/>
        </p:nvSpPr>
        <p:spPr>
          <a:xfrm>
            <a:off x="7971828" y="993377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4" name="Google Shape;884;p41"/>
          <p:cNvSpPr/>
          <p:nvPr/>
        </p:nvSpPr>
        <p:spPr>
          <a:xfrm>
            <a:off x="719989" y="1068662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42"/>
          <p:cNvSpPr txBox="1">
            <a:spLocks noGrp="1"/>
          </p:cNvSpPr>
          <p:nvPr>
            <p:ph type="title"/>
          </p:nvPr>
        </p:nvSpPr>
        <p:spPr>
          <a:xfrm>
            <a:off x="715100" y="3968300"/>
            <a:ext cx="7713900" cy="640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picture is worth a thousand words</a:t>
            </a:r>
            <a:endParaRPr/>
          </a:p>
        </p:txBody>
      </p:sp>
      <p:sp>
        <p:nvSpPr>
          <p:cNvPr id="890" name="Google Shape;890;p42"/>
          <p:cNvSpPr/>
          <p:nvPr/>
        </p:nvSpPr>
        <p:spPr>
          <a:xfrm rot="-2700000">
            <a:off x="8238378" y="441664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5" name="Google Shape;565;p33"/>
          <p:cNvGrpSpPr/>
          <p:nvPr/>
        </p:nvGrpSpPr>
        <p:grpSpPr>
          <a:xfrm>
            <a:off x="6351563" y="1232223"/>
            <a:ext cx="1827475" cy="1051350"/>
            <a:chOff x="7146475" y="2190661"/>
            <a:chExt cx="1827475" cy="1051350"/>
          </a:xfrm>
        </p:grpSpPr>
        <p:sp>
          <p:nvSpPr>
            <p:cNvPr id="566" name="Google Shape;566;p33"/>
            <p:cNvSpPr/>
            <p:nvPr/>
          </p:nvSpPr>
          <p:spPr>
            <a:xfrm>
              <a:off x="7236650" y="2282011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7" name="Google Shape;567;p33"/>
            <p:cNvGrpSpPr/>
            <p:nvPr/>
          </p:nvGrpSpPr>
          <p:grpSpPr>
            <a:xfrm>
              <a:off x="7146475" y="2190661"/>
              <a:ext cx="1737300" cy="960000"/>
              <a:chOff x="7146475" y="2190661"/>
              <a:chExt cx="1737300" cy="960000"/>
            </a:xfrm>
          </p:grpSpPr>
          <p:sp>
            <p:nvSpPr>
              <p:cNvPr id="568" name="Google Shape;568;p33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69" name="Google Shape;569;p33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70" name="Google Shape;570;p33"/>
            <p:cNvGrpSpPr/>
            <p:nvPr/>
          </p:nvGrpSpPr>
          <p:grpSpPr>
            <a:xfrm>
              <a:off x="7300659" y="2505003"/>
              <a:ext cx="1428933" cy="514595"/>
              <a:chOff x="7235888" y="1483625"/>
              <a:chExt cx="1428933" cy="514595"/>
            </a:xfrm>
          </p:grpSpPr>
          <p:sp>
            <p:nvSpPr>
              <p:cNvPr id="571" name="Google Shape;571;p33"/>
              <p:cNvSpPr/>
              <p:nvPr/>
            </p:nvSpPr>
            <p:spPr>
              <a:xfrm>
                <a:off x="7235888" y="1871400"/>
                <a:ext cx="1428933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37658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35999" y="3342"/>
                    </a:lnTo>
                    <a:cubicBezTo>
                      <a:pt x="36902" y="3342"/>
                      <a:pt x="37658" y="2586"/>
                      <a:pt x="37658" y="1659"/>
                    </a:cubicBezTo>
                    <a:cubicBezTo>
                      <a:pt x="37658" y="732"/>
                      <a:pt x="36902" y="1"/>
                      <a:pt x="35999" y="1"/>
                    </a:cubicBez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2" name="Google Shape;572;p33"/>
              <p:cNvSpPr/>
              <p:nvPr/>
            </p:nvSpPr>
            <p:spPr>
              <a:xfrm>
                <a:off x="7235888" y="1871400"/>
                <a:ext cx="878275" cy="126821"/>
              </a:xfrm>
              <a:custGeom>
                <a:avLst/>
                <a:gdLst/>
                <a:ahLst/>
                <a:cxnLst/>
                <a:rect l="l" t="t" r="r" b="b"/>
                <a:pathLst>
                  <a:path w="23146" h="3342" extrusionOk="0">
                    <a:moveTo>
                      <a:pt x="1615" y="0"/>
                    </a:moveTo>
                    <a:cubicBezTo>
                      <a:pt x="709" y="0"/>
                      <a:pt x="0" y="747"/>
                      <a:pt x="0" y="1659"/>
                    </a:cubicBezTo>
                    <a:cubicBezTo>
                      <a:pt x="0" y="2586"/>
                      <a:pt x="732" y="3342"/>
                      <a:pt x="1659" y="3342"/>
                    </a:cubicBezTo>
                    <a:lnTo>
                      <a:pt x="23146" y="3342"/>
                    </a:lnTo>
                    <a:lnTo>
                      <a:pt x="23146" y="1"/>
                    </a:lnTo>
                    <a:lnTo>
                      <a:pt x="1659" y="1"/>
                    </a:lnTo>
                    <a:cubicBezTo>
                      <a:pt x="1644" y="0"/>
                      <a:pt x="1629" y="0"/>
                      <a:pt x="1615" y="0"/>
                    </a:cubicBezTo>
                    <a:close/>
                  </a:path>
                </a:pathLst>
              </a:cu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3" name="Google Shape;573;p33"/>
              <p:cNvSpPr/>
              <p:nvPr/>
            </p:nvSpPr>
            <p:spPr>
              <a:xfrm>
                <a:off x="7813392" y="1483625"/>
                <a:ext cx="601580" cy="327677"/>
              </a:xfrm>
              <a:custGeom>
                <a:avLst/>
                <a:gdLst/>
                <a:ahLst/>
                <a:cxnLst/>
                <a:rect l="l" t="t" r="r" b="b"/>
                <a:pathLst>
                  <a:path w="15854" h="8635" extrusionOk="0">
                    <a:moveTo>
                      <a:pt x="0" y="0"/>
                    </a:moveTo>
                    <a:lnTo>
                      <a:pt x="0" y="6927"/>
                    </a:lnTo>
                    <a:lnTo>
                      <a:pt x="6415" y="6927"/>
                    </a:lnTo>
                    <a:cubicBezTo>
                      <a:pt x="6707" y="6927"/>
                      <a:pt x="7000" y="7098"/>
                      <a:pt x="7171" y="7366"/>
                    </a:cubicBezTo>
                    <a:lnTo>
                      <a:pt x="7927" y="8634"/>
                    </a:lnTo>
                    <a:lnTo>
                      <a:pt x="8683" y="7366"/>
                    </a:lnTo>
                    <a:cubicBezTo>
                      <a:pt x="8829" y="7098"/>
                      <a:pt x="9122" y="6927"/>
                      <a:pt x="9415" y="6927"/>
                    </a:cubicBezTo>
                    <a:lnTo>
                      <a:pt x="15854" y="6927"/>
                    </a:lnTo>
                    <a:lnTo>
                      <a:pt x="15854" y="0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74" name="Google Shape;574;p33"/>
              <p:cNvSpPr/>
              <p:nvPr/>
            </p:nvSpPr>
            <p:spPr>
              <a:xfrm>
                <a:off x="7913912" y="1585322"/>
                <a:ext cx="396487" cy="56656"/>
              </a:xfrm>
              <a:custGeom>
                <a:avLst/>
                <a:gdLst/>
                <a:ahLst/>
                <a:cxnLst/>
                <a:rect l="l" t="t" r="r" b="b"/>
                <a:pathLst>
                  <a:path w="10449" h="1493" extrusionOk="0">
                    <a:moveTo>
                      <a:pt x="966" y="1"/>
                    </a:moveTo>
                    <a:cubicBezTo>
                      <a:pt x="1" y="1"/>
                      <a:pt x="8" y="1492"/>
                      <a:pt x="988" y="1492"/>
                    </a:cubicBezTo>
                    <a:cubicBezTo>
                      <a:pt x="1003" y="1492"/>
                      <a:pt x="1018" y="1492"/>
                      <a:pt x="1034" y="1491"/>
                    </a:cubicBezTo>
                    <a:lnTo>
                      <a:pt x="9522" y="1491"/>
                    </a:lnTo>
                    <a:cubicBezTo>
                      <a:pt x="10448" y="1418"/>
                      <a:pt x="10448" y="52"/>
                      <a:pt x="9522" y="3"/>
                    </a:cubicBezTo>
                    <a:lnTo>
                      <a:pt x="1034" y="3"/>
                    </a:lnTo>
                    <a:cubicBezTo>
                      <a:pt x="1011" y="2"/>
                      <a:pt x="988" y="1"/>
                      <a:pt x="9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75" name="Google Shape;575;p33"/>
          <p:cNvSpPr txBox="1">
            <a:spLocks noGrp="1"/>
          </p:cNvSpPr>
          <p:nvPr>
            <p:ph type="title"/>
          </p:nvPr>
        </p:nvSpPr>
        <p:spPr>
          <a:xfrm>
            <a:off x="2057400" y="1680088"/>
            <a:ext cx="50292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Requirements</a:t>
            </a:r>
            <a:endParaRPr dirty="0"/>
          </a:p>
        </p:txBody>
      </p:sp>
      <p:sp>
        <p:nvSpPr>
          <p:cNvPr id="576" name="Google Shape;576;p33"/>
          <p:cNvSpPr txBox="1">
            <a:spLocks noGrp="1"/>
          </p:cNvSpPr>
          <p:nvPr>
            <p:ph type="subTitle" idx="1"/>
          </p:nvPr>
        </p:nvSpPr>
        <p:spPr>
          <a:xfrm>
            <a:off x="2057400" y="2549013"/>
            <a:ext cx="50292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Áp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dụng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RabbitMQ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làm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hệ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thống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giao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tiếp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trung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gian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giữa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Webapp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và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NodeRED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577" name="Google Shape;577;p33"/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578" name="Google Shape;578;p33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33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0" name="Google Shape;580;p33"/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581" name="Google Shape;581;p33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33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83" name="Google Shape;583;p33"/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584" name="Google Shape;584;p33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33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33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87" name="Google Shape;587;p33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588" name="Google Shape;588;p33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89" name="Google Shape;589;p33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590" name="Google Shape;590;p33"/>
          <p:cNvSpPr txBox="1"/>
          <p:nvPr/>
        </p:nvSpPr>
        <p:spPr>
          <a:xfrm>
            <a:off x="1646925" y="3755475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 us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sp>
        <p:nvSpPr>
          <p:cNvPr id="591" name="Google Shape;591;p33"/>
          <p:cNvSpPr/>
          <p:nvPr/>
        </p:nvSpPr>
        <p:spPr>
          <a:xfrm rot="-2700000">
            <a:off x="2645303" y="392776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2" name="Google Shape;592;p33"/>
          <p:cNvSpPr/>
          <p:nvPr/>
        </p:nvSpPr>
        <p:spPr>
          <a:xfrm>
            <a:off x="1646925" y="13816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3" name="Google Shape;593;p33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4" name="Google Shape;594;p33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95" name="Google Shape;595;p33"/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596" name="Google Shape;596;p33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33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1" name="Google Shape;941;p44"/>
          <p:cNvSpPr txBox="1">
            <a:spLocks noGrp="1"/>
          </p:cNvSpPr>
          <p:nvPr>
            <p:ph type="title"/>
          </p:nvPr>
        </p:nvSpPr>
        <p:spPr>
          <a:xfrm>
            <a:off x="713232" y="731520"/>
            <a:ext cx="77175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Meet the team</a:t>
            </a:r>
            <a:endParaRPr/>
          </a:p>
        </p:txBody>
      </p:sp>
      <p:grpSp>
        <p:nvGrpSpPr>
          <p:cNvPr id="942" name="Google Shape;942;p44"/>
          <p:cNvGrpSpPr/>
          <p:nvPr/>
        </p:nvGrpSpPr>
        <p:grpSpPr>
          <a:xfrm>
            <a:off x="4754842" y="1601102"/>
            <a:ext cx="3763405" cy="2916165"/>
            <a:chOff x="4754842" y="1601102"/>
            <a:chExt cx="3763405" cy="2916165"/>
          </a:xfrm>
        </p:grpSpPr>
        <p:sp>
          <p:nvSpPr>
            <p:cNvPr id="943" name="Google Shape;943;p44"/>
            <p:cNvSpPr/>
            <p:nvPr/>
          </p:nvSpPr>
          <p:spPr>
            <a:xfrm>
              <a:off x="4844447" y="1692467"/>
              <a:ext cx="3673800" cy="2824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44" name="Google Shape;944;p44"/>
            <p:cNvGrpSpPr/>
            <p:nvPr/>
          </p:nvGrpSpPr>
          <p:grpSpPr>
            <a:xfrm>
              <a:off x="4754842" y="1601102"/>
              <a:ext cx="3674345" cy="2824800"/>
              <a:chOff x="715067" y="1600275"/>
              <a:chExt cx="3674345" cy="2824800"/>
            </a:xfrm>
          </p:grpSpPr>
          <p:grpSp>
            <p:nvGrpSpPr>
              <p:cNvPr id="945" name="Google Shape;945;p44"/>
              <p:cNvGrpSpPr/>
              <p:nvPr/>
            </p:nvGrpSpPr>
            <p:grpSpPr>
              <a:xfrm>
                <a:off x="715067" y="1600275"/>
                <a:ext cx="3674345" cy="2824800"/>
                <a:chOff x="715100" y="1600339"/>
                <a:chExt cx="3674713" cy="2824800"/>
              </a:xfrm>
            </p:grpSpPr>
            <p:sp>
              <p:nvSpPr>
                <p:cNvPr id="946" name="Google Shape;946;p44"/>
                <p:cNvSpPr/>
                <p:nvPr/>
              </p:nvSpPr>
              <p:spPr>
                <a:xfrm>
                  <a:off x="715100" y="1600339"/>
                  <a:ext cx="3674100" cy="28248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47" name="Google Shape;947;p44"/>
                <p:cNvCxnSpPr/>
                <p:nvPr/>
              </p:nvCxnSpPr>
              <p:spPr>
                <a:xfrm>
                  <a:off x="715413" y="1966095"/>
                  <a:ext cx="367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48" name="Google Shape;948;p44"/>
              <p:cNvGrpSpPr/>
              <p:nvPr/>
            </p:nvGrpSpPr>
            <p:grpSpPr>
              <a:xfrm>
                <a:off x="3452549" y="1691675"/>
                <a:ext cx="845101" cy="183000"/>
                <a:chOff x="1605849" y="363963"/>
                <a:chExt cx="845101" cy="183000"/>
              </a:xfrm>
            </p:grpSpPr>
            <p:sp>
              <p:nvSpPr>
                <p:cNvPr id="949" name="Google Shape;949;p44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50" name="Google Shape;950;p44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951" name="Google Shape;951;p44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52" name="Google Shape;952;p44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953" name="Google Shape;953;p44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grpSp>
        <p:nvGrpSpPr>
          <p:cNvPr id="954" name="Google Shape;954;p44"/>
          <p:cNvGrpSpPr/>
          <p:nvPr/>
        </p:nvGrpSpPr>
        <p:grpSpPr>
          <a:xfrm>
            <a:off x="715067" y="1600275"/>
            <a:ext cx="3763405" cy="2916165"/>
            <a:chOff x="715067" y="1600275"/>
            <a:chExt cx="3763405" cy="2916165"/>
          </a:xfrm>
        </p:grpSpPr>
        <p:sp>
          <p:nvSpPr>
            <p:cNvPr id="955" name="Google Shape;955;p44"/>
            <p:cNvSpPr/>
            <p:nvPr/>
          </p:nvSpPr>
          <p:spPr>
            <a:xfrm>
              <a:off x="804672" y="1691640"/>
              <a:ext cx="3673800" cy="2824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956" name="Google Shape;956;p44"/>
            <p:cNvGrpSpPr/>
            <p:nvPr/>
          </p:nvGrpSpPr>
          <p:grpSpPr>
            <a:xfrm>
              <a:off x="715067" y="1600275"/>
              <a:ext cx="3674345" cy="2824800"/>
              <a:chOff x="715067" y="1600275"/>
              <a:chExt cx="3674345" cy="2824800"/>
            </a:xfrm>
          </p:grpSpPr>
          <p:grpSp>
            <p:nvGrpSpPr>
              <p:cNvPr id="957" name="Google Shape;957;p44"/>
              <p:cNvGrpSpPr/>
              <p:nvPr/>
            </p:nvGrpSpPr>
            <p:grpSpPr>
              <a:xfrm>
                <a:off x="715067" y="1600275"/>
                <a:ext cx="3674345" cy="2824800"/>
                <a:chOff x="715100" y="1600339"/>
                <a:chExt cx="3674713" cy="2824800"/>
              </a:xfrm>
            </p:grpSpPr>
            <p:sp>
              <p:nvSpPr>
                <p:cNvPr id="958" name="Google Shape;958;p44"/>
                <p:cNvSpPr/>
                <p:nvPr/>
              </p:nvSpPr>
              <p:spPr>
                <a:xfrm>
                  <a:off x="715100" y="1600339"/>
                  <a:ext cx="3674100" cy="28248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59" name="Google Shape;959;p44"/>
                <p:cNvCxnSpPr/>
                <p:nvPr/>
              </p:nvCxnSpPr>
              <p:spPr>
                <a:xfrm>
                  <a:off x="715413" y="1966095"/>
                  <a:ext cx="36744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60" name="Google Shape;960;p44"/>
              <p:cNvGrpSpPr/>
              <p:nvPr/>
            </p:nvGrpSpPr>
            <p:grpSpPr>
              <a:xfrm>
                <a:off x="3452549" y="1691675"/>
                <a:ext cx="845101" cy="183000"/>
                <a:chOff x="1605849" y="363963"/>
                <a:chExt cx="845101" cy="183000"/>
              </a:xfrm>
            </p:grpSpPr>
            <p:sp>
              <p:nvSpPr>
                <p:cNvPr id="961" name="Google Shape;961;p44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962" name="Google Shape;962;p44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963" name="Google Shape;963;p44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64" name="Google Shape;964;p44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965" name="Google Shape;965;p44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pic>
        <p:nvPicPr>
          <p:cNvPr id="966" name="Google Shape;966;p44"/>
          <p:cNvPicPr preferRelativeResize="0"/>
          <p:nvPr/>
        </p:nvPicPr>
        <p:blipFill rotWithShape="1">
          <a:blip r:embed="rId3">
            <a:alphaModFix/>
          </a:blip>
          <a:srcRect l="14688" t="9148" r="48013" b="34928"/>
          <a:stretch/>
        </p:blipFill>
        <p:spPr>
          <a:xfrm>
            <a:off x="4937839" y="2147800"/>
            <a:ext cx="1566300" cy="15663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967" name="Google Shape;967;p44"/>
          <p:cNvPicPr preferRelativeResize="0"/>
          <p:nvPr/>
        </p:nvPicPr>
        <p:blipFill rotWithShape="1">
          <a:blip r:embed="rId4">
            <a:alphaModFix/>
          </a:blip>
          <a:srcRect l="32457" r="32746" b="47832"/>
          <a:stretch/>
        </p:blipFill>
        <p:spPr>
          <a:xfrm>
            <a:off x="898075" y="2147800"/>
            <a:ext cx="1562824" cy="1562824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sp>
        <p:nvSpPr>
          <p:cNvPr id="968" name="Google Shape;968;p44"/>
          <p:cNvSpPr txBox="1">
            <a:spLocks noGrp="1"/>
          </p:cNvSpPr>
          <p:nvPr>
            <p:ph type="subTitle" idx="3"/>
          </p:nvPr>
        </p:nvSpPr>
        <p:spPr>
          <a:xfrm>
            <a:off x="2639725" y="2892425"/>
            <a:ext cx="15663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with your own</a:t>
            </a:r>
            <a:endParaRPr/>
          </a:p>
        </p:txBody>
      </p:sp>
      <p:sp>
        <p:nvSpPr>
          <p:cNvPr id="969" name="Google Shape;969;p44"/>
          <p:cNvSpPr txBox="1">
            <a:spLocks noGrp="1"/>
          </p:cNvSpPr>
          <p:nvPr>
            <p:ph type="subTitle" idx="1"/>
          </p:nvPr>
        </p:nvSpPr>
        <p:spPr>
          <a:xfrm>
            <a:off x="2639725" y="2147800"/>
            <a:ext cx="1566300" cy="814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John Doe</a:t>
            </a:r>
            <a:endParaRPr/>
          </a:p>
        </p:txBody>
      </p:sp>
      <p:sp>
        <p:nvSpPr>
          <p:cNvPr id="970" name="Google Shape;970;p44"/>
          <p:cNvSpPr txBox="1">
            <a:spLocks noGrp="1"/>
          </p:cNvSpPr>
          <p:nvPr>
            <p:ph type="subTitle" idx="2"/>
          </p:nvPr>
        </p:nvSpPr>
        <p:spPr>
          <a:xfrm>
            <a:off x="6682288" y="2147800"/>
            <a:ext cx="1563600" cy="813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Helena James</a:t>
            </a:r>
            <a:endParaRPr/>
          </a:p>
        </p:txBody>
      </p:sp>
      <p:sp>
        <p:nvSpPr>
          <p:cNvPr id="971" name="Google Shape;971;p44"/>
          <p:cNvSpPr txBox="1">
            <a:spLocks noGrp="1"/>
          </p:cNvSpPr>
          <p:nvPr>
            <p:ph type="subTitle" idx="4"/>
          </p:nvPr>
        </p:nvSpPr>
        <p:spPr>
          <a:xfrm>
            <a:off x="6682288" y="2892425"/>
            <a:ext cx="1563600" cy="82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with your own</a:t>
            </a:r>
            <a:endParaRPr/>
          </a:p>
        </p:txBody>
      </p:sp>
      <p:sp>
        <p:nvSpPr>
          <p:cNvPr id="972" name="Google Shape;972;p44"/>
          <p:cNvSpPr txBox="1"/>
          <p:nvPr/>
        </p:nvSpPr>
        <p:spPr>
          <a:xfrm>
            <a:off x="3017388" y="3885067"/>
            <a:ext cx="1188600" cy="365700"/>
          </a:xfrm>
          <a:prstGeom prst="rect">
            <a:avLst/>
          </a:prstGeom>
          <a:noFill/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Meet</a:t>
            </a:r>
            <a:endParaRPr b="1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973" name="Google Shape;973;p44"/>
          <p:cNvGrpSpPr/>
          <p:nvPr/>
        </p:nvGrpSpPr>
        <p:grpSpPr>
          <a:xfrm>
            <a:off x="7057653" y="3885067"/>
            <a:ext cx="1439836" cy="613750"/>
            <a:chOff x="1921813" y="3795717"/>
            <a:chExt cx="1439836" cy="613750"/>
          </a:xfrm>
        </p:grpSpPr>
        <p:sp>
          <p:nvSpPr>
            <p:cNvPr id="974" name="Google Shape;974;p44"/>
            <p:cNvSpPr txBox="1"/>
            <p:nvPr/>
          </p:nvSpPr>
          <p:spPr>
            <a:xfrm>
              <a:off x="1921813" y="3795717"/>
              <a:ext cx="1188600" cy="365700"/>
            </a:xfrm>
            <a:prstGeom prst="rect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>
                  <a:solidFill>
                    <a:schemeClr val="dk1"/>
                  </a:solidFill>
                  <a:latin typeface="Karla"/>
                  <a:ea typeface="Karla"/>
                  <a:cs typeface="Karla"/>
                  <a:sym typeface="Karla"/>
                </a:rPr>
                <a:t>Meet</a:t>
              </a:r>
              <a:endParaRPr b="1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endParaRPr>
            </a:p>
          </p:txBody>
        </p:sp>
        <p:sp>
          <p:nvSpPr>
            <p:cNvPr id="975" name="Google Shape;975;p44"/>
            <p:cNvSpPr/>
            <p:nvPr/>
          </p:nvSpPr>
          <p:spPr>
            <a:xfrm rot="-2700000">
              <a:off x="2920191" y="3968009"/>
              <a:ext cx="365716" cy="365716"/>
            </a:xfrm>
            <a:prstGeom prst="upArrow">
              <a:avLst>
                <a:gd name="adj1" fmla="val 50000"/>
                <a:gd name="adj2" fmla="val 5000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76" name="Google Shape;976;p44"/>
          <p:cNvSpPr/>
          <p:nvPr/>
        </p:nvSpPr>
        <p:spPr>
          <a:xfrm>
            <a:off x="7971700" y="10816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7" name="Google Shape;977;p44"/>
          <p:cNvSpPr/>
          <p:nvPr/>
        </p:nvSpPr>
        <p:spPr>
          <a:xfrm>
            <a:off x="7739360" y="932973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8" name="Google Shape;978;p44"/>
          <p:cNvSpPr/>
          <p:nvPr/>
        </p:nvSpPr>
        <p:spPr>
          <a:xfrm>
            <a:off x="715160" y="10241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" name="Google Shape;983;p45"/>
          <p:cNvSpPr txBox="1">
            <a:spLocks noGrp="1"/>
          </p:cNvSpPr>
          <p:nvPr>
            <p:ph type="title"/>
          </p:nvPr>
        </p:nvSpPr>
        <p:spPr>
          <a:xfrm>
            <a:off x="1828800" y="1307100"/>
            <a:ext cx="5486400" cy="274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Awesome words</a:t>
            </a:r>
            <a:endParaRPr/>
          </a:p>
        </p:txBody>
      </p:sp>
      <p:grpSp>
        <p:nvGrpSpPr>
          <p:cNvPr id="984" name="Google Shape;984;p45"/>
          <p:cNvGrpSpPr/>
          <p:nvPr/>
        </p:nvGrpSpPr>
        <p:grpSpPr>
          <a:xfrm>
            <a:off x="463700" y="3419112"/>
            <a:ext cx="502800" cy="502800"/>
            <a:chOff x="7014301" y="2017350"/>
            <a:chExt cx="502800" cy="502800"/>
          </a:xfrm>
        </p:grpSpPr>
        <p:sp>
          <p:nvSpPr>
            <p:cNvPr id="985" name="Google Shape;985;p45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6" name="Google Shape;986;p45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987" name="Google Shape;987;p45"/>
          <p:cNvGrpSpPr/>
          <p:nvPr/>
        </p:nvGrpSpPr>
        <p:grpSpPr>
          <a:xfrm>
            <a:off x="274188" y="891658"/>
            <a:ext cx="1827475" cy="1051350"/>
            <a:chOff x="136938" y="1799258"/>
            <a:chExt cx="1827475" cy="1051350"/>
          </a:xfrm>
        </p:grpSpPr>
        <p:grpSp>
          <p:nvGrpSpPr>
            <p:cNvPr id="988" name="Google Shape;988;p45"/>
            <p:cNvGrpSpPr/>
            <p:nvPr/>
          </p:nvGrpSpPr>
          <p:grpSpPr>
            <a:xfrm>
              <a:off x="136938" y="1799258"/>
              <a:ext cx="1827475" cy="1051350"/>
              <a:chOff x="274188" y="1278048"/>
              <a:chExt cx="1827475" cy="1051350"/>
            </a:xfrm>
          </p:grpSpPr>
          <p:sp>
            <p:nvSpPr>
              <p:cNvPr id="989" name="Google Shape;989;p45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0" name="Google Shape;990;p45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991" name="Google Shape;991;p45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992" name="Google Shape;992;p45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93" name="Google Shape;993;p45"/>
            <p:cNvGrpSpPr/>
            <p:nvPr/>
          </p:nvGrpSpPr>
          <p:grpSpPr>
            <a:xfrm>
              <a:off x="516820" y="2120752"/>
              <a:ext cx="984259" cy="497716"/>
              <a:chOff x="516820" y="2059368"/>
              <a:chExt cx="984259" cy="497716"/>
            </a:xfrm>
          </p:grpSpPr>
          <p:sp>
            <p:nvSpPr>
              <p:cNvPr id="994" name="Google Shape;994;p45"/>
              <p:cNvSpPr/>
              <p:nvPr/>
            </p:nvSpPr>
            <p:spPr>
              <a:xfrm>
                <a:off x="516820" y="2208443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995" name="Google Shape;995;p45"/>
              <p:cNvGrpSpPr/>
              <p:nvPr/>
            </p:nvGrpSpPr>
            <p:grpSpPr>
              <a:xfrm>
                <a:off x="704319" y="2347322"/>
                <a:ext cx="609261" cy="209762"/>
                <a:chOff x="704319" y="2343647"/>
                <a:chExt cx="609261" cy="209762"/>
              </a:xfrm>
            </p:grpSpPr>
            <p:sp>
              <p:nvSpPr>
                <p:cNvPr id="996" name="Google Shape;996;p45"/>
                <p:cNvSpPr/>
                <p:nvPr/>
              </p:nvSpPr>
              <p:spPr>
                <a:xfrm>
                  <a:off x="704319" y="2343647"/>
                  <a:ext cx="609261" cy="209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2" h="5416" extrusionOk="0">
                      <a:moveTo>
                        <a:pt x="2708" y="0"/>
                      </a:moveTo>
                      <a:cubicBezTo>
                        <a:pt x="1220" y="0"/>
                        <a:pt x="0" y="1220"/>
                        <a:pt x="0" y="2707"/>
                      </a:cubicBezTo>
                      <a:cubicBezTo>
                        <a:pt x="0" y="4220"/>
                        <a:pt x="1220" y="5415"/>
                        <a:pt x="2708" y="5415"/>
                      </a:cubicBezTo>
                      <a:lnTo>
                        <a:pt x="13024" y="5415"/>
                      </a:lnTo>
                      <a:cubicBezTo>
                        <a:pt x="13039" y="5415"/>
                        <a:pt x="13054" y="5415"/>
                        <a:pt x="13068" y="5415"/>
                      </a:cubicBezTo>
                      <a:cubicBezTo>
                        <a:pt x="14536" y="5415"/>
                        <a:pt x="15732" y="4205"/>
                        <a:pt x="15732" y="2707"/>
                      </a:cubicBezTo>
                      <a:cubicBezTo>
                        <a:pt x="15732" y="1220"/>
                        <a:pt x="14512" y="0"/>
                        <a:pt x="13024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997" name="Google Shape;997;p45"/>
                <p:cNvSpPr/>
                <p:nvPr/>
              </p:nvSpPr>
              <p:spPr>
                <a:xfrm>
                  <a:off x="862521" y="2424860"/>
                  <a:ext cx="292857" cy="4728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2" h="1221" extrusionOk="0">
                      <a:moveTo>
                        <a:pt x="806" y="1"/>
                      </a:moveTo>
                      <a:cubicBezTo>
                        <a:pt x="1" y="1"/>
                        <a:pt x="1" y="1220"/>
                        <a:pt x="806" y="1220"/>
                      </a:cubicBezTo>
                      <a:lnTo>
                        <a:pt x="6757" y="1220"/>
                      </a:lnTo>
                      <a:cubicBezTo>
                        <a:pt x="7562" y="1220"/>
                        <a:pt x="7562" y="1"/>
                        <a:pt x="6757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998" name="Google Shape;998;p45"/>
              <p:cNvSpPr/>
              <p:nvPr/>
            </p:nvSpPr>
            <p:spPr>
              <a:xfrm>
                <a:off x="516820" y="2059368"/>
                <a:ext cx="984259" cy="62394"/>
              </a:xfrm>
              <a:custGeom>
                <a:avLst/>
                <a:gdLst/>
                <a:ahLst/>
                <a:cxnLst/>
                <a:rect l="l" t="t" r="r" b="b"/>
                <a:pathLst>
                  <a:path w="25415" h="1611" extrusionOk="0">
                    <a:moveTo>
                      <a:pt x="1001" y="1"/>
                    </a:moveTo>
                    <a:cubicBezTo>
                      <a:pt x="1" y="50"/>
                      <a:pt x="1" y="1537"/>
                      <a:pt x="1001" y="1611"/>
                    </a:cubicBezTo>
                    <a:lnTo>
                      <a:pt x="24415" y="1611"/>
                    </a:lnTo>
                    <a:cubicBezTo>
                      <a:pt x="25415" y="1537"/>
                      <a:pt x="25415" y="50"/>
                      <a:pt x="2441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999" name="Google Shape;999;p45"/>
          <p:cNvSpPr/>
          <p:nvPr/>
        </p:nvSpPr>
        <p:spPr>
          <a:xfrm>
            <a:off x="1646925" y="396670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0" name="Google Shape;1000;p45"/>
          <p:cNvSpPr/>
          <p:nvPr/>
        </p:nvSpPr>
        <p:spPr>
          <a:xfrm>
            <a:off x="7031613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1" name="Google Shape;1001;p45"/>
          <p:cNvSpPr/>
          <p:nvPr/>
        </p:nvSpPr>
        <p:spPr>
          <a:xfrm>
            <a:off x="6799273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2" name="Google Shape;1002;p45"/>
          <p:cNvGrpSpPr/>
          <p:nvPr/>
        </p:nvGrpSpPr>
        <p:grpSpPr>
          <a:xfrm>
            <a:off x="463651" y="4104919"/>
            <a:ext cx="502899" cy="502899"/>
            <a:chOff x="858700" y="1967475"/>
            <a:chExt cx="605100" cy="605100"/>
          </a:xfrm>
        </p:grpSpPr>
        <p:sp>
          <p:nvSpPr>
            <p:cNvPr id="1003" name="Google Shape;1003;p45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4" name="Google Shape;1004;p45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005" name="Google Shape;1005;p45"/>
          <p:cNvGrpSpPr/>
          <p:nvPr/>
        </p:nvGrpSpPr>
        <p:grpSpPr>
          <a:xfrm>
            <a:off x="404600" y="2673613"/>
            <a:ext cx="621000" cy="621000"/>
            <a:chOff x="416300" y="4058211"/>
            <a:chExt cx="621000" cy="621000"/>
          </a:xfrm>
        </p:grpSpPr>
        <p:sp>
          <p:nvSpPr>
            <p:cNvPr id="1006" name="Google Shape;1006;p45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7" name="Google Shape;1007;p45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2" name="Google Shape;1012;p46"/>
          <p:cNvSpPr txBox="1">
            <a:spLocks noGrp="1"/>
          </p:cNvSpPr>
          <p:nvPr>
            <p:ph type="title"/>
          </p:nvPr>
        </p:nvSpPr>
        <p:spPr>
          <a:xfrm>
            <a:off x="714325" y="731400"/>
            <a:ext cx="3674700" cy="1840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image reinforces the concept</a:t>
            </a:r>
            <a:endParaRPr/>
          </a:p>
        </p:txBody>
      </p:sp>
      <p:sp>
        <p:nvSpPr>
          <p:cNvPr id="1013" name="Google Shape;1013;p46"/>
          <p:cNvSpPr txBox="1">
            <a:spLocks noGrp="1"/>
          </p:cNvSpPr>
          <p:nvPr>
            <p:ph type="subTitle" idx="1"/>
          </p:nvPr>
        </p:nvSpPr>
        <p:spPr>
          <a:xfrm>
            <a:off x="714325" y="2754900"/>
            <a:ext cx="36747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Images reveal large amounts of data, so remember: use an image instead of a long text. Your audience will appreciate it</a:t>
            </a:r>
            <a:endParaRPr/>
          </a:p>
        </p:txBody>
      </p:sp>
      <p:grpSp>
        <p:nvGrpSpPr>
          <p:cNvPr id="1014" name="Google Shape;1014;p46"/>
          <p:cNvGrpSpPr/>
          <p:nvPr/>
        </p:nvGrpSpPr>
        <p:grpSpPr>
          <a:xfrm>
            <a:off x="4754850" y="887475"/>
            <a:ext cx="3763400" cy="3725700"/>
            <a:chOff x="4754850" y="887475"/>
            <a:chExt cx="3763400" cy="3725700"/>
          </a:xfrm>
        </p:grpSpPr>
        <p:sp>
          <p:nvSpPr>
            <p:cNvPr id="1015" name="Google Shape;1015;p46"/>
            <p:cNvSpPr/>
            <p:nvPr/>
          </p:nvSpPr>
          <p:spPr>
            <a:xfrm>
              <a:off x="4844450" y="978975"/>
              <a:ext cx="3673800" cy="3634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16" name="Google Shape;1016;p46"/>
            <p:cNvGrpSpPr/>
            <p:nvPr/>
          </p:nvGrpSpPr>
          <p:grpSpPr>
            <a:xfrm>
              <a:off x="4754850" y="887475"/>
              <a:ext cx="3674404" cy="3616200"/>
              <a:chOff x="4754850" y="887475"/>
              <a:chExt cx="3674404" cy="3616200"/>
            </a:xfrm>
          </p:grpSpPr>
          <p:sp>
            <p:nvSpPr>
              <p:cNvPr id="1017" name="Google Shape;1017;p46"/>
              <p:cNvSpPr/>
              <p:nvPr/>
            </p:nvSpPr>
            <p:spPr>
              <a:xfrm>
                <a:off x="4754850" y="887475"/>
                <a:ext cx="3673733" cy="3616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18" name="Google Shape;1018;p46"/>
              <p:cNvCxnSpPr/>
              <p:nvPr/>
            </p:nvCxnSpPr>
            <p:spPr>
              <a:xfrm>
                <a:off x="4755154" y="1253333"/>
                <a:ext cx="3674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019" name="Google Shape;1019;p46"/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1020" name="Google Shape;1020;p46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021" name="Google Shape;1021;p46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1022" name="Google Shape;1022;p46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023" name="Google Shape;1023;p46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024" name="Google Shape;1024;p46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pic>
        <p:nvPicPr>
          <p:cNvPr id="1025" name="Google Shape;1025;p46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16966" r="7493"/>
          <a:stretch/>
        </p:blipFill>
        <p:spPr>
          <a:xfrm>
            <a:off x="4769625" y="1271375"/>
            <a:ext cx="3644401" cy="3217801"/>
          </a:xfrm>
          <a:prstGeom prst="rect">
            <a:avLst/>
          </a:prstGeom>
        </p:spPr>
      </p:pic>
      <p:sp>
        <p:nvSpPr>
          <p:cNvPr id="1026" name="Google Shape;1026;p46"/>
          <p:cNvSpPr/>
          <p:nvPr/>
        </p:nvSpPr>
        <p:spPr>
          <a:xfrm>
            <a:off x="1500283" y="431258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7" name="Google Shape;1027;p46"/>
          <p:cNvSpPr/>
          <p:nvPr/>
        </p:nvSpPr>
        <p:spPr>
          <a:xfrm>
            <a:off x="1964428" y="4161752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8" name="Google Shape;1028;p46"/>
          <p:cNvSpPr/>
          <p:nvPr/>
        </p:nvSpPr>
        <p:spPr>
          <a:xfrm>
            <a:off x="714314" y="400843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3" name="Google Shape;1033;p47"/>
          <p:cNvGrpSpPr/>
          <p:nvPr/>
        </p:nvGrpSpPr>
        <p:grpSpPr>
          <a:xfrm>
            <a:off x="5022725" y="1243388"/>
            <a:ext cx="3657590" cy="348347"/>
            <a:chOff x="4572050" y="100025"/>
            <a:chExt cx="3657590" cy="348347"/>
          </a:xfrm>
        </p:grpSpPr>
        <p:sp>
          <p:nvSpPr>
            <p:cNvPr id="1034" name="Google Shape;1034;p47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5" name="Google Shape;1035;p47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6" name="Google Shape;1036;p47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7" name="Google Shape;1037;p47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8" name="Google Shape;1038;p47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9" name="Google Shape;1039;p47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0" name="Google Shape;1040;p47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1" name="Google Shape;1041;p47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2" name="Google Shape;1042;p47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3" name="Google Shape;1043;p47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4" name="Google Shape;1044;p47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5" name="Google Shape;1045;p47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46" name="Google Shape;1046;p47"/>
          <p:cNvSpPr txBox="1">
            <a:spLocks noGrp="1"/>
          </p:cNvSpPr>
          <p:nvPr>
            <p:ph type="title"/>
          </p:nvPr>
        </p:nvSpPr>
        <p:spPr>
          <a:xfrm>
            <a:off x="1371600" y="1657350"/>
            <a:ext cx="6400800" cy="182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141,994</a:t>
            </a:r>
            <a:endParaRPr/>
          </a:p>
        </p:txBody>
      </p:sp>
      <p:sp>
        <p:nvSpPr>
          <p:cNvPr id="1047" name="Google Shape;1047;p47"/>
          <p:cNvSpPr txBox="1">
            <a:spLocks noGrp="1"/>
          </p:cNvSpPr>
          <p:nvPr>
            <p:ph type="subTitle" idx="1"/>
          </p:nvPr>
        </p:nvSpPr>
        <p:spPr>
          <a:xfrm>
            <a:off x="1828850" y="3877100"/>
            <a:ext cx="548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Big numbers catch your audience’s attention</a:t>
            </a:r>
            <a:endParaRPr/>
          </a:p>
        </p:txBody>
      </p:sp>
      <p:sp>
        <p:nvSpPr>
          <p:cNvPr id="1048" name="Google Shape;1048;p47"/>
          <p:cNvSpPr/>
          <p:nvPr/>
        </p:nvSpPr>
        <p:spPr>
          <a:xfrm rot="-2700000">
            <a:off x="7125203" y="4050192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9" name="Google Shape;1049;p47"/>
          <p:cNvSpPr/>
          <p:nvPr/>
        </p:nvSpPr>
        <p:spPr>
          <a:xfrm>
            <a:off x="4354774" y="13350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0" name="Google Shape;1050;p47"/>
          <p:cNvSpPr/>
          <p:nvPr/>
        </p:nvSpPr>
        <p:spPr>
          <a:xfrm>
            <a:off x="7156362" y="358425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51" name="Google Shape;1051;p47"/>
          <p:cNvSpPr/>
          <p:nvPr/>
        </p:nvSpPr>
        <p:spPr>
          <a:xfrm>
            <a:off x="6924022" y="343560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2" name="Google Shape;1052;p47"/>
          <p:cNvGrpSpPr/>
          <p:nvPr/>
        </p:nvGrpSpPr>
        <p:grpSpPr>
          <a:xfrm>
            <a:off x="136938" y="1074640"/>
            <a:ext cx="1827475" cy="1051350"/>
            <a:chOff x="274188" y="1278048"/>
            <a:chExt cx="1827475" cy="1051350"/>
          </a:xfrm>
        </p:grpSpPr>
        <p:sp>
          <p:nvSpPr>
            <p:cNvPr id="1053" name="Google Shape;1053;p47"/>
            <p:cNvSpPr/>
            <p:nvPr/>
          </p:nvSpPr>
          <p:spPr>
            <a:xfrm>
              <a:off x="364363" y="1369398"/>
              <a:ext cx="1737300" cy="9600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54" name="Google Shape;1054;p47"/>
            <p:cNvGrpSpPr/>
            <p:nvPr/>
          </p:nvGrpSpPr>
          <p:grpSpPr>
            <a:xfrm>
              <a:off x="274188" y="1278048"/>
              <a:ext cx="1737300" cy="960000"/>
              <a:chOff x="7146475" y="2190661"/>
              <a:chExt cx="1737300" cy="960000"/>
            </a:xfrm>
          </p:grpSpPr>
          <p:sp>
            <p:nvSpPr>
              <p:cNvPr id="1055" name="Google Shape;1055;p47"/>
              <p:cNvSpPr/>
              <p:nvPr/>
            </p:nvSpPr>
            <p:spPr>
              <a:xfrm>
                <a:off x="7146475" y="2190661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56" name="Google Shape;1056;p47"/>
              <p:cNvCxnSpPr/>
              <p:nvPr/>
            </p:nvCxnSpPr>
            <p:spPr>
              <a:xfrm>
                <a:off x="7151600" y="2373361"/>
                <a:ext cx="1724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057" name="Google Shape;1057;p47"/>
            <p:cNvGrpSpPr/>
            <p:nvPr/>
          </p:nvGrpSpPr>
          <p:grpSpPr>
            <a:xfrm>
              <a:off x="447057" y="1555937"/>
              <a:ext cx="1391436" cy="587426"/>
              <a:chOff x="817139" y="2952501"/>
              <a:chExt cx="1391436" cy="587426"/>
            </a:xfrm>
          </p:grpSpPr>
          <p:sp>
            <p:nvSpPr>
              <p:cNvPr id="1058" name="Google Shape;1058;p47"/>
              <p:cNvSpPr/>
              <p:nvPr/>
            </p:nvSpPr>
            <p:spPr>
              <a:xfrm>
                <a:off x="834354" y="3033062"/>
                <a:ext cx="328236" cy="324038"/>
              </a:xfrm>
              <a:custGeom>
                <a:avLst/>
                <a:gdLst/>
                <a:ahLst/>
                <a:cxnLst/>
                <a:rect l="l" t="t" r="r" b="b"/>
                <a:pathLst>
                  <a:path w="8732" h="8733" extrusionOk="0">
                    <a:moveTo>
                      <a:pt x="4366" y="1"/>
                    </a:moveTo>
                    <a:cubicBezTo>
                      <a:pt x="1951" y="1"/>
                      <a:pt x="0" y="1952"/>
                      <a:pt x="0" y="4366"/>
                    </a:cubicBezTo>
                    <a:cubicBezTo>
                      <a:pt x="0" y="6757"/>
                      <a:pt x="1951" y="8732"/>
                      <a:pt x="4366" y="8732"/>
                    </a:cubicBezTo>
                    <a:cubicBezTo>
                      <a:pt x="6780" y="8732"/>
                      <a:pt x="8732" y="6757"/>
                      <a:pt x="8732" y="4366"/>
                    </a:cubicBezTo>
                    <a:cubicBezTo>
                      <a:pt x="8732" y="1952"/>
                      <a:pt x="6780" y="1"/>
                      <a:pt x="43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59" name="Google Shape;1059;p47"/>
              <p:cNvSpPr/>
              <p:nvPr/>
            </p:nvSpPr>
            <p:spPr>
              <a:xfrm>
                <a:off x="817139" y="3173107"/>
                <a:ext cx="735110" cy="366820"/>
              </a:xfrm>
              <a:custGeom>
                <a:avLst/>
                <a:gdLst/>
                <a:ahLst/>
                <a:cxnLst/>
                <a:rect l="l" t="t" r="r" b="b"/>
                <a:pathLst>
                  <a:path w="19556" h="9886" extrusionOk="0">
                    <a:moveTo>
                      <a:pt x="10025" y="0"/>
                    </a:moveTo>
                    <a:cubicBezTo>
                      <a:pt x="7970" y="0"/>
                      <a:pt x="5937" y="1254"/>
                      <a:pt x="5263" y="3544"/>
                    </a:cubicBezTo>
                    <a:cubicBezTo>
                      <a:pt x="4773" y="3298"/>
                      <a:pt x="4258" y="3184"/>
                      <a:pt x="3754" y="3184"/>
                    </a:cubicBezTo>
                    <a:cubicBezTo>
                      <a:pt x="2252" y="3184"/>
                      <a:pt x="848" y="4199"/>
                      <a:pt x="482" y="5787"/>
                    </a:cubicBezTo>
                    <a:cubicBezTo>
                      <a:pt x="0" y="7884"/>
                      <a:pt x="1590" y="9886"/>
                      <a:pt x="3723" y="9886"/>
                    </a:cubicBezTo>
                    <a:cubicBezTo>
                      <a:pt x="3748" y="9886"/>
                      <a:pt x="3774" y="9885"/>
                      <a:pt x="3799" y="9885"/>
                    </a:cubicBezTo>
                    <a:lnTo>
                      <a:pt x="15531" y="9885"/>
                    </a:lnTo>
                    <a:cubicBezTo>
                      <a:pt x="17750" y="9885"/>
                      <a:pt x="19555" y="8104"/>
                      <a:pt x="19555" y="5885"/>
                    </a:cubicBezTo>
                    <a:cubicBezTo>
                      <a:pt x="19555" y="3641"/>
                      <a:pt x="17750" y="1861"/>
                      <a:pt x="15531" y="1861"/>
                    </a:cubicBezTo>
                    <a:cubicBezTo>
                      <a:pt x="15019" y="1861"/>
                      <a:pt x="14531" y="1958"/>
                      <a:pt x="14068" y="2129"/>
                    </a:cubicBezTo>
                    <a:cubicBezTo>
                      <a:pt x="13064" y="681"/>
                      <a:pt x="11538" y="0"/>
                      <a:pt x="10025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0" name="Google Shape;1060;p47"/>
              <p:cNvSpPr/>
              <p:nvPr/>
            </p:nvSpPr>
            <p:spPr>
              <a:xfrm>
                <a:off x="1739143" y="2952501"/>
                <a:ext cx="162314" cy="219958"/>
              </a:xfrm>
              <a:custGeom>
                <a:avLst/>
                <a:gdLst/>
                <a:ahLst/>
                <a:cxnLst/>
                <a:rect l="l" t="t" r="r" b="b"/>
                <a:pathLst>
                  <a:path w="4318" h="5928" extrusionOk="0">
                    <a:moveTo>
                      <a:pt x="2245" y="1"/>
                    </a:moveTo>
                    <a:cubicBezTo>
                      <a:pt x="1976" y="1"/>
                      <a:pt x="1708" y="25"/>
                      <a:pt x="1440" y="99"/>
                    </a:cubicBezTo>
                    <a:cubicBezTo>
                      <a:pt x="1196" y="147"/>
                      <a:pt x="976" y="245"/>
                      <a:pt x="757" y="367"/>
                    </a:cubicBezTo>
                    <a:cubicBezTo>
                      <a:pt x="489" y="513"/>
                      <a:pt x="245" y="708"/>
                      <a:pt x="1" y="928"/>
                    </a:cubicBezTo>
                    <a:lnTo>
                      <a:pt x="854" y="1952"/>
                    </a:lnTo>
                    <a:cubicBezTo>
                      <a:pt x="1050" y="1757"/>
                      <a:pt x="1269" y="1611"/>
                      <a:pt x="1489" y="1464"/>
                    </a:cubicBezTo>
                    <a:cubicBezTo>
                      <a:pt x="1659" y="1367"/>
                      <a:pt x="1854" y="1318"/>
                      <a:pt x="2049" y="1318"/>
                    </a:cubicBezTo>
                    <a:cubicBezTo>
                      <a:pt x="2196" y="1318"/>
                      <a:pt x="2367" y="1367"/>
                      <a:pt x="2464" y="1440"/>
                    </a:cubicBezTo>
                    <a:cubicBezTo>
                      <a:pt x="2562" y="1538"/>
                      <a:pt x="2635" y="1684"/>
                      <a:pt x="2610" y="1806"/>
                    </a:cubicBezTo>
                    <a:cubicBezTo>
                      <a:pt x="2610" y="1928"/>
                      <a:pt x="2586" y="2050"/>
                      <a:pt x="2537" y="2172"/>
                    </a:cubicBezTo>
                    <a:cubicBezTo>
                      <a:pt x="2488" y="2318"/>
                      <a:pt x="2391" y="2440"/>
                      <a:pt x="2293" y="2562"/>
                    </a:cubicBezTo>
                    <a:cubicBezTo>
                      <a:pt x="2171" y="2733"/>
                      <a:pt x="1879" y="3025"/>
                      <a:pt x="1489" y="3440"/>
                    </a:cubicBezTo>
                    <a:lnTo>
                      <a:pt x="50" y="4903"/>
                    </a:lnTo>
                    <a:lnTo>
                      <a:pt x="50" y="5928"/>
                    </a:lnTo>
                    <a:lnTo>
                      <a:pt x="4318" y="5928"/>
                    </a:lnTo>
                    <a:lnTo>
                      <a:pt x="4318" y="4659"/>
                    </a:lnTo>
                    <a:lnTo>
                      <a:pt x="2098" y="4659"/>
                    </a:lnTo>
                    <a:lnTo>
                      <a:pt x="2098" y="4611"/>
                    </a:lnTo>
                    <a:cubicBezTo>
                      <a:pt x="2757" y="4050"/>
                      <a:pt x="3171" y="3635"/>
                      <a:pt x="3367" y="3440"/>
                    </a:cubicBezTo>
                    <a:cubicBezTo>
                      <a:pt x="3562" y="3245"/>
                      <a:pt x="3708" y="3050"/>
                      <a:pt x="3854" y="2830"/>
                    </a:cubicBezTo>
                    <a:cubicBezTo>
                      <a:pt x="4098" y="2464"/>
                      <a:pt x="4220" y="2025"/>
                      <a:pt x="4220" y="1611"/>
                    </a:cubicBezTo>
                    <a:cubicBezTo>
                      <a:pt x="4220" y="1294"/>
                      <a:pt x="4123" y="1025"/>
                      <a:pt x="3952" y="781"/>
                    </a:cubicBezTo>
                    <a:cubicBezTo>
                      <a:pt x="3781" y="513"/>
                      <a:pt x="3562" y="318"/>
                      <a:pt x="3269" y="196"/>
                    </a:cubicBezTo>
                    <a:cubicBezTo>
                      <a:pt x="2952" y="50"/>
                      <a:pt x="2610" y="1"/>
                      <a:pt x="224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1" name="Google Shape;1061;p47"/>
              <p:cNvSpPr/>
              <p:nvPr/>
            </p:nvSpPr>
            <p:spPr>
              <a:xfrm>
                <a:off x="1926175" y="2955247"/>
                <a:ext cx="129310" cy="217213"/>
              </a:xfrm>
              <a:custGeom>
                <a:avLst/>
                <a:gdLst/>
                <a:ahLst/>
                <a:cxnLst/>
                <a:rect l="l" t="t" r="r" b="b"/>
                <a:pathLst>
                  <a:path w="3440" h="5854" extrusionOk="0">
                    <a:moveTo>
                      <a:pt x="2000" y="0"/>
                    </a:moveTo>
                    <a:lnTo>
                      <a:pt x="0" y="1659"/>
                    </a:lnTo>
                    <a:lnTo>
                      <a:pt x="805" y="2659"/>
                    </a:lnTo>
                    <a:lnTo>
                      <a:pt x="1488" y="2122"/>
                    </a:lnTo>
                    <a:cubicBezTo>
                      <a:pt x="1610" y="2000"/>
                      <a:pt x="1732" y="1878"/>
                      <a:pt x="1854" y="1732"/>
                    </a:cubicBezTo>
                    <a:lnTo>
                      <a:pt x="1854" y="1732"/>
                    </a:lnTo>
                    <a:cubicBezTo>
                      <a:pt x="1829" y="2049"/>
                      <a:pt x="1829" y="2390"/>
                      <a:pt x="1829" y="2756"/>
                    </a:cubicBezTo>
                    <a:lnTo>
                      <a:pt x="1829" y="5854"/>
                    </a:lnTo>
                    <a:lnTo>
                      <a:pt x="3439" y="5854"/>
                    </a:lnTo>
                    <a:lnTo>
                      <a:pt x="3439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62" name="Google Shape;1062;p47"/>
              <p:cNvSpPr/>
              <p:nvPr/>
            </p:nvSpPr>
            <p:spPr>
              <a:xfrm>
                <a:off x="2096669" y="2952501"/>
                <a:ext cx="111905" cy="112354"/>
              </a:xfrm>
              <a:custGeom>
                <a:avLst/>
                <a:gdLst/>
                <a:ahLst/>
                <a:cxnLst/>
                <a:rect l="l" t="t" r="r" b="b"/>
                <a:pathLst>
                  <a:path w="2977" h="3028" extrusionOk="0">
                    <a:moveTo>
                      <a:pt x="1537" y="830"/>
                    </a:moveTo>
                    <a:cubicBezTo>
                      <a:pt x="1806" y="830"/>
                      <a:pt x="1928" y="1050"/>
                      <a:pt x="1928" y="1513"/>
                    </a:cubicBezTo>
                    <a:cubicBezTo>
                      <a:pt x="1928" y="1977"/>
                      <a:pt x="1806" y="2220"/>
                      <a:pt x="1537" y="2220"/>
                    </a:cubicBezTo>
                    <a:cubicBezTo>
                      <a:pt x="1415" y="2220"/>
                      <a:pt x="1293" y="2147"/>
                      <a:pt x="1220" y="2050"/>
                    </a:cubicBezTo>
                    <a:cubicBezTo>
                      <a:pt x="1147" y="1879"/>
                      <a:pt x="1123" y="1684"/>
                      <a:pt x="1123" y="1513"/>
                    </a:cubicBezTo>
                    <a:lnTo>
                      <a:pt x="1147" y="1513"/>
                    </a:lnTo>
                    <a:cubicBezTo>
                      <a:pt x="1147" y="1050"/>
                      <a:pt x="1269" y="830"/>
                      <a:pt x="1537" y="830"/>
                    </a:cubicBezTo>
                    <a:close/>
                    <a:moveTo>
                      <a:pt x="1562" y="1"/>
                    </a:moveTo>
                    <a:cubicBezTo>
                      <a:pt x="1171" y="1"/>
                      <a:pt x="781" y="147"/>
                      <a:pt x="513" y="416"/>
                    </a:cubicBezTo>
                    <a:cubicBezTo>
                      <a:pt x="1" y="1050"/>
                      <a:pt x="1" y="1977"/>
                      <a:pt x="513" y="2611"/>
                    </a:cubicBezTo>
                    <a:cubicBezTo>
                      <a:pt x="764" y="2862"/>
                      <a:pt x="1101" y="3028"/>
                      <a:pt x="1463" y="3028"/>
                    </a:cubicBezTo>
                    <a:cubicBezTo>
                      <a:pt x="1488" y="3028"/>
                      <a:pt x="1513" y="3027"/>
                      <a:pt x="1537" y="3025"/>
                    </a:cubicBezTo>
                    <a:cubicBezTo>
                      <a:pt x="1565" y="3027"/>
                      <a:pt x="1593" y="3028"/>
                      <a:pt x="1621" y="3028"/>
                    </a:cubicBezTo>
                    <a:cubicBezTo>
                      <a:pt x="1980" y="3028"/>
                      <a:pt x="2314" y="2882"/>
                      <a:pt x="2586" y="2611"/>
                    </a:cubicBezTo>
                    <a:cubicBezTo>
                      <a:pt x="2854" y="2318"/>
                      <a:pt x="2976" y="1928"/>
                      <a:pt x="2952" y="1513"/>
                    </a:cubicBezTo>
                    <a:cubicBezTo>
                      <a:pt x="2976" y="1123"/>
                      <a:pt x="2830" y="733"/>
                      <a:pt x="2586" y="416"/>
                    </a:cubicBezTo>
                    <a:cubicBezTo>
                      <a:pt x="2318" y="147"/>
                      <a:pt x="1928" y="1"/>
                      <a:pt x="156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7" name="Google Shape;1067;p48"/>
          <p:cNvSpPr txBox="1">
            <a:spLocks noGrp="1"/>
          </p:cNvSpPr>
          <p:nvPr>
            <p:ph type="title"/>
          </p:nvPr>
        </p:nvSpPr>
        <p:spPr>
          <a:xfrm>
            <a:off x="1828775" y="731397"/>
            <a:ext cx="54864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9h 55m 23s</a:t>
            </a:r>
            <a:endParaRPr/>
          </a:p>
        </p:txBody>
      </p:sp>
      <p:sp>
        <p:nvSpPr>
          <p:cNvPr id="1068" name="Google Shape;1068;p48"/>
          <p:cNvSpPr txBox="1">
            <a:spLocks noGrp="1"/>
          </p:cNvSpPr>
          <p:nvPr>
            <p:ph type="subTitle" idx="1"/>
          </p:nvPr>
        </p:nvSpPr>
        <p:spPr>
          <a:xfrm>
            <a:off x="1828825" y="1600206"/>
            <a:ext cx="548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Jupiter's rotation period</a:t>
            </a:r>
            <a:endParaRPr/>
          </a:p>
        </p:txBody>
      </p:sp>
      <p:sp>
        <p:nvSpPr>
          <p:cNvPr id="1069" name="Google Shape;1069;p48"/>
          <p:cNvSpPr txBox="1">
            <a:spLocks noGrp="1"/>
          </p:cNvSpPr>
          <p:nvPr>
            <p:ph type="title" idx="2"/>
          </p:nvPr>
        </p:nvSpPr>
        <p:spPr>
          <a:xfrm>
            <a:off x="1828775" y="2052697"/>
            <a:ext cx="54864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333,000</a:t>
            </a:r>
            <a:endParaRPr/>
          </a:p>
        </p:txBody>
      </p:sp>
      <p:sp>
        <p:nvSpPr>
          <p:cNvPr id="1070" name="Google Shape;1070;p48"/>
          <p:cNvSpPr txBox="1">
            <a:spLocks noGrp="1"/>
          </p:cNvSpPr>
          <p:nvPr>
            <p:ph type="subTitle" idx="3"/>
          </p:nvPr>
        </p:nvSpPr>
        <p:spPr>
          <a:xfrm>
            <a:off x="1828775" y="2921500"/>
            <a:ext cx="548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Sun’s mass compared to Earth’s</a:t>
            </a:r>
            <a:endParaRPr/>
          </a:p>
        </p:txBody>
      </p:sp>
      <p:sp>
        <p:nvSpPr>
          <p:cNvPr id="1071" name="Google Shape;1071;p48"/>
          <p:cNvSpPr txBox="1">
            <a:spLocks noGrp="1"/>
          </p:cNvSpPr>
          <p:nvPr>
            <p:ph type="title" idx="4"/>
          </p:nvPr>
        </p:nvSpPr>
        <p:spPr>
          <a:xfrm>
            <a:off x="1828825" y="3373998"/>
            <a:ext cx="5486400" cy="86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386,000 km</a:t>
            </a:r>
            <a:endParaRPr/>
          </a:p>
        </p:txBody>
      </p:sp>
      <p:sp>
        <p:nvSpPr>
          <p:cNvPr id="1072" name="Google Shape;1072;p48"/>
          <p:cNvSpPr txBox="1">
            <a:spLocks noGrp="1"/>
          </p:cNvSpPr>
          <p:nvPr>
            <p:ph type="subTitle" idx="5"/>
          </p:nvPr>
        </p:nvSpPr>
        <p:spPr>
          <a:xfrm>
            <a:off x="1828775" y="4242794"/>
            <a:ext cx="5486400" cy="365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Distance between Earth and the Moon</a:t>
            </a:r>
            <a:endParaRPr/>
          </a:p>
        </p:txBody>
      </p:sp>
      <p:sp>
        <p:nvSpPr>
          <p:cNvPr id="1073" name="Google Shape;1073;p48"/>
          <p:cNvSpPr/>
          <p:nvPr/>
        </p:nvSpPr>
        <p:spPr>
          <a:xfrm rot="-2700000">
            <a:off x="7125203" y="3097217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4" name="Google Shape;1074;p48"/>
          <p:cNvSpPr/>
          <p:nvPr/>
        </p:nvSpPr>
        <p:spPr>
          <a:xfrm>
            <a:off x="7968357" y="4549783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5" name="Google Shape;1075;p48"/>
          <p:cNvSpPr/>
          <p:nvPr/>
        </p:nvSpPr>
        <p:spPr>
          <a:xfrm>
            <a:off x="7736017" y="4401131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6" name="Google Shape;1076;p48"/>
          <p:cNvSpPr/>
          <p:nvPr/>
        </p:nvSpPr>
        <p:spPr>
          <a:xfrm>
            <a:off x="715110" y="257175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77" name="Google Shape;1077;p48"/>
          <p:cNvGrpSpPr/>
          <p:nvPr/>
        </p:nvGrpSpPr>
        <p:grpSpPr>
          <a:xfrm>
            <a:off x="136938" y="912384"/>
            <a:ext cx="1371600" cy="1375875"/>
            <a:chOff x="299013" y="1079125"/>
            <a:chExt cx="1371600" cy="1375875"/>
          </a:xfrm>
        </p:grpSpPr>
        <p:sp>
          <p:nvSpPr>
            <p:cNvPr id="1078" name="Google Shape;1078;p48"/>
            <p:cNvSpPr/>
            <p:nvPr/>
          </p:nvSpPr>
          <p:spPr>
            <a:xfrm>
              <a:off x="390513" y="1174900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9" name="Google Shape;1079;p48"/>
            <p:cNvSpPr/>
            <p:nvPr/>
          </p:nvSpPr>
          <p:spPr>
            <a:xfrm>
              <a:off x="299013" y="1079125"/>
              <a:ext cx="1280100" cy="12801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80" name="Google Shape;1080;p48"/>
            <p:cNvGrpSpPr/>
            <p:nvPr/>
          </p:nvGrpSpPr>
          <p:grpSpPr>
            <a:xfrm>
              <a:off x="396400" y="1384064"/>
              <a:ext cx="1085400" cy="635100"/>
              <a:chOff x="396400" y="1399225"/>
              <a:chExt cx="1085400" cy="635100"/>
            </a:xfrm>
          </p:grpSpPr>
          <p:sp>
            <p:nvSpPr>
              <p:cNvPr id="1081" name="Google Shape;1081;p48"/>
              <p:cNvSpPr/>
              <p:nvPr/>
            </p:nvSpPr>
            <p:spPr>
              <a:xfrm>
                <a:off x="396400" y="1399225"/>
                <a:ext cx="1085400" cy="635100"/>
              </a:xfrm>
              <a:prstGeom prst="roundRect">
                <a:avLst>
                  <a:gd name="adj" fmla="val 0"/>
                </a:avLst>
              </a:prstGeom>
              <a:solidFill>
                <a:schemeClr val="l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082" name="Google Shape;1082;p48"/>
              <p:cNvGrpSpPr/>
              <p:nvPr/>
            </p:nvGrpSpPr>
            <p:grpSpPr>
              <a:xfrm>
                <a:off x="712181" y="1506835"/>
                <a:ext cx="453838" cy="419880"/>
                <a:chOff x="733647" y="1423686"/>
                <a:chExt cx="453838" cy="419880"/>
              </a:xfrm>
            </p:grpSpPr>
            <p:sp>
              <p:nvSpPr>
                <p:cNvPr id="1083" name="Google Shape;1083;p48"/>
                <p:cNvSpPr/>
                <p:nvPr/>
              </p:nvSpPr>
              <p:spPr>
                <a:xfrm>
                  <a:off x="733647" y="1423686"/>
                  <a:ext cx="453838" cy="419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81" h="9055" extrusionOk="0">
                      <a:moveTo>
                        <a:pt x="4904" y="1"/>
                      </a:moveTo>
                      <a:cubicBezTo>
                        <a:pt x="4654" y="1"/>
                        <a:pt x="4401" y="21"/>
                        <a:pt x="4147" y="64"/>
                      </a:cubicBezTo>
                      <a:cubicBezTo>
                        <a:pt x="1659" y="479"/>
                        <a:pt x="1" y="2820"/>
                        <a:pt x="440" y="5284"/>
                      </a:cubicBezTo>
                      <a:cubicBezTo>
                        <a:pt x="811" y="7493"/>
                        <a:pt x="2733" y="9054"/>
                        <a:pt x="4902" y="9054"/>
                      </a:cubicBezTo>
                      <a:cubicBezTo>
                        <a:pt x="5152" y="9054"/>
                        <a:pt x="5405" y="9034"/>
                        <a:pt x="5659" y="8991"/>
                      </a:cubicBezTo>
                      <a:cubicBezTo>
                        <a:pt x="8122" y="8576"/>
                        <a:pt x="9781" y="6235"/>
                        <a:pt x="9366" y="3771"/>
                      </a:cubicBezTo>
                      <a:cubicBezTo>
                        <a:pt x="8994" y="1562"/>
                        <a:pt x="7073" y="1"/>
                        <a:pt x="4904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084" name="Google Shape;1084;p48"/>
                <p:cNvSpPr/>
                <p:nvPr/>
              </p:nvSpPr>
              <p:spPr>
                <a:xfrm>
                  <a:off x="898875" y="1539755"/>
                  <a:ext cx="163003" cy="1889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13" h="4074" extrusionOk="0">
                      <a:moveTo>
                        <a:pt x="1" y="0"/>
                      </a:moveTo>
                      <a:lnTo>
                        <a:pt x="1" y="4073"/>
                      </a:lnTo>
                      <a:lnTo>
                        <a:pt x="3513" y="2024"/>
                      </a:lnTo>
                      <a:lnTo>
                        <a:pt x="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085" name="Google Shape;1085;p48"/>
            <p:cNvGrpSpPr/>
            <p:nvPr/>
          </p:nvGrpSpPr>
          <p:grpSpPr>
            <a:xfrm>
              <a:off x="396391" y="2141102"/>
              <a:ext cx="1085342" cy="96171"/>
              <a:chOff x="417899" y="2116530"/>
              <a:chExt cx="1085342" cy="96171"/>
            </a:xfrm>
          </p:grpSpPr>
          <p:sp>
            <p:nvSpPr>
              <p:cNvPr id="1086" name="Google Shape;1086;p48"/>
              <p:cNvSpPr/>
              <p:nvPr/>
            </p:nvSpPr>
            <p:spPr>
              <a:xfrm>
                <a:off x="417899" y="2116530"/>
                <a:ext cx="1085342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23391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22366" y="2074"/>
                    </a:lnTo>
                    <a:cubicBezTo>
                      <a:pt x="22927" y="2074"/>
                      <a:pt x="23391" y="1611"/>
                      <a:pt x="23391" y="1050"/>
                    </a:cubicBezTo>
                    <a:cubicBezTo>
                      <a:pt x="23391" y="464"/>
                      <a:pt x="22927" y="1"/>
                      <a:pt x="22366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087" name="Google Shape;1087;p48"/>
              <p:cNvSpPr/>
              <p:nvPr/>
            </p:nvSpPr>
            <p:spPr>
              <a:xfrm>
                <a:off x="417899" y="2116530"/>
                <a:ext cx="555733" cy="96171"/>
              </a:xfrm>
              <a:custGeom>
                <a:avLst/>
                <a:gdLst/>
                <a:ahLst/>
                <a:cxnLst/>
                <a:rect l="l" t="t" r="r" b="b"/>
                <a:pathLst>
                  <a:path w="11977" h="2074" extrusionOk="0">
                    <a:moveTo>
                      <a:pt x="1025" y="1"/>
                    </a:moveTo>
                    <a:cubicBezTo>
                      <a:pt x="464" y="1"/>
                      <a:pt x="1" y="464"/>
                      <a:pt x="1" y="1050"/>
                    </a:cubicBezTo>
                    <a:cubicBezTo>
                      <a:pt x="1" y="1611"/>
                      <a:pt x="464" y="2074"/>
                      <a:pt x="1025" y="2074"/>
                    </a:cubicBezTo>
                    <a:lnTo>
                      <a:pt x="11976" y="2074"/>
                    </a:lnTo>
                    <a:lnTo>
                      <a:pt x="11976" y="1"/>
                    </a:lnTo>
                    <a:close/>
                  </a:path>
                </a:pathLst>
              </a:custGeom>
              <a:solidFill>
                <a:schemeClr val="accent2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cxnSp>
          <p:nvCxnSpPr>
            <p:cNvPr id="1088" name="Google Shape;1088;p48"/>
            <p:cNvCxnSpPr/>
            <p:nvPr/>
          </p:nvCxnSpPr>
          <p:spPr>
            <a:xfrm>
              <a:off x="308975" y="1262125"/>
              <a:ext cx="12633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3" name="Google Shape;1093;p49"/>
          <p:cNvGrpSpPr/>
          <p:nvPr/>
        </p:nvGrpSpPr>
        <p:grpSpPr>
          <a:xfrm>
            <a:off x="4754850" y="1251997"/>
            <a:ext cx="3763400" cy="3725700"/>
            <a:chOff x="4754850" y="887475"/>
            <a:chExt cx="3763400" cy="3725700"/>
          </a:xfrm>
        </p:grpSpPr>
        <p:sp>
          <p:nvSpPr>
            <p:cNvPr id="1094" name="Google Shape;1094;p49"/>
            <p:cNvSpPr/>
            <p:nvPr/>
          </p:nvSpPr>
          <p:spPr>
            <a:xfrm>
              <a:off x="4844450" y="978975"/>
              <a:ext cx="3673800" cy="3634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5" name="Google Shape;1095;p49"/>
            <p:cNvGrpSpPr/>
            <p:nvPr/>
          </p:nvGrpSpPr>
          <p:grpSpPr>
            <a:xfrm>
              <a:off x="4754850" y="887475"/>
              <a:ext cx="3674404" cy="3616200"/>
              <a:chOff x="4754850" y="887475"/>
              <a:chExt cx="3674404" cy="3616200"/>
            </a:xfrm>
          </p:grpSpPr>
          <p:sp>
            <p:nvSpPr>
              <p:cNvPr id="1096" name="Google Shape;1096;p49"/>
              <p:cNvSpPr/>
              <p:nvPr/>
            </p:nvSpPr>
            <p:spPr>
              <a:xfrm>
                <a:off x="4754850" y="887475"/>
                <a:ext cx="3673800" cy="3616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097" name="Google Shape;1097;p49"/>
              <p:cNvCxnSpPr/>
              <p:nvPr/>
            </p:nvCxnSpPr>
            <p:spPr>
              <a:xfrm>
                <a:off x="4755154" y="1253333"/>
                <a:ext cx="3674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1098" name="Google Shape;1098;p49"/>
              <p:cNvGrpSpPr/>
              <p:nvPr/>
            </p:nvGrpSpPr>
            <p:grpSpPr>
              <a:xfrm>
                <a:off x="7492324" y="978977"/>
                <a:ext cx="845101" cy="183000"/>
                <a:chOff x="1605849" y="363963"/>
                <a:chExt cx="845101" cy="183000"/>
              </a:xfrm>
            </p:grpSpPr>
            <p:sp>
              <p:nvSpPr>
                <p:cNvPr id="1099" name="Google Shape;1099;p49"/>
                <p:cNvSpPr/>
                <p:nvPr/>
              </p:nvSpPr>
              <p:spPr>
                <a:xfrm>
                  <a:off x="1951450" y="367563"/>
                  <a:ext cx="179400" cy="179400"/>
                </a:xfrm>
                <a:prstGeom prst="rect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grpSp>
              <p:nvGrpSpPr>
                <p:cNvPr id="1100" name="Google Shape;1100;p49"/>
                <p:cNvGrpSpPr/>
                <p:nvPr/>
              </p:nvGrpSpPr>
              <p:grpSpPr>
                <a:xfrm>
                  <a:off x="2267950" y="363963"/>
                  <a:ext cx="183000" cy="183000"/>
                  <a:chOff x="8225400" y="367488"/>
                  <a:chExt cx="183000" cy="183000"/>
                </a:xfrm>
              </p:grpSpPr>
              <p:cxnSp>
                <p:nvCxnSpPr>
                  <p:cNvPr id="1101" name="Google Shape;1101;p49"/>
                  <p:cNvCxnSpPr/>
                  <p:nvPr/>
                </p:nvCxnSpPr>
                <p:spPr>
                  <a:xfrm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02" name="Google Shape;1102;p49"/>
                  <p:cNvCxnSpPr/>
                  <p:nvPr/>
                </p:nvCxnSpPr>
                <p:spPr>
                  <a:xfrm rot="5400000">
                    <a:off x="8225400" y="367488"/>
                    <a:ext cx="183000" cy="183000"/>
                  </a:xfrm>
                  <a:prstGeom prst="straightConnector1">
                    <a:avLst/>
                  </a:prstGeom>
                  <a:noFill/>
                  <a:ln w="28575" cap="flat" cmpd="sng">
                    <a:solidFill>
                      <a:schemeClr val="dk1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1103" name="Google Shape;1103;p49"/>
                <p:cNvCxnSpPr/>
                <p:nvPr/>
              </p:nvCxnSpPr>
              <p:spPr>
                <a:xfrm>
                  <a:off x="1605849" y="546963"/>
                  <a:ext cx="2085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1104" name="Google Shape;1104;p49"/>
          <p:cNvSpPr txBox="1">
            <a:spLocks noGrp="1"/>
          </p:cNvSpPr>
          <p:nvPr>
            <p:ph type="title"/>
          </p:nvPr>
        </p:nvSpPr>
        <p:spPr>
          <a:xfrm>
            <a:off x="714350" y="731525"/>
            <a:ext cx="36741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Mockup</a:t>
            </a:r>
            <a:endParaRPr/>
          </a:p>
        </p:txBody>
      </p:sp>
      <p:sp>
        <p:nvSpPr>
          <p:cNvPr id="1105" name="Google Shape;1105;p49"/>
          <p:cNvSpPr txBox="1">
            <a:spLocks noGrp="1"/>
          </p:cNvSpPr>
          <p:nvPr>
            <p:ph type="subTitle" idx="1"/>
          </p:nvPr>
        </p:nvSpPr>
        <p:spPr>
          <a:xfrm>
            <a:off x="715100" y="1600325"/>
            <a:ext cx="3674100" cy="97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replace the image on the screen with your own. Just right-click on it and select “Replace image”</a:t>
            </a:r>
            <a:endParaRPr sz="1400" b="1"/>
          </a:p>
        </p:txBody>
      </p:sp>
      <p:sp>
        <p:nvSpPr>
          <p:cNvPr id="1106" name="Google Shape;1106;p49"/>
          <p:cNvSpPr/>
          <p:nvPr/>
        </p:nvSpPr>
        <p:spPr>
          <a:xfrm>
            <a:off x="1501058" y="396883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7" name="Google Shape;1107;p49"/>
          <p:cNvSpPr/>
          <p:nvPr/>
        </p:nvSpPr>
        <p:spPr>
          <a:xfrm>
            <a:off x="715089" y="366468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108" name="Google Shape;1108;p49"/>
          <p:cNvGrpSpPr/>
          <p:nvPr/>
        </p:nvGrpSpPr>
        <p:grpSpPr>
          <a:xfrm>
            <a:off x="5037791" y="2017577"/>
            <a:ext cx="3108869" cy="2451545"/>
            <a:chOff x="4992012" y="1988941"/>
            <a:chExt cx="3200400" cy="2519574"/>
          </a:xfrm>
        </p:grpSpPr>
        <p:sp>
          <p:nvSpPr>
            <p:cNvPr id="1109" name="Google Shape;1109;p49"/>
            <p:cNvSpPr/>
            <p:nvPr/>
          </p:nvSpPr>
          <p:spPr>
            <a:xfrm>
              <a:off x="4992012" y="1988941"/>
              <a:ext cx="3200400" cy="2136300"/>
            </a:xfrm>
            <a:prstGeom prst="roundRect">
              <a:avLst>
                <a:gd name="adj" fmla="val 6620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0" name="Google Shape;1110;p49"/>
            <p:cNvSpPr/>
            <p:nvPr/>
          </p:nvSpPr>
          <p:spPr>
            <a:xfrm>
              <a:off x="6538881" y="3911740"/>
              <a:ext cx="106800" cy="106800"/>
            </a:xfrm>
            <a:prstGeom prst="ellipse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1" name="Google Shape;1111;p49"/>
            <p:cNvSpPr/>
            <p:nvPr/>
          </p:nvSpPr>
          <p:spPr>
            <a:xfrm>
              <a:off x="5151750" y="2144425"/>
              <a:ext cx="2880300" cy="1619400"/>
            </a:xfrm>
            <a:prstGeom prst="roundRect">
              <a:avLst>
                <a:gd name="adj" fmla="val 0"/>
              </a:avLst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2" name="Google Shape;1112;p49"/>
            <p:cNvSpPr/>
            <p:nvPr/>
          </p:nvSpPr>
          <p:spPr>
            <a:xfrm>
              <a:off x="5983800" y="4127123"/>
              <a:ext cx="1216207" cy="381392"/>
            </a:xfrm>
            <a:custGeom>
              <a:avLst/>
              <a:gdLst/>
              <a:ahLst/>
              <a:cxnLst/>
              <a:rect l="l" t="t" r="r" b="b"/>
              <a:pathLst>
                <a:path w="94481" h="29125" extrusionOk="0">
                  <a:moveTo>
                    <a:pt x="79805" y="18317"/>
                  </a:moveTo>
                  <a:cubicBezTo>
                    <a:pt x="74117" y="12515"/>
                    <a:pt x="73889" y="1"/>
                    <a:pt x="73889" y="1"/>
                  </a:cubicBezTo>
                  <a:lnTo>
                    <a:pt x="20592" y="1"/>
                  </a:lnTo>
                  <a:cubicBezTo>
                    <a:pt x="20592" y="1"/>
                    <a:pt x="20364" y="12515"/>
                    <a:pt x="14676" y="18317"/>
                  </a:cubicBezTo>
                  <a:cubicBezTo>
                    <a:pt x="8931" y="24175"/>
                    <a:pt x="1" y="29124"/>
                    <a:pt x="15529" y="29124"/>
                  </a:cubicBezTo>
                  <a:lnTo>
                    <a:pt x="78952" y="29124"/>
                  </a:lnTo>
                  <a:cubicBezTo>
                    <a:pt x="94480" y="29124"/>
                    <a:pt x="85493" y="24175"/>
                    <a:pt x="79805" y="18317"/>
                  </a:cubicBezTo>
                  <a:close/>
                </a:path>
              </a:pathLst>
            </a:cu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1113" name="Google Shape;1113;p49"/>
          <p:cNvPicPr preferRelativeResize="0"/>
          <p:nvPr/>
        </p:nvPicPr>
        <p:blipFill rotWithShape="1">
          <a:blip r:embed="rId3">
            <a:alphaModFix/>
          </a:blip>
          <a:srcRect t="327" b="337"/>
          <a:stretch/>
        </p:blipFill>
        <p:spPr>
          <a:xfrm>
            <a:off x="5207751" y="2183367"/>
            <a:ext cx="2769300" cy="1547400"/>
          </a:xfrm>
          <a:prstGeom prst="rect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</p:pic>
      <p:grpSp>
        <p:nvGrpSpPr>
          <p:cNvPr id="1114" name="Google Shape;1114;p49"/>
          <p:cNvGrpSpPr/>
          <p:nvPr/>
        </p:nvGrpSpPr>
        <p:grpSpPr>
          <a:xfrm>
            <a:off x="8177500" y="535000"/>
            <a:ext cx="502800" cy="502800"/>
            <a:chOff x="1627550" y="2017350"/>
            <a:chExt cx="502800" cy="502800"/>
          </a:xfrm>
        </p:grpSpPr>
        <p:sp>
          <p:nvSpPr>
            <p:cNvPr id="1115" name="Google Shape;1115;p49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6" name="Google Shape;1116;p49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17" name="Google Shape;1117;p49"/>
          <p:cNvGrpSpPr/>
          <p:nvPr/>
        </p:nvGrpSpPr>
        <p:grpSpPr>
          <a:xfrm>
            <a:off x="3563251" y="3497697"/>
            <a:ext cx="836668" cy="1371596"/>
            <a:chOff x="2771692" y="3497697"/>
            <a:chExt cx="836668" cy="1371596"/>
          </a:xfrm>
        </p:grpSpPr>
        <p:sp>
          <p:nvSpPr>
            <p:cNvPr id="1118" name="Google Shape;1118;p4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19" name="Google Shape;1119;p49"/>
            <p:cNvSpPr/>
            <p:nvPr/>
          </p:nvSpPr>
          <p:spPr>
            <a:xfrm>
              <a:off x="2771692" y="3497697"/>
              <a:ext cx="836668" cy="1371596"/>
            </a:xfrm>
            <a:custGeom>
              <a:avLst/>
              <a:gdLst/>
              <a:ahLst/>
              <a:cxnLst/>
              <a:rect l="l" t="t" r="r" b="b"/>
              <a:pathLst>
                <a:path w="9513" h="15683" extrusionOk="0">
                  <a:moveTo>
                    <a:pt x="4757" y="0"/>
                  </a:moveTo>
                  <a:cubicBezTo>
                    <a:pt x="7391" y="0"/>
                    <a:pt x="9513" y="2122"/>
                    <a:pt x="9513" y="4756"/>
                  </a:cubicBezTo>
                  <a:lnTo>
                    <a:pt x="9513" y="11049"/>
                  </a:lnTo>
                  <a:cubicBezTo>
                    <a:pt x="9464" y="13634"/>
                    <a:pt x="7342" y="15683"/>
                    <a:pt x="4757" y="15683"/>
                  </a:cubicBezTo>
                  <a:cubicBezTo>
                    <a:pt x="2172" y="15683"/>
                    <a:pt x="74" y="13634"/>
                    <a:pt x="1" y="11049"/>
                  </a:cubicBezTo>
                  <a:lnTo>
                    <a:pt x="1" y="4756"/>
                  </a:lnTo>
                  <a:cubicBezTo>
                    <a:pt x="1" y="2122"/>
                    <a:pt x="2123" y="0"/>
                    <a:pt x="4757" y="0"/>
                  </a:cubicBezTo>
                  <a:close/>
                  <a:moveTo>
                    <a:pt x="4903" y="390"/>
                  </a:moveTo>
                  <a:lnTo>
                    <a:pt x="4903" y="2293"/>
                  </a:lnTo>
                  <a:cubicBezTo>
                    <a:pt x="5391" y="2390"/>
                    <a:pt x="5732" y="2781"/>
                    <a:pt x="5732" y="3268"/>
                  </a:cubicBezTo>
                  <a:lnTo>
                    <a:pt x="5732" y="6000"/>
                  </a:lnTo>
                  <a:cubicBezTo>
                    <a:pt x="5732" y="6488"/>
                    <a:pt x="5391" y="6902"/>
                    <a:pt x="4903" y="6976"/>
                  </a:cubicBezTo>
                  <a:lnTo>
                    <a:pt x="4903" y="8268"/>
                  </a:lnTo>
                  <a:lnTo>
                    <a:pt x="5123" y="8268"/>
                  </a:lnTo>
                  <a:cubicBezTo>
                    <a:pt x="5854" y="8268"/>
                    <a:pt x="6562" y="8171"/>
                    <a:pt x="7269" y="7976"/>
                  </a:cubicBezTo>
                  <a:cubicBezTo>
                    <a:pt x="7928" y="7756"/>
                    <a:pt x="8537" y="7488"/>
                    <a:pt x="9123" y="7122"/>
                  </a:cubicBezTo>
                  <a:lnTo>
                    <a:pt x="9123" y="4756"/>
                  </a:lnTo>
                  <a:cubicBezTo>
                    <a:pt x="9098" y="2415"/>
                    <a:pt x="7245" y="488"/>
                    <a:pt x="4903" y="415"/>
                  </a:cubicBezTo>
                  <a:close/>
                  <a:moveTo>
                    <a:pt x="4611" y="2293"/>
                  </a:moveTo>
                  <a:lnTo>
                    <a:pt x="4611" y="415"/>
                  </a:lnTo>
                  <a:cubicBezTo>
                    <a:pt x="2269" y="488"/>
                    <a:pt x="416" y="2415"/>
                    <a:pt x="391" y="4756"/>
                  </a:cubicBezTo>
                  <a:lnTo>
                    <a:pt x="391" y="7122"/>
                  </a:lnTo>
                  <a:cubicBezTo>
                    <a:pt x="976" y="7463"/>
                    <a:pt x="1611" y="7756"/>
                    <a:pt x="2245" y="7951"/>
                  </a:cubicBezTo>
                  <a:cubicBezTo>
                    <a:pt x="2952" y="8146"/>
                    <a:pt x="3659" y="8268"/>
                    <a:pt x="4391" y="8244"/>
                  </a:cubicBezTo>
                  <a:lnTo>
                    <a:pt x="4611" y="8244"/>
                  </a:lnTo>
                  <a:lnTo>
                    <a:pt x="4611" y="6976"/>
                  </a:lnTo>
                  <a:cubicBezTo>
                    <a:pt x="4123" y="6902"/>
                    <a:pt x="3781" y="6488"/>
                    <a:pt x="3781" y="6000"/>
                  </a:cubicBezTo>
                  <a:lnTo>
                    <a:pt x="3781" y="3268"/>
                  </a:lnTo>
                  <a:cubicBezTo>
                    <a:pt x="3781" y="2781"/>
                    <a:pt x="4123" y="2390"/>
                    <a:pt x="4611" y="2293"/>
                  </a:cubicBezTo>
                  <a:close/>
                  <a:moveTo>
                    <a:pt x="5220" y="2781"/>
                  </a:moveTo>
                  <a:cubicBezTo>
                    <a:pt x="5098" y="2659"/>
                    <a:pt x="4928" y="2585"/>
                    <a:pt x="4757" y="2585"/>
                  </a:cubicBezTo>
                  <a:lnTo>
                    <a:pt x="4757" y="2585"/>
                  </a:lnTo>
                  <a:cubicBezTo>
                    <a:pt x="4391" y="2585"/>
                    <a:pt x="4074" y="2902"/>
                    <a:pt x="4074" y="3268"/>
                  </a:cubicBezTo>
                  <a:lnTo>
                    <a:pt x="4074" y="6000"/>
                  </a:lnTo>
                  <a:cubicBezTo>
                    <a:pt x="4074" y="6390"/>
                    <a:pt x="4391" y="6683"/>
                    <a:pt x="4757" y="6683"/>
                  </a:cubicBezTo>
                  <a:lnTo>
                    <a:pt x="4757" y="6683"/>
                  </a:lnTo>
                  <a:cubicBezTo>
                    <a:pt x="4928" y="6683"/>
                    <a:pt x="5098" y="6610"/>
                    <a:pt x="5220" y="6488"/>
                  </a:cubicBezTo>
                  <a:cubicBezTo>
                    <a:pt x="5367" y="6366"/>
                    <a:pt x="5440" y="6195"/>
                    <a:pt x="5440" y="6000"/>
                  </a:cubicBezTo>
                  <a:lnTo>
                    <a:pt x="5440" y="3268"/>
                  </a:lnTo>
                  <a:cubicBezTo>
                    <a:pt x="5440" y="3098"/>
                    <a:pt x="5367" y="2927"/>
                    <a:pt x="5220" y="2781"/>
                  </a:cubicBezTo>
                  <a:close/>
                  <a:moveTo>
                    <a:pt x="9123" y="7463"/>
                  </a:moveTo>
                  <a:cubicBezTo>
                    <a:pt x="8562" y="7805"/>
                    <a:pt x="7976" y="8073"/>
                    <a:pt x="7342" y="8244"/>
                  </a:cubicBezTo>
                  <a:cubicBezTo>
                    <a:pt x="6635" y="8463"/>
                    <a:pt x="5879" y="8561"/>
                    <a:pt x="5123" y="8561"/>
                  </a:cubicBezTo>
                  <a:lnTo>
                    <a:pt x="4391" y="8561"/>
                  </a:lnTo>
                  <a:cubicBezTo>
                    <a:pt x="2976" y="8561"/>
                    <a:pt x="1611" y="8195"/>
                    <a:pt x="391" y="7463"/>
                  </a:cubicBezTo>
                  <a:lnTo>
                    <a:pt x="391" y="11049"/>
                  </a:lnTo>
                  <a:cubicBezTo>
                    <a:pt x="464" y="13414"/>
                    <a:pt x="2391" y="15292"/>
                    <a:pt x="4757" y="15292"/>
                  </a:cubicBezTo>
                  <a:cubicBezTo>
                    <a:pt x="7123" y="15292"/>
                    <a:pt x="9049" y="13414"/>
                    <a:pt x="9123" y="1104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0" name="Google Shape;1120;p49"/>
            <p:cNvSpPr/>
            <p:nvPr/>
          </p:nvSpPr>
          <p:spPr>
            <a:xfrm>
              <a:off x="3202911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537" y="2171"/>
                  </a:moveTo>
                  <a:cubicBezTo>
                    <a:pt x="732" y="2342"/>
                    <a:pt x="829" y="2586"/>
                    <a:pt x="829" y="2854"/>
                  </a:cubicBezTo>
                  <a:lnTo>
                    <a:pt x="829" y="5586"/>
                  </a:lnTo>
                  <a:cubicBezTo>
                    <a:pt x="829" y="6074"/>
                    <a:pt x="488" y="6488"/>
                    <a:pt x="0" y="6562"/>
                  </a:cubicBezTo>
                  <a:lnTo>
                    <a:pt x="0" y="7854"/>
                  </a:lnTo>
                  <a:lnTo>
                    <a:pt x="220" y="7854"/>
                  </a:lnTo>
                  <a:cubicBezTo>
                    <a:pt x="951" y="7854"/>
                    <a:pt x="1659" y="7757"/>
                    <a:pt x="2366" y="7562"/>
                  </a:cubicBezTo>
                  <a:cubicBezTo>
                    <a:pt x="3025" y="7342"/>
                    <a:pt x="3634" y="7074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1903"/>
                  </a:lnTo>
                  <a:cubicBezTo>
                    <a:pt x="220" y="1928"/>
                    <a:pt x="390" y="2025"/>
                    <a:pt x="537" y="217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1" name="Google Shape;1121;p49"/>
            <p:cNvSpPr/>
            <p:nvPr/>
          </p:nvSpPr>
          <p:spPr>
            <a:xfrm>
              <a:off x="3129912" y="3708819"/>
              <a:ext cx="120228" cy="373356"/>
            </a:xfrm>
            <a:custGeom>
              <a:avLst/>
              <a:gdLst/>
              <a:ahLst/>
              <a:cxnLst/>
              <a:rect l="l" t="t" r="r" b="b"/>
              <a:pathLst>
                <a:path w="1367" h="4269" extrusionOk="0">
                  <a:moveTo>
                    <a:pt x="1367" y="3586"/>
                  </a:moveTo>
                  <a:lnTo>
                    <a:pt x="1367" y="854"/>
                  </a:lnTo>
                  <a:cubicBezTo>
                    <a:pt x="1294" y="1"/>
                    <a:pt x="74" y="1"/>
                    <a:pt x="1" y="854"/>
                  </a:cubicBezTo>
                  <a:lnTo>
                    <a:pt x="1" y="3586"/>
                  </a:lnTo>
                  <a:cubicBezTo>
                    <a:pt x="1" y="3976"/>
                    <a:pt x="318" y="4269"/>
                    <a:pt x="684" y="4269"/>
                  </a:cubicBezTo>
                  <a:cubicBezTo>
                    <a:pt x="855" y="4269"/>
                    <a:pt x="1025" y="4196"/>
                    <a:pt x="1172" y="4074"/>
                  </a:cubicBezTo>
                  <a:cubicBezTo>
                    <a:pt x="1294" y="3952"/>
                    <a:pt x="1367" y="3781"/>
                    <a:pt x="1367" y="3586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2" name="Google Shape;1122;p49"/>
            <p:cNvSpPr/>
            <p:nvPr/>
          </p:nvSpPr>
          <p:spPr>
            <a:xfrm>
              <a:off x="2806080" y="3533904"/>
              <a:ext cx="371149" cy="686979"/>
            </a:xfrm>
            <a:custGeom>
              <a:avLst/>
              <a:gdLst/>
              <a:ahLst/>
              <a:cxnLst/>
              <a:rect l="l" t="t" r="r" b="b"/>
              <a:pathLst>
                <a:path w="4220" h="7855" extrusionOk="0">
                  <a:moveTo>
                    <a:pt x="3390" y="5586"/>
                  </a:moveTo>
                  <a:lnTo>
                    <a:pt x="3390" y="2854"/>
                  </a:lnTo>
                  <a:cubicBezTo>
                    <a:pt x="3390" y="2367"/>
                    <a:pt x="3756" y="1976"/>
                    <a:pt x="4220" y="1903"/>
                  </a:cubicBezTo>
                  <a:lnTo>
                    <a:pt x="4220" y="1"/>
                  </a:lnTo>
                  <a:cubicBezTo>
                    <a:pt x="1878" y="74"/>
                    <a:pt x="25" y="2001"/>
                    <a:pt x="0" y="4342"/>
                  </a:cubicBezTo>
                  <a:lnTo>
                    <a:pt x="0" y="6708"/>
                  </a:lnTo>
                  <a:cubicBezTo>
                    <a:pt x="585" y="7049"/>
                    <a:pt x="1220" y="7342"/>
                    <a:pt x="1854" y="7537"/>
                  </a:cubicBezTo>
                  <a:cubicBezTo>
                    <a:pt x="2561" y="7732"/>
                    <a:pt x="3268" y="7854"/>
                    <a:pt x="4000" y="7830"/>
                  </a:cubicBezTo>
                  <a:lnTo>
                    <a:pt x="4220" y="7830"/>
                  </a:lnTo>
                  <a:lnTo>
                    <a:pt x="4220" y="6562"/>
                  </a:lnTo>
                  <a:cubicBezTo>
                    <a:pt x="3732" y="6488"/>
                    <a:pt x="3390" y="6074"/>
                    <a:pt x="3390" y="558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3" name="Google Shape;1123;p49"/>
            <p:cNvSpPr/>
            <p:nvPr/>
          </p:nvSpPr>
          <p:spPr>
            <a:xfrm>
              <a:off x="2806080" y="4150392"/>
              <a:ext cx="767979" cy="684792"/>
            </a:xfrm>
            <a:custGeom>
              <a:avLst/>
              <a:gdLst/>
              <a:ahLst/>
              <a:cxnLst/>
              <a:rect l="l" t="t" r="r" b="b"/>
              <a:pathLst>
                <a:path w="8732" h="7830" extrusionOk="0">
                  <a:moveTo>
                    <a:pt x="6976" y="781"/>
                  </a:moveTo>
                  <a:cubicBezTo>
                    <a:pt x="6244" y="1000"/>
                    <a:pt x="5488" y="1098"/>
                    <a:pt x="4732" y="1098"/>
                  </a:cubicBezTo>
                  <a:lnTo>
                    <a:pt x="4000" y="1098"/>
                  </a:lnTo>
                  <a:cubicBezTo>
                    <a:pt x="2585" y="1098"/>
                    <a:pt x="1220" y="732"/>
                    <a:pt x="0" y="0"/>
                  </a:cubicBezTo>
                  <a:lnTo>
                    <a:pt x="0" y="3586"/>
                  </a:lnTo>
                  <a:cubicBezTo>
                    <a:pt x="73" y="5951"/>
                    <a:pt x="2000" y="7829"/>
                    <a:pt x="4366" y="7829"/>
                  </a:cubicBezTo>
                  <a:cubicBezTo>
                    <a:pt x="6732" y="7829"/>
                    <a:pt x="8658" y="5951"/>
                    <a:pt x="8732" y="3586"/>
                  </a:cubicBezTo>
                  <a:lnTo>
                    <a:pt x="8732" y="0"/>
                  </a:lnTo>
                  <a:cubicBezTo>
                    <a:pt x="8171" y="342"/>
                    <a:pt x="7585" y="610"/>
                    <a:pt x="6976" y="78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4" name="Google Shape;1124;p49"/>
            <p:cNvSpPr/>
            <p:nvPr/>
          </p:nvSpPr>
          <p:spPr>
            <a:xfrm>
              <a:off x="3505371" y="4248519"/>
              <a:ext cx="34388" cy="266658"/>
            </a:xfrm>
            <a:custGeom>
              <a:avLst/>
              <a:gdLst/>
              <a:ahLst/>
              <a:cxnLst/>
              <a:rect l="l" t="t" r="r" b="b"/>
              <a:pathLst>
                <a:path w="391" h="3049" extrusionOk="0">
                  <a:moveTo>
                    <a:pt x="0" y="195"/>
                  </a:moveTo>
                  <a:cubicBezTo>
                    <a:pt x="0" y="98"/>
                    <a:pt x="98" y="0"/>
                    <a:pt x="195" y="0"/>
                  </a:cubicBezTo>
                  <a:cubicBezTo>
                    <a:pt x="317" y="0"/>
                    <a:pt x="390" y="98"/>
                    <a:pt x="390" y="195"/>
                  </a:cubicBezTo>
                  <a:lnTo>
                    <a:pt x="390" y="1927"/>
                  </a:lnTo>
                  <a:cubicBezTo>
                    <a:pt x="390" y="2025"/>
                    <a:pt x="317" y="2122"/>
                    <a:pt x="195" y="2122"/>
                  </a:cubicBezTo>
                  <a:cubicBezTo>
                    <a:pt x="98" y="2122"/>
                    <a:pt x="0" y="2025"/>
                    <a:pt x="0" y="1927"/>
                  </a:cubicBezTo>
                  <a:close/>
                  <a:moveTo>
                    <a:pt x="0" y="2537"/>
                  </a:moveTo>
                  <a:cubicBezTo>
                    <a:pt x="0" y="2439"/>
                    <a:pt x="98" y="2342"/>
                    <a:pt x="195" y="2342"/>
                  </a:cubicBezTo>
                  <a:cubicBezTo>
                    <a:pt x="317" y="2342"/>
                    <a:pt x="390" y="2439"/>
                    <a:pt x="390" y="2537"/>
                  </a:cubicBezTo>
                  <a:lnTo>
                    <a:pt x="390" y="2854"/>
                  </a:lnTo>
                  <a:cubicBezTo>
                    <a:pt x="390" y="2951"/>
                    <a:pt x="317" y="3049"/>
                    <a:pt x="195" y="3049"/>
                  </a:cubicBezTo>
                  <a:cubicBezTo>
                    <a:pt x="73" y="3049"/>
                    <a:pt x="0" y="2951"/>
                    <a:pt x="0" y="285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5" name="Google Shape;1125;p49"/>
            <p:cNvSpPr/>
            <p:nvPr/>
          </p:nvSpPr>
          <p:spPr>
            <a:xfrm>
              <a:off x="3202911" y="3533904"/>
              <a:ext cx="371149" cy="633630"/>
            </a:xfrm>
            <a:custGeom>
              <a:avLst/>
              <a:gdLst/>
              <a:ahLst/>
              <a:cxnLst/>
              <a:rect l="l" t="t" r="r" b="b"/>
              <a:pathLst>
                <a:path w="4220" h="7245" extrusionOk="0">
                  <a:moveTo>
                    <a:pt x="3610" y="4635"/>
                  </a:moveTo>
                  <a:lnTo>
                    <a:pt x="3610" y="7001"/>
                  </a:lnTo>
                  <a:cubicBezTo>
                    <a:pt x="3464" y="7098"/>
                    <a:pt x="3317" y="7171"/>
                    <a:pt x="3171" y="7244"/>
                  </a:cubicBezTo>
                  <a:cubicBezTo>
                    <a:pt x="3537" y="7098"/>
                    <a:pt x="3878" y="6903"/>
                    <a:pt x="4220" y="6708"/>
                  </a:cubicBezTo>
                  <a:lnTo>
                    <a:pt x="4220" y="4342"/>
                  </a:lnTo>
                  <a:cubicBezTo>
                    <a:pt x="4195" y="2001"/>
                    <a:pt x="2342" y="74"/>
                    <a:pt x="0" y="1"/>
                  </a:cubicBezTo>
                  <a:lnTo>
                    <a:pt x="0" y="342"/>
                  </a:lnTo>
                  <a:cubicBezTo>
                    <a:pt x="2073" y="732"/>
                    <a:pt x="3586" y="2537"/>
                    <a:pt x="3610" y="463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6" name="Google Shape;1126;p49"/>
            <p:cNvSpPr/>
            <p:nvPr/>
          </p:nvSpPr>
          <p:spPr>
            <a:xfrm>
              <a:off x="3329471" y="4150392"/>
              <a:ext cx="246788" cy="667738"/>
            </a:xfrm>
            <a:custGeom>
              <a:avLst/>
              <a:gdLst/>
              <a:ahLst/>
              <a:cxnLst/>
              <a:rect l="l" t="t" r="r" b="b"/>
              <a:pathLst>
                <a:path w="2806" h="7635" extrusionOk="0">
                  <a:moveTo>
                    <a:pt x="2781" y="0"/>
                  </a:moveTo>
                  <a:cubicBezTo>
                    <a:pt x="2586" y="122"/>
                    <a:pt x="2366" y="244"/>
                    <a:pt x="2171" y="342"/>
                  </a:cubicBezTo>
                  <a:lnTo>
                    <a:pt x="2171" y="1122"/>
                  </a:lnTo>
                  <a:lnTo>
                    <a:pt x="2195" y="1122"/>
                  </a:lnTo>
                  <a:cubicBezTo>
                    <a:pt x="2317" y="1122"/>
                    <a:pt x="2390" y="1220"/>
                    <a:pt x="2390" y="1317"/>
                  </a:cubicBezTo>
                  <a:lnTo>
                    <a:pt x="2390" y="3049"/>
                  </a:lnTo>
                  <a:cubicBezTo>
                    <a:pt x="2390" y="3147"/>
                    <a:pt x="2317" y="3244"/>
                    <a:pt x="2195" y="3244"/>
                  </a:cubicBezTo>
                  <a:lnTo>
                    <a:pt x="2171" y="3244"/>
                  </a:lnTo>
                  <a:lnTo>
                    <a:pt x="2171" y="3464"/>
                  </a:lnTo>
                  <a:lnTo>
                    <a:pt x="2195" y="3464"/>
                  </a:lnTo>
                  <a:cubicBezTo>
                    <a:pt x="2317" y="3464"/>
                    <a:pt x="2390" y="3561"/>
                    <a:pt x="2390" y="3683"/>
                  </a:cubicBezTo>
                  <a:lnTo>
                    <a:pt x="2390" y="3976"/>
                  </a:lnTo>
                  <a:cubicBezTo>
                    <a:pt x="2390" y="4098"/>
                    <a:pt x="2317" y="4171"/>
                    <a:pt x="2195" y="4171"/>
                  </a:cubicBezTo>
                  <a:lnTo>
                    <a:pt x="2171" y="4171"/>
                  </a:lnTo>
                  <a:cubicBezTo>
                    <a:pt x="2049" y="5610"/>
                    <a:pt x="1244" y="6903"/>
                    <a:pt x="0" y="7634"/>
                  </a:cubicBezTo>
                  <a:cubicBezTo>
                    <a:pt x="1683" y="6976"/>
                    <a:pt x="2781" y="5366"/>
                    <a:pt x="2805" y="3586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27" name="Google Shape;1127;p49"/>
            <p:cNvSpPr/>
            <p:nvPr/>
          </p:nvSpPr>
          <p:spPr>
            <a:xfrm>
              <a:off x="3138531" y="3728060"/>
              <a:ext cx="111609" cy="373356"/>
            </a:xfrm>
            <a:custGeom>
              <a:avLst/>
              <a:gdLst/>
              <a:ahLst/>
              <a:cxnLst/>
              <a:rect l="l" t="t" r="r" b="b"/>
              <a:pathLst>
                <a:path w="1269" h="4269" extrusionOk="0">
                  <a:moveTo>
                    <a:pt x="879" y="317"/>
                  </a:moveTo>
                  <a:lnTo>
                    <a:pt x="879" y="3049"/>
                  </a:lnTo>
                  <a:cubicBezTo>
                    <a:pt x="879" y="3439"/>
                    <a:pt x="586" y="3732"/>
                    <a:pt x="220" y="3732"/>
                  </a:cubicBezTo>
                  <a:cubicBezTo>
                    <a:pt x="147" y="3732"/>
                    <a:pt x="74" y="3732"/>
                    <a:pt x="1" y="3707"/>
                  </a:cubicBezTo>
                  <a:cubicBezTo>
                    <a:pt x="25" y="3756"/>
                    <a:pt x="74" y="3805"/>
                    <a:pt x="123" y="3854"/>
                  </a:cubicBezTo>
                  <a:cubicBezTo>
                    <a:pt x="537" y="4268"/>
                    <a:pt x="1244" y="3976"/>
                    <a:pt x="1269" y="3366"/>
                  </a:cubicBezTo>
                  <a:lnTo>
                    <a:pt x="1269" y="634"/>
                  </a:lnTo>
                  <a:cubicBezTo>
                    <a:pt x="1269" y="464"/>
                    <a:pt x="1196" y="293"/>
                    <a:pt x="1074" y="147"/>
                  </a:cubicBezTo>
                  <a:cubicBezTo>
                    <a:pt x="976" y="73"/>
                    <a:pt x="903" y="25"/>
                    <a:pt x="805" y="0"/>
                  </a:cubicBezTo>
                  <a:cubicBezTo>
                    <a:pt x="854" y="98"/>
                    <a:pt x="879" y="195"/>
                    <a:pt x="879" y="31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128" name="Google Shape;1128;p49"/>
          <p:cNvSpPr/>
          <p:nvPr/>
        </p:nvSpPr>
        <p:spPr>
          <a:xfrm>
            <a:off x="1964428" y="3780752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50"/>
          <p:cNvSpPr txBox="1">
            <a:spLocks noGrp="1"/>
          </p:cNvSpPr>
          <p:nvPr>
            <p:ph type="title"/>
          </p:nvPr>
        </p:nvSpPr>
        <p:spPr>
          <a:xfrm>
            <a:off x="715125" y="731525"/>
            <a:ext cx="7713900" cy="68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are international</a:t>
            </a:r>
            <a:endParaRPr/>
          </a:p>
        </p:txBody>
      </p:sp>
      <p:grpSp>
        <p:nvGrpSpPr>
          <p:cNvPr id="1134" name="Google Shape;1134;p50"/>
          <p:cNvGrpSpPr/>
          <p:nvPr/>
        </p:nvGrpSpPr>
        <p:grpSpPr>
          <a:xfrm>
            <a:off x="715113" y="1675457"/>
            <a:ext cx="5020377" cy="2674538"/>
            <a:chOff x="233350" y="949250"/>
            <a:chExt cx="7137300" cy="3802300"/>
          </a:xfrm>
        </p:grpSpPr>
        <p:sp>
          <p:nvSpPr>
            <p:cNvPr id="1135" name="Google Shape;1135;p50"/>
            <p:cNvSpPr/>
            <p:nvPr/>
          </p:nvSpPr>
          <p:spPr>
            <a:xfrm>
              <a:off x="4428450" y="2808675"/>
              <a:ext cx="1478900" cy="330100"/>
            </a:xfrm>
            <a:custGeom>
              <a:avLst/>
              <a:gdLst/>
              <a:ahLst/>
              <a:cxnLst/>
              <a:rect l="l" t="t" r="r" b="b"/>
              <a:pathLst>
                <a:path w="59156" h="13204" extrusionOk="0">
                  <a:moveTo>
                    <a:pt x="1" y="0"/>
                  </a:moveTo>
                  <a:lnTo>
                    <a:pt x="1" y="0"/>
                  </a:lnTo>
                  <a:close/>
                  <a:moveTo>
                    <a:pt x="59155" y="13203"/>
                  </a:move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6" name="Google Shape;1136;p50"/>
            <p:cNvSpPr/>
            <p:nvPr/>
          </p:nvSpPr>
          <p:spPr>
            <a:xfrm>
              <a:off x="2909400" y="1076125"/>
              <a:ext cx="4118650" cy="3109225"/>
            </a:xfrm>
            <a:custGeom>
              <a:avLst/>
              <a:gdLst/>
              <a:ahLst/>
              <a:cxnLst/>
              <a:rect l="l" t="t" r="r" b="b"/>
              <a:pathLst>
                <a:path w="164746" h="124369" extrusionOk="0">
                  <a:moveTo>
                    <a:pt x="49520" y="11070"/>
                  </a:moveTo>
                  <a:cubicBezTo>
                    <a:pt x="49737" y="11070"/>
                    <a:pt x="49861" y="11136"/>
                    <a:pt x="49875" y="11358"/>
                  </a:cubicBezTo>
                  <a:cubicBezTo>
                    <a:pt x="49875" y="11575"/>
                    <a:pt x="49818" y="11698"/>
                    <a:pt x="49684" y="11698"/>
                  </a:cubicBezTo>
                  <a:cubicBezTo>
                    <a:pt x="49636" y="11698"/>
                    <a:pt x="49580" y="11683"/>
                    <a:pt x="49512" y="11651"/>
                  </a:cubicBezTo>
                  <a:cubicBezTo>
                    <a:pt x="49305" y="11565"/>
                    <a:pt x="49115" y="11444"/>
                    <a:pt x="48925" y="11323"/>
                  </a:cubicBezTo>
                  <a:lnTo>
                    <a:pt x="49339" y="11081"/>
                  </a:lnTo>
                  <a:cubicBezTo>
                    <a:pt x="49405" y="11074"/>
                    <a:pt x="49465" y="11070"/>
                    <a:pt x="49520" y="11070"/>
                  </a:cubicBezTo>
                  <a:close/>
                  <a:moveTo>
                    <a:pt x="46983" y="11081"/>
                  </a:moveTo>
                  <a:cubicBezTo>
                    <a:pt x="47014" y="11081"/>
                    <a:pt x="47051" y="11087"/>
                    <a:pt x="47093" y="11098"/>
                  </a:cubicBezTo>
                  <a:cubicBezTo>
                    <a:pt x="47369" y="11185"/>
                    <a:pt x="47870" y="11168"/>
                    <a:pt x="47767" y="11686"/>
                  </a:cubicBezTo>
                  <a:cubicBezTo>
                    <a:pt x="47732" y="11893"/>
                    <a:pt x="47888" y="12274"/>
                    <a:pt x="47490" y="12343"/>
                  </a:cubicBezTo>
                  <a:cubicBezTo>
                    <a:pt x="47110" y="12222"/>
                    <a:pt x="46834" y="11893"/>
                    <a:pt x="46799" y="11496"/>
                  </a:cubicBezTo>
                  <a:cubicBezTo>
                    <a:pt x="46784" y="11302"/>
                    <a:pt x="46782" y="11081"/>
                    <a:pt x="46983" y="11081"/>
                  </a:cubicBezTo>
                  <a:close/>
                  <a:moveTo>
                    <a:pt x="38158" y="11530"/>
                  </a:moveTo>
                  <a:cubicBezTo>
                    <a:pt x="38279" y="11530"/>
                    <a:pt x="38417" y="11703"/>
                    <a:pt x="38642" y="11876"/>
                  </a:cubicBezTo>
                  <a:cubicBezTo>
                    <a:pt x="38366" y="12118"/>
                    <a:pt x="38089" y="12360"/>
                    <a:pt x="37778" y="12585"/>
                  </a:cubicBezTo>
                  <a:cubicBezTo>
                    <a:pt x="35549" y="13967"/>
                    <a:pt x="35514" y="15903"/>
                    <a:pt x="37692" y="17268"/>
                  </a:cubicBezTo>
                  <a:cubicBezTo>
                    <a:pt x="38003" y="17458"/>
                    <a:pt x="38227" y="17631"/>
                    <a:pt x="38158" y="18080"/>
                  </a:cubicBezTo>
                  <a:cubicBezTo>
                    <a:pt x="38106" y="18529"/>
                    <a:pt x="37951" y="18599"/>
                    <a:pt x="37553" y="18737"/>
                  </a:cubicBezTo>
                  <a:cubicBezTo>
                    <a:pt x="36568" y="19117"/>
                    <a:pt x="36309" y="19981"/>
                    <a:pt x="36378" y="20949"/>
                  </a:cubicBezTo>
                  <a:cubicBezTo>
                    <a:pt x="36427" y="21679"/>
                    <a:pt x="36279" y="22143"/>
                    <a:pt x="35819" y="22143"/>
                  </a:cubicBezTo>
                  <a:cubicBezTo>
                    <a:pt x="35625" y="22143"/>
                    <a:pt x="35377" y="22061"/>
                    <a:pt x="35065" y="21882"/>
                  </a:cubicBezTo>
                  <a:cubicBezTo>
                    <a:pt x="34913" y="21798"/>
                    <a:pt x="34745" y="21754"/>
                    <a:pt x="34578" y="21754"/>
                  </a:cubicBezTo>
                  <a:cubicBezTo>
                    <a:pt x="34403" y="21754"/>
                    <a:pt x="34230" y="21802"/>
                    <a:pt x="34080" y="21899"/>
                  </a:cubicBezTo>
                  <a:cubicBezTo>
                    <a:pt x="33134" y="22372"/>
                    <a:pt x="32094" y="22613"/>
                    <a:pt x="31041" y="22613"/>
                  </a:cubicBezTo>
                  <a:cubicBezTo>
                    <a:pt x="30747" y="22613"/>
                    <a:pt x="30451" y="22594"/>
                    <a:pt x="30157" y="22556"/>
                  </a:cubicBezTo>
                  <a:cubicBezTo>
                    <a:pt x="29915" y="22521"/>
                    <a:pt x="29759" y="22608"/>
                    <a:pt x="29829" y="22262"/>
                  </a:cubicBezTo>
                  <a:lnTo>
                    <a:pt x="29829" y="22262"/>
                  </a:lnTo>
                  <a:lnTo>
                    <a:pt x="29829" y="22279"/>
                  </a:lnTo>
                  <a:cubicBezTo>
                    <a:pt x="29898" y="21986"/>
                    <a:pt x="29984" y="21882"/>
                    <a:pt x="30364" y="21830"/>
                  </a:cubicBezTo>
                  <a:cubicBezTo>
                    <a:pt x="31505" y="21675"/>
                    <a:pt x="32836" y="21467"/>
                    <a:pt x="33354" y="20361"/>
                  </a:cubicBezTo>
                  <a:cubicBezTo>
                    <a:pt x="33821" y="19342"/>
                    <a:pt x="33872" y="18184"/>
                    <a:pt x="34927" y="17458"/>
                  </a:cubicBezTo>
                  <a:cubicBezTo>
                    <a:pt x="35238" y="17216"/>
                    <a:pt x="34978" y="16836"/>
                    <a:pt x="34667" y="16594"/>
                  </a:cubicBezTo>
                  <a:cubicBezTo>
                    <a:pt x="33216" y="15436"/>
                    <a:pt x="33907" y="14572"/>
                    <a:pt x="35099" y="13846"/>
                  </a:cubicBezTo>
                  <a:cubicBezTo>
                    <a:pt x="35860" y="13380"/>
                    <a:pt x="36724" y="13086"/>
                    <a:pt x="37018" y="12066"/>
                  </a:cubicBezTo>
                  <a:cubicBezTo>
                    <a:pt x="37156" y="11582"/>
                    <a:pt x="37709" y="11548"/>
                    <a:pt x="38158" y="11530"/>
                  </a:cubicBezTo>
                  <a:close/>
                  <a:moveTo>
                    <a:pt x="46802" y="32066"/>
                  </a:moveTo>
                  <a:cubicBezTo>
                    <a:pt x="47245" y="32066"/>
                    <a:pt x="47720" y="32469"/>
                    <a:pt x="47888" y="33080"/>
                  </a:cubicBezTo>
                  <a:cubicBezTo>
                    <a:pt x="48059" y="33754"/>
                    <a:pt x="48393" y="34225"/>
                    <a:pt x="48918" y="34225"/>
                  </a:cubicBezTo>
                  <a:cubicBezTo>
                    <a:pt x="49080" y="34225"/>
                    <a:pt x="49261" y="34181"/>
                    <a:pt x="49460" y="34083"/>
                  </a:cubicBezTo>
                  <a:cubicBezTo>
                    <a:pt x="50103" y="33764"/>
                    <a:pt x="50701" y="33627"/>
                    <a:pt x="51269" y="33627"/>
                  </a:cubicBezTo>
                  <a:cubicBezTo>
                    <a:pt x="52489" y="33627"/>
                    <a:pt x="53566" y="34260"/>
                    <a:pt x="54628" y="35085"/>
                  </a:cubicBezTo>
                  <a:cubicBezTo>
                    <a:pt x="54818" y="35223"/>
                    <a:pt x="55008" y="35396"/>
                    <a:pt x="55163" y="35586"/>
                  </a:cubicBezTo>
                  <a:cubicBezTo>
                    <a:pt x="55543" y="36053"/>
                    <a:pt x="56684" y="36070"/>
                    <a:pt x="56321" y="36917"/>
                  </a:cubicBezTo>
                  <a:lnTo>
                    <a:pt x="56321" y="36934"/>
                  </a:lnTo>
                  <a:cubicBezTo>
                    <a:pt x="56149" y="37350"/>
                    <a:pt x="55751" y="37415"/>
                    <a:pt x="55318" y="37415"/>
                  </a:cubicBezTo>
                  <a:cubicBezTo>
                    <a:pt x="55122" y="37415"/>
                    <a:pt x="54919" y="37401"/>
                    <a:pt x="54727" y="37401"/>
                  </a:cubicBezTo>
                  <a:cubicBezTo>
                    <a:pt x="54620" y="37401"/>
                    <a:pt x="54517" y="37405"/>
                    <a:pt x="54420" y="37418"/>
                  </a:cubicBezTo>
                  <a:cubicBezTo>
                    <a:pt x="54278" y="37432"/>
                    <a:pt x="54136" y="37440"/>
                    <a:pt x="53995" y="37440"/>
                  </a:cubicBezTo>
                  <a:cubicBezTo>
                    <a:pt x="53292" y="37440"/>
                    <a:pt x="52602" y="37262"/>
                    <a:pt x="51983" y="36917"/>
                  </a:cubicBezTo>
                  <a:cubicBezTo>
                    <a:pt x="51332" y="36539"/>
                    <a:pt x="50680" y="36418"/>
                    <a:pt x="50028" y="36418"/>
                  </a:cubicBezTo>
                  <a:cubicBezTo>
                    <a:pt x="48867" y="36418"/>
                    <a:pt x="47706" y="36802"/>
                    <a:pt x="46545" y="36802"/>
                  </a:cubicBezTo>
                  <a:cubicBezTo>
                    <a:pt x="46302" y="36802"/>
                    <a:pt x="46058" y="36785"/>
                    <a:pt x="45814" y="36744"/>
                  </a:cubicBezTo>
                  <a:cubicBezTo>
                    <a:pt x="44881" y="36588"/>
                    <a:pt x="44552" y="36105"/>
                    <a:pt x="44673" y="35241"/>
                  </a:cubicBezTo>
                  <a:cubicBezTo>
                    <a:pt x="44846" y="34083"/>
                    <a:pt x="45537" y="33115"/>
                    <a:pt x="46263" y="32320"/>
                  </a:cubicBezTo>
                  <a:cubicBezTo>
                    <a:pt x="46417" y="32145"/>
                    <a:pt x="46607" y="32066"/>
                    <a:pt x="46802" y="32066"/>
                  </a:cubicBezTo>
                  <a:close/>
                  <a:moveTo>
                    <a:pt x="64554" y="31370"/>
                  </a:moveTo>
                  <a:cubicBezTo>
                    <a:pt x="64860" y="31370"/>
                    <a:pt x="65185" y="31437"/>
                    <a:pt x="65532" y="31594"/>
                  </a:cubicBezTo>
                  <a:cubicBezTo>
                    <a:pt x="65878" y="31767"/>
                    <a:pt x="65930" y="32251"/>
                    <a:pt x="65636" y="32493"/>
                  </a:cubicBezTo>
                  <a:cubicBezTo>
                    <a:pt x="64063" y="34065"/>
                    <a:pt x="64184" y="35085"/>
                    <a:pt x="65895" y="36588"/>
                  </a:cubicBezTo>
                  <a:cubicBezTo>
                    <a:pt x="67243" y="37815"/>
                    <a:pt x="67762" y="39544"/>
                    <a:pt x="68211" y="41237"/>
                  </a:cubicBezTo>
                  <a:cubicBezTo>
                    <a:pt x="68364" y="41802"/>
                    <a:pt x="68057" y="41990"/>
                    <a:pt x="67435" y="41990"/>
                  </a:cubicBezTo>
                  <a:cubicBezTo>
                    <a:pt x="67353" y="41990"/>
                    <a:pt x="67266" y="41986"/>
                    <a:pt x="67174" y="41980"/>
                  </a:cubicBezTo>
                  <a:cubicBezTo>
                    <a:pt x="66517" y="41064"/>
                    <a:pt x="64271" y="41825"/>
                    <a:pt x="64547" y="39146"/>
                  </a:cubicBezTo>
                  <a:lnTo>
                    <a:pt x="64547" y="39146"/>
                  </a:lnTo>
                  <a:lnTo>
                    <a:pt x="64547" y="39181"/>
                  </a:lnTo>
                  <a:cubicBezTo>
                    <a:pt x="64685" y="37885"/>
                    <a:pt x="63113" y="36295"/>
                    <a:pt x="62076" y="35050"/>
                  </a:cubicBezTo>
                  <a:cubicBezTo>
                    <a:pt x="61281" y="34100"/>
                    <a:pt x="61385" y="33288"/>
                    <a:pt x="62076" y="32683"/>
                  </a:cubicBezTo>
                  <a:cubicBezTo>
                    <a:pt x="62786" y="32052"/>
                    <a:pt x="63577" y="31370"/>
                    <a:pt x="64554" y="31370"/>
                  </a:cubicBezTo>
                  <a:close/>
                  <a:moveTo>
                    <a:pt x="30705" y="33465"/>
                  </a:moveTo>
                  <a:cubicBezTo>
                    <a:pt x="30874" y="33465"/>
                    <a:pt x="31043" y="33637"/>
                    <a:pt x="31090" y="33720"/>
                  </a:cubicBezTo>
                  <a:cubicBezTo>
                    <a:pt x="31920" y="35120"/>
                    <a:pt x="33579" y="35258"/>
                    <a:pt x="34719" y="36226"/>
                  </a:cubicBezTo>
                  <a:cubicBezTo>
                    <a:pt x="36205" y="37487"/>
                    <a:pt x="36275" y="39354"/>
                    <a:pt x="37191" y="40822"/>
                  </a:cubicBezTo>
                  <a:cubicBezTo>
                    <a:pt x="37484" y="41289"/>
                    <a:pt x="37571" y="41980"/>
                    <a:pt x="37968" y="42274"/>
                  </a:cubicBezTo>
                  <a:cubicBezTo>
                    <a:pt x="38403" y="42594"/>
                    <a:pt x="39075" y="43217"/>
                    <a:pt x="39556" y="43217"/>
                  </a:cubicBezTo>
                  <a:cubicBezTo>
                    <a:pt x="39725" y="43217"/>
                    <a:pt x="39870" y="43141"/>
                    <a:pt x="39973" y="42948"/>
                  </a:cubicBezTo>
                  <a:cubicBezTo>
                    <a:pt x="40336" y="42274"/>
                    <a:pt x="41234" y="41289"/>
                    <a:pt x="40543" y="40183"/>
                  </a:cubicBezTo>
                  <a:cubicBezTo>
                    <a:pt x="40301" y="39803"/>
                    <a:pt x="39610" y="39215"/>
                    <a:pt x="40284" y="38904"/>
                  </a:cubicBezTo>
                  <a:cubicBezTo>
                    <a:pt x="40592" y="38765"/>
                    <a:pt x="41024" y="38302"/>
                    <a:pt x="41439" y="38302"/>
                  </a:cubicBezTo>
                  <a:cubicBezTo>
                    <a:pt x="41746" y="38302"/>
                    <a:pt x="42043" y="38557"/>
                    <a:pt x="42271" y="39388"/>
                  </a:cubicBezTo>
                  <a:cubicBezTo>
                    <a:pt x="42782" y="41200"/>
                    <a:pt x="43748" y="43327"/>
                    <a:pt x="46038" y="43327"/>
                  </a:cubicBezTo>
                  <a:cubicBezTo>
                    <a:pt x="46150" y="43327"/>
                    <a:pt x="46266" y="43321"/>
                    <a:pt x="46384" y="43311"/>
                  </a:cubicBezTo>
                  <a:cubicBezTo>
                    <a:pt x="46463" y="43304"/>
                    <a:pt x="46542" y="43300"/>
                    <a:pt x="46620" y="43300"/>
                  </a:cubicBezTo>
                  <a:cubicBezTo>
                    <a:pt x="47585" y="43300"/>
                    <a:pt x="48526" y="43802"/>
                    <a:pt x="49487" y="43802"/>
                  </a:cubicBezTo>
                  <a:cubicBezTo>
                    <a:pt x="49955" y="43802"/>
                    <a:pt x="50429" y="43683"/>
                    <a:pt x="50912" y="43328"/>
                  </a:cubicBezTo>
                  <a:cubicBezTo>
                    <a:pt x="51106" y="43191"/>
                    <a:pt x="51242" y="43135"/>
                    <a:pt x="51336" y="43135"/>
                  </a:cubicBezTo>
                  <a:cubicBezTo>
                    <a:pt x="51643" y="43135"/>
                    <a:pt x="51508" y="43736"/>
                    <a:pt x="51534" y="44054"/>
                  </a:cubicBezTo>
                  <a:cubicBezTo>
                    <a:pt x="51845" y="45488"/>
                    <a:pt x="50843" y="46629"/>
                    <a:pt x="50618" y="47942"/>
                  </a:cubicBezTo>
                  <a:cubicBezTo>
                    <a:pt x="50585" y="48144"/>
                    <a:pt x="50240" y="48444"/>
                    <a:pt x="50046" y="48444"/>
                  </a:cubicBezTo>
                  <a:cubicBezTo>
                    <a:pt x="50041" y="48444"/>
                    <a:pt x="50036" y="48444"/>
                    <a:pt x="50031" y="48444"/>
                  </a:cubicBezTo>
                  <a:cubicBezTo>
                    <a:pt x="49523" y="48389"/>
                    <a:pt x="49010" y="48372"/>
                    <a:pt x="48494" y="48372"/>
                  </a:cubicBezTo>
                  <a:cubicBezTo>
                    <a:pt x="47534" y="48372"/>
                    <a:pt x="46564" y="48433"/>
                    <a:pt x="45600" y="48433"/>
                  </a:cubicBezTo>
                  <a:cubicBezTo>
                    <a:pt x="43779" y="48433"/>
                    <a:pt x="41984" y="48215"/>
                    <a:pt x="40336" y="46957"/>
                  </a:cubicBezTo>
                  <a:cubicBezTo>
                    <a:pt x="40033" y="46726"/>
                    <a:pt x="39675" y="46623"/>
                    <a:pt x="39308" y="46623"/>
                  </a:cubicBezTo>
                  <a:cubicBezTo>
                    <a:pt x="38250" y="46623"/>
                    <a:pt x="37116" y="47478"/>
                    <a:pt x="37000" y="48582"/>
                  </a:cubicBezTo>
                  <a:cubicBezTo>
                    <a:pt x="36972" y="48947"/>
                    <a:pt x="36796" y="49426"/>
                    <a:pt x="36527" y="49426"/>
                  </a:cubicBezTo>
                  <a:cubicBezTo>
                    <a:pt x="36465" y="49426"/>
                    <a:pt x="36398" y="49400"/>
                    <a:pt x="36326" y="49342"/>
                  </a:cubicBezTo>
                  <a:cubicBezTo>
                    <a:pt x="35376" y="48582"/>
                    <a:pt x="34045" y="48772"/>
                    <a:pt x="33147" y="47752"/>
                  </a:cubicBezTo>
                  <a:cubicBezTo>
                    <a:pt x="32334" y="46819"/>
                    <a:pt x="30900" y="46785"/>
                    <a:pt x="29673" y="46525"/>
                  </a:cubicBezTo>
                  <a:cubicBezTo>
                    <a:pt x="28913" y="46370"/>
                    <a:pt x="27807" y="46422"/>
                    <a:pt x="28567" y="44953"/>
                  </a:cubicBezTo>
                  <a:cubicBezTo>
                    <a:pt x="28982" y="44158"/>
                    <a:pt x="29034" y="43000"/>
                    <a:pt x="28515" y="42257"/>
                  </a:cubicBezTo>
                  <a:cubicBezTo>
                    <a:pt x="28230" y="41853"/>
                    <a:pt x="27848" y="41722"/>
                    <a:pt x="27412" y="41722"/>
                  </a:cubicBezTo>
                  <a:cubicBezTo>
                    <a:pt x="27028" y="41722"/>
                    <a:pt x="26602" y="41823"/>
                    <a:pt x="26165" y="41928"/>
                  </a:cubicBezTo>
                  <a:cubicBezTo>
                    <a:pt x="25497" y="42091"/>
                    <a:pt x="24818" y="42128"/>
                    <a:pt x="24133" y="42128"/>
                  </a:cubicBezTo>
                  <a:cubicBezTo>
                    <a:pt x="23569" y="42128"/>
                    <a:pt x="23001" y="42103"/>
                    <a:pt x="22432" y="42103"/>
                  </a:cubicBezTo>
                  <a:cubicBezTo>
                    <a:pt x="21707" y="42103"/>
                    <a:pt x="20980" y="42143"/>
                    <a:pt x="20255" y="42326"/>
                  </a:cubicBezTo>
                  <a:cubicBezTo>
                    <a:pt x="19287" y="42585"/>
                    <a:pt x="18319" y="42862"/>
                    <a:pt x="17559" y="43380"/>
                  </a:cubicBezTo>
                  <a:cubicBezTo>
                    <a:pt x="17082" y="43705"/>
                    <a:pt x="16613" y="43798"/>
                    <a:pt x="16149" y="43798"/>
                  </a:cubicBezTo>
                  <a:cubicBezTo>
                    <a:pt x="15538" y="43798"/>
                    <a:pt x="14935" y="43638"/>
                    <a:pt x="14326" y="43638"/>
                  </a:cubicBezTo>
                  <a:cubicBezTo>
                    <a:pt x="14292" y="43638"/>
                    <a:pt x="14258" y="43638"/>
                    <a:pt x="14223" y="43639"/>
                  </a:cubicBezTo>
                  <a:cubicBezTo>
                    <a:pt x="14120" y="43622"/>
                    <a:pt x="14016" y="43570"/>
                    <a:pt x="13930" y="43466"/>
                  </a:cubicBezTo>
                  <a:cubicBezTo>
                    <a:pt x="14043" y="43169"/>
                    <a:pt x="14308" y="43115"/>
                    <a:pt x="14562" y="43115"/>
                  </a:cubicBezTo>
                  <a:cubicBezTo>
                    <a:pt x="14617" y="43115"/>
                    <a:pt x="14672" y="43118"/>
                    <a:pt x="14725" y="43121"/>
                  </a:cubicBezTo>
                  <a:cubicBezTo>
                    <a:pt x="14838" y="43129"/>
                    <a:pt x="14949" y="43134"/>
                    <a:pt x="15058" y="43134"/>
                  </a:cubicBezTo>
                  <a:cubicBezTo>
                    <a:pt x="16723" y="43134"/>
                    <a:pt x="17967" y="42165"/>
                    <a:pt x="18388" y="40771"/>
                  </a:cubicBezTo>
                  <a:cubicBezTo>
                    <a:pt x="18976" y="38921"/>
                    <a:pt x="20808" y="38282"/>
                    <a:pt x="21482" y="37090"/>
                  </a:cubicBezTo>
                  <a:cubicBezTo>
                    <a:pt x="22174" y="35865"/>
                    <a:pt x="22770" y="35535"/>
                    <a:pt x="23579" y="35535"/>
                  </a:cubicBezTo>
                  <a:cubicBezTo>
                    <a:pt x="23899" y="35535"/>
                    <a:pt x="24254" y="35587"/>
                    <a:pt x="24661" y="35655"/>
                  </a:cubicBezTo>
                  <a:cubicBezTo>
                    <a:pt x="24682" y="35658"/>
                    <a:pt x="24703" y="35660"/>
                    <a:pt x="24725" y="35660"/>
                  </a:cubicBezTo>
                  <a:cubicBezTo>
                    <a:pt x="25065" y="35660"/>
                    <a:pt x="25513" y="35293"/>
                    <a:pt x="25854" y="35033"/>
                  </a:cubicBezTo>
                  <a:cubicBezTo>
                    <a:pt x="26267" y="34730"/>
                    <a:pt x="26584" y="34570"/>
                    <a:pt x="26849" y="34570"/>
                  </a:cubicBezTo>
                  <a:cubicBezTo>
                    <a:pt x="27249" y="34570"/>
                    <a:pt x="27529" y="34935"/>
                    <a:pt x="27841" y="35724"/>
                  </a:cubicBezTo>
                  <a:cubicBezTo>
                    <a:pt x="28325" y="36969"/>
                    <a:pt x="29742" y="37574"/>
                    <a:pt x="30952" y="38161"/>
                  </a:cubicBezTo>
                  <a:cubicBezTo>
                    <a:pt x="31712" y="38524"/>
                    <a:pt x="32732" y="38852"/>
                    <a:pt x="32680" y="39716"/>
                  </a:cubicBezTo>
                  <a:cubicBezTo>
                    <a:pt x="32594" y="40753"/>
                    <a:pt x="31488" y="40546"/>
                    <a:pt x="30710" y="40615"/>
                  </a:cubicBezTo>
                  <a:cubicBezTo>
                    <a:pt x="30312" y="40650"/>
                    <a:pt x="29794" y="40598"/>
                    <a:pt x="29673" y="41134"/>
                  </a:cubicBezTo>
                  <a:cubicBezTo>
                    <a:pt x="29552" y="41669"/>
                    <a:pt x="30036" y="41825"/>
                    <a:pt x="30382" y="42032"/>
                  </a:cubicBezTo>
                  <a:cubicBezTo>
                    <a:pt x="30898" y="42336"/>
                    <a:pt x="31474" y="42934"/>
                    <a:pt x="32011" y="42934"/>
                  </a:cubicBezTo>
                  <a:cubicBezTo>
                    <a:pt x="32175" y="42934"/>
                    <a:pt x="32336" y="42878"/>
                    <a:pt x="32490" y="42741"/>
                  </a:cubicBezTo>
                  <a:cubicBezTo>
                    <a:pt x="33354" y="41963"/>
                    <a:pt x="33890" y="40788"/>
                    <a:pt x="34512" y="39751"/>
                  </a:cubicBezTo>
                  <a:cubicBezTo>
                    <a:pt x="34586" y="39617"/>
                    <a:pt x="34289" y="39329"/>
                    <a:pt x="34602" y="39329"/>
                  </a:cubicBezTo>
                  <a:cubicBezTo>
                    <a:pt x="34653" y="39329"/>
                    <a:pt x="34719" y="39337"/>
                    <a:pt x="34806" y="39354"/>
                  </a:cubicBezTo>
                  <a:cubicBezTo>
                    <a:pt x="34890" y="39373"/>
                    <a:pt x="34965" y="39381"/>
                    <a:pt x="35031" y="39381"/>
                  </a:cubicBezTo>
                  <a:cubicBezTo>
                    <a:pt x="35567" y="39381"/>
                    <a:pt x="35557" y="38814"/>
                    <a:pt x="35341" y="38507"/>
                  </a:cubicBezTo>
                  <a:cubicBezTo>
                    <a:pt x="34806" y="37781"/>
                    <a:pt x="34546" y="36658"/>
                    <a:pt x="33561" y="36468"/>
                  </a:cubicBezTo>
                  <a:cubicBezTo>
                    <a:pt x="32248" y="36208"/>
                    <a:pt x="31591" y="35206"/>
                    <a:pt x="30727" y="34411"/>
                  </a:cubicBezTo>
                  <a:cubicBezTo>
                    <a:pt x="30468" y="34169"/>
                    <a:pt x="30278" y="33910"/>
                    <a:pt x="30485" y="33599"/>
                  </a:cubicBezTo>
                  <a:cubicBezTo>
                    <a:pt x="30551" y="33501"/>
                    <a:pt x="30628" y="33465"/>
                    <a:pt x="30705" y="33465"/>
                  </a:cubicBezTo>
                  <a:close/>
                  <a:moveTo>
                    <a:pt x="65829" y="50622"/>
                  </a:moveTo>
                  <a:cubicBezTo>
                    <a:pt x="66138" y="50622"/>
                    <a:pt x="66376" y="50877"/>
                    <a:pt x="66569" y="51209"/>
                  </a:cubicBezTo>
                  <a:cubicBezTo>
                    <a:pt x="67601" y="52923"/>
                    <a:pt x="68767" y="54401"/>
                    <a:pt x="70703" y="54401"/>
                  </a:cubicBezTo>
                  <a:cubicBezTo>
                    <a:pt x="71167" y="54401"/>
                    <a:pt x="71676" y="54316"/>
                    <a:pt x="72237" y="54129"/>
                  </a:cubicBezTo>
                  <a:cubicBezTo>
                    <a:pt x="72263" y="54119"/>
                    <a:pt x="72291" y="54114"/>
                    <a:pt x="72320" y="54114"/>
                  </a:cubicBezTo>
                  <a:cubicBezTo>
                    <a:pt x="72487" y="54114"/>
                    <a:pt x="72701" y="54260"/>
                    <a:pt x="72877" y="54319"/>
                  </a:cubicBezTo>
                  <a:cubicBezTo>
                    <a:pt x="72687" y="54406"/>
                    <a:pt x="72514" y="54527"/>
                    <a:pt x="72358" y="54665"/>
                  </a:cubicBezTo>
                  <a:lnTo>
                    <a:pt x="72358" y="54682"/>
                  </a:lnTo>
                  <a:cubicBezTo>
                    <a:pt x="71675" y="55659"/>
                    <a:pt x="71022" y="56681"/>
                    <a:pt x="69648" y="56681"/>
                  </a:cubicBezTo>
                  <a:cubicBezTo>
                    <a:pt x="69564" y="56681"/>
                    <a:pt x="69476" y="56678"/>
                    <a:pt x="69386" y="56669"/>
                  </a:cubicBezTo>
                  <a:cubicBezTo>
                    <a:pt x="69196" y="56600"/>
                    <a:pt x="68850" y="56549"/>
                    <a:pt x="68850" y="56445"/>
                  </a:cubicBezTo>
                  <a:cubicBezTo>
                    <a:pt x="68660" y="54216"/>
                    <a:pt x="66258" y="53559"/>
                    <a:pt x="65532" y="51727"/>
                  </a:cubicBezTo>
                  <a:cubicBezTo>
                    <a:pt x="65394" y="51381"/>
                    <a:pt x="64945" y="50932"/>
                    <a:pt x="65584" y="50673"/>
                  </a:cubicBezTo>
                  <a:cubicBezTo>
                    <a:pt x="65670" y="50638"/>
                    <a:pt x="65752" y="50622"/>
                    <a:pt x="65829" y="50622"/>
                  </a:cubicBezTo>
                  <a:close/>
                  <a:moveTo>
                    <a:pt x="50497" y="52695"/>
                  </a:moveTo>
                  <a:lnTo>
                    <a:pt x="50497" y="52695"/>
                  </a:lnTo>
                  <a:cubicBezTo>
                    <a:pt x="51016" y="52885"/>
                    <a:pt x="51863" y="52937"/>
                    <a:pt x="52001" y="53265"/>
                  </a:cubicBezTo>
                  <a:cubicBezTo>
                    <a:pt x="53055" y="55840"/>
                    <a:pt x="55734" y="57464"/>
                    <a:pt x="56114" y="60420"/>
                  </a:cubicBezTo>
                  <a:cubicBezTo>
                    <a:pt x="56252" y="61439"/>
                    <a:pt x="57323" y="61802"/>
                    <a:pt x="57859" y="62580"/>
                  </a:cubicBezTo>
                  <a:cubicBezTo>
                    <a:pt x="59294" y="64654"/>
                    <a:pt x="60106" y="66952"/>
                    <a:pt x="60763" y="69337"/>
                  </a:cubicBezTo>
                  <a:cubicBezTo>
                    <a:pt x="58533" y="67643"/>
                    <a:pt x="56615" y="65656"/>
                    <a:pt x="55336" y="63133"/>
                  </a:cubicBezTo>
                  <a:cubicBezTo>
                    <a:pt x="55198" y="62874"/>
                    <a:pt x="55008" y="62614"/>
                    <a:pt x="55008" y="62355"/>
                  </a:cubicBezTo>
                  <a:cubicBezTo>
                    <a:pt x="54990" y="58916"/>
                    <a:pt x="52139" y="56739"/>
                    <a:pt x="51189" y="53697"/>
                  </a:cubicBezTo>
                  <a:cubicBezTo>
                    <a:pt x="51085" y="53334"/>
                    <a:pt x="50739" y="53040"/>
                    <a:pt x="50497" y="52695"/>
                  </a:cubicBezTo>
                  <a:close/>
                  <a:moveTo>
                    <a:pt x="87976" y="1"/>
                  </a:moveTo>
                  <a:cubicBezTo>
                    <a:pt x="87018" y="1"/>
                    <a:pt x="85745" y="1010"/>
                    <a:pt x="84455" y="1127"/>
                  </a:cubicBezTo>
                  <a:cubicBezTo>
                    <a:pt x="83776" y="1176"/>
                    <a:pt x="83111" y="1512"/>
                    <a:pt x="82448" y="1512"/>
                  </a:cubicBezTo>
                  <a:cubicBezTo>
                    <a:pt x="82403" y="1512"/>
                    <a:pt x="82358" y="1511"/>
                    <a:pt x="82313" y="1507"/>
                  </a:cubicBezTo>
                  <a:cubicBezTo>
                    <a:pt x="82281" y="1506"/>
                    <a:pt x="82250" y="1506"/>
                    <a:pt x="82218" y="1506"/>
                  </a:cubicBezTo>
                  <a:cubicBezTo>
                    <a:pt x="80376" y="1506"/>
                    <a:pt x="79245" y="3375"/>
                    <a:pt x="77443" y="3375"/>
                  </a:cubicBezTo>
                  <a:cubicBezTo>
                    <a:pt x="77340" y="3375"/>
                    <a:pt x="77235" y="3369"/>
                    <a:pt x="77128" y="3356"/>
                  </a:cubicBezTo>
                  <a:cubicBezTo>
                    <a:pt x="77026" y="3344"/>
                    <a:pt x="76928" y="3335"/>
                    <a:pt x="76837" y="3335"/>
                  </a:cubicBezTo>
                  <a:cubicBezTo>
                    <a:pt x="76434" y="3335"/>
                    <a:pt x="76136" y="3491"/>
                    <a:pt x="75953" y="4082"/>
                  </a:cubicBezTo>
                  <a:cubicBezTo>
                    <a:pt x="75843" y="4459"/>
                    <a:pt x="75132" y="4980"/>
                    <a:pt x="74758" y="4980"/>
                  </a:cubicBezTo>
                  <a:cubicBezTo>
                    <a:pt x="74720" y="4980"/>
                    <a:pt x="74687" y="4974"/>
                    <a:pt x="74657" y="4964"/>
                  </a:cubicBezTo>
                  <a:cubicBezTo>
                    <a:pt x="73910" y="4715"/>
                    <a:pt x="73366" y="4590"/>
                    <a:pt x="73013" y="4590"/>
                  </a:cubicBezTo>
                  <a:cubicBezTo>
                    <a:pt x="72190" y="4590"/>
                    <a:pt x="72409" y="5268"/>
                    <a:pt x="73534" y="6623"/>
                  </a:cubicBezTo>
                  <a:cubicBezTo>
                    <a:pt x="73585" y="6692"/>
                    <a:pt x="73499" y="6882"/>
                    <a:pt x="73482" y="7003"/>
                  </a:cubicBezTo>
                  <a:cubicBezTo>
                    <a:pt x="73413" y="6968"/>
                    <a:pt x="73292" y="6951"/>
                    <a:pt x="73240" y="6882"/>
                  </a:cubicBezTo>
                  <a:cubicBezTo>
                    <a:pt x="72877" y="6381"/>
                    <a:pt x="72324" y="5914"/>
                    <a:pt x="72220" y="5344"/>
                  </a:cubicBezTo>
                  <a:cubicBezTo>
                    <a:pt x="72065" y="4531"/>
                    <a:pt x="71961" y="3840"/>
                    <a:pt x="71010" y="3650"/>
                  </a:cubicBezTo>
                  <a:cubicBezTo>
                    <a:pt x="70839" y="3615"/>
                    <a:pt x="70680" y="3599"/>
                    <a:pt x="70533" y="3599"/>
                  </a:cubicBezTo>
                  <a:cubicBezTo>
                    <a:pt x="69359" y="3599"/>
                    <a:pt x="68898" y="4626"/>
                    <a:pt x="68315" y="5517"/>
                  </a:cubicBezTo>
                  <a:cubicBezTo>
                    <a:pt x="67865" y="6208"/>
                    <a:pt x="68349" y="6536"/>
                    <a:pt x="68729" y="6934"/>
                  </a:cubicBezTo>
                  <a:cubicBezTo>
                    <a:pt x="68798" y="7003"/>
                    <a:pt x="68850" y="7089"/>
                    <a:pt x="68902" y="7176"/>
                  </a:cubicBezTo>
                  <a:cubicBezTo>
                    <a:pt x="68817" y="7188"/>
                    <a:pt x="68731" y="7200"/>
                    <a:pt x="68645" y="7200"/>
                  </a:cubicBezTo>
                  <a:cubicBezTo>
                    <a:pt x="68610" y="7200"/>
                    <a:pt x="68575" y="7198"/>
                    <a:pt x="68539" y="7193"/>
                  </a:cubicBezTo>
                  <a:cubicBezTo>
                    <a:pt x="67376" y="7024"/>
                    <a:pt x="66212" y="6691"/>
                    <a:pt x="65033" y="6691"/>
                  </a:cubicBezTo>
                  <a:cubicBezTo>
                    <a:pt x="65003" y="6691"/>
                    <a:pt x="64974" y="6691"/>
                    <a:pt x="64945" y="6692"/>
                  </a:cubicBezTo>
                  <a:cubicBezTo>
                    <a:pt x="64584" y="6692"/>
                    <a:pt x="63909" y="6196"/>
                    <a:pt x="63437" y="6196"/>
                  </a:cubicBezTo>
                  <a:cubicBezTo>
                    <a:pt x="63072" y="6196"/>
                    <a:pt x="62827" y="6492"/>
                    <a:pt x="62940" y="7538"/>
                  </a:cubicBezTo>
                  <a:cubicBezTo>
                    <a:pt x="62940" y="7608"/>
                    <a:pt x="62525" y="7711"/>
                    <a:pt x="62283" y="7798"/>
                  </a:cubicBezTo>
                  <a:cubicBezTo>
                    <a:pt x="61879" y="7955"/>
                    <a:pt x="61464" y="8005"/>
                    <a:pt x="61043" y="8005"/>
                  </a:cubicBezTo>
                  <a:cubicBezTo>
                    <a:pt x="60325" y="8005"/>
                    <a:pt x="59591" y="7860"/>
                    <a:pt x="58870" y="7860"/>
                  </a:cubicBezTo>
                  <a:cubicBezTo>
                    <a:pt x="58295" y="7860"/>
                    <a:pt x="57729" y="7952"/>
                    <a:pt x="57185" y="8282"/>
                  </a:cubicBezTo>
                  <a:cubicBezTo>
                    <a:pt x="56736" y="8610"/>
                    <a:pt x="56304" y="8938"/>
                    <a:pt x="55837" y="9267"/>
                  </a:cubicBezTo>
                  <a:cubicBezTo>
                    <a:pt x="55671" y="9381"/>
                    <a:pt x="55417" y="9527"/>
                    <a:pt x="55226" y="9527"/>
                  </a:cubicBezTo>
                  <a:cubicBezTo>
                    <a:pt x="55100" y="9527"/>
                    <a:pt x="55001" y="9463"/>
                    <a:pt x="54973" y="9284"/>
                  </a:cubicBezTo>
                  <a:cubicBezTo>
                    <a:pt x="54819" y="8258"/>
                    <a:pt x="54209" y="8003"/>
                    <a:pt x="53545" y="8003"/>
                  </a:cubicBezTo>
                  <a:cubicBezTo>
                    <a:pt x="53313" y="8003"/>
                    <a:pt x="53075" y="8034"/>
                    <a:pt x="52848" y="8074"/>
                  </a:cubicBezTo>
                  <a:cubicBezTo>
                    <a:pt x="51897" y="8264"/>
                    <a:pt x="52416" y="9232"/>
                    <a:pt x="52295" y="9854"/>
                  </a:cubicBezTo>
                  <a:cubicBezTo>
                    <a:pt x="52156" y="10615"/>
                    <a:pt x="51344" y="10096"/>
                    <a:pt x="50998" y="10545"/>
                  </a:cubicBezTo>
                  <a:cubicBezTo>
                    <a:pt x="50949" y="10609"/>
                    <a:pt x="50910" y="10635"/>
                    <a:pt x="50880" y="10635"/>
                  </a:cubicBezTo>
                  <a:cubicBezTo>
                    <a:pt x="50805" y="10635"/>
                    <a:pt x="50789" y="10469"/>
                    <a:pt x="50826" y="10321"/>
                  </a:cubicBezTo>
                  <a:cubicBezTo>
                    <a:pt x="51033" y="8990"/>
                    <a:pt x="50221" y="8541"/>
                    <a:pt x="49115" y="8161"/>
                  </a:cubicBezTo>
                  <a:cubicBezTo>
                    <a:pt x="46903" y="7400"/>
                    <a:pt x="44535" y="7176"/>
                    <a:pt x="42392" y="6070"/>
                  </a:cubicBezTo>
                  <a:cubicBezTo>
                    <a:pt x="41667" y="5697"/>
                    <a:pt x="40852" y="5536"/>
                    <a:pt x="40032" y="5536"/>
                  </a:cubicBezTo>
                  <a:cubicBezTo>
                    <a:pt x="39367" y="5536"/>
                    <a:pt x="38699" y="5642"/>
                    <a:pt x="38072" y="5828"/>
                  </a:cubicBezTo>
                  <a:cubicBezTo>
                    <a:pt x="36033" y="6432"/>
                    <a:pt x="33838" y="6502"/>
                    <a:pt x="31989" y="7642"/>
                  </a:cubicBezTo>
                  <a:cubicBezTo>
                    <a:pt x="31263" y="8074"/>
                    <a:pt x="29206" y="7296"/>
                    <a:pt x="30226" y="9457"/>
                  </a:cubicBezTo>
                  <a:cubicBezTo>
                    <a:pt x="30278" y="9578"/>
                    <a:pt x="29984" y="9854"/>
                    <a:pt x="29863" y="10079"/>
                  </a:cubicBezTo>
                  <a:cubicBezTo>
                    <a:pt x="28653" y="12412"/>
                    <a:pt x="26234" y="13224"/>
                    <a:pt x="24229" y="14555"/>
                  </a:cubicBezTo>
                  <a:cubicBezTo>
                    <a:pt x="22536" y="15661"/>
                    <a:pt x="23486" y="17112"/>
                    <a:pt x="24022" y="18236"/>
                  </a:cubicBezTo>
                  <a:cubicBezTo>
                    <a:pt x="24328" y="18880"/>
                    <a:pt x="24972" y="19241"/>
                    <a:pt x="25627" y="19241"/>
                  </a:cubicBezTo>
                  <a:cubicBezTo>
                    <a:pt x="26008" y="19241"/>
                    <a:pt x="26393" y="19119"/>
                    <a:pt x="26718" y="18858"/>
                  </a:cubicBezTo>
                  <a:cubicBezTo>
                    <a:pt x="27228" y="18470"/>
                    <a:pt x="27609" y="18306"/>
                    <a:pt x="27903" y="18306"/>
                  </a:cubicBezTo>
                  <a:cubicBezTo>
                    <a:pt x="28524" y="18306"/>
                    <a:pt x="28748" y="19042"/>
                    <a:pt x="28947" y="19946"/>
                  </a:cubicBezTo>
                  <a:cubicBezTo>
                    <a:pt x="28982" y="20223"/>
                    <a:pt x="28999" y="20499"/>
                    <a:pt x="28982" y="20776"/>
                  </a:cubicBezTo>
                  <a:cubicBezTo>
                    <a:pt x="28774" y="20551"/>
                    <a:pt x="28446" y="20396"/>
                    <a:pt x="28342" y="20119"/>
                  </a:cubicBezTo>
                  <a:cubicBezTo>
                    <a:pt x="28124" y="19474"/>
                    <a:pt x="27849" y="19234"/>
                    <a:pt x="27528" y="19234"/>
                  </a:cubicBezTo>
                  <a:cubicBezTo>
                    <a:pt x="27212" y="19234"/>
                    <a:pt x="26853" y="19465"/>
                    <a:pt x="26459" y="19774"/>
                  </a:cubicBezTo>
                  <a:cubicBezTo>
                    <a:pt x="25646" y="20379"/>
                    <a:pt x="25958" y="21260"/>
                    <a:pt x="26130" y="21899"/>
                  </a:cubicBezTo>
                  <a:cubicBezTo>
                    <a:pt x="26459" y="23092"/>
                    <a:pt x="25802" y="23420"/>
                    <a:pt x="24938" y="23627"/>
                  </a:cubicBezTo>
                  <a:cubicBezTo>
                    <a:pt x="23901" y="23852"/>
                    <a:pt x="23072" y="24267"/>
                    <a:pt x="22553" y="25269"/>
                  </a:cubicBezTo>
                  <a:cubicBezTo>
                    <a:pt x="22273" y="25790"/>
                    <a:pt x="21682" y="26043"/>
                    <a:pt x="21157" y="26043"/>
                  </a:cubicBezTo>
                  <a:cubicBezTo>
                    <a:pt x="21003" y="26043"/>
                    <a:pt x="20855" y="26021"/>
                    <a:pt x="20721" y="25978"/>
                  </a:cubicBezTo>
                  <a:cubicBezTo>
                    <a:pt x="20116" y="25788"/>
                    <a:pt x="20963" y="25390"/>
                    <a:pt x="20946" y="24993"/>
                  </a:cubicBezTo>
                  <a:cubicBezTo>
                    <a:pt x="20929" y="24543"/>
                    <a:pt x="20738" y="24129"/>
                    <a:pt x="20410" y="23835"/>
                  </a:cubicBezTo>
                  <a:cubicBezTo>
                    <a:pt x="19477" y="22798"/>
                    <a:pt x="18354" y="21709"/>
                    <a:pt x="18215" y="20327"/>
                  </a:cubicBezTo>
                  <a:cubicBezTo>
                    <a:pt x="18098" y="19205"/>
                    <a:pt x="17332" y="17921"/>
                    <a:pt x="16200" y="17921"/>
                  </a:cubicBezTo>
                  <a:cubicBezTo>
                    <a:pt x="16163" y="17921"/>
                    <a:pt x="16127" y="17922"/>
                    <a:pt x="16090" y="17925"/>
                  </a:cubicBezTo>
                  <a:cubicBezTo>
                    <a:pt x="15105" y="17976"/>
                    <a:pt x="14068" y="18391"/>
                    <a:pt x="13930" y="19221"/>
                  </a:cubicBezTo>
                  <a:cubicBezTo>
                    <a:pt x="13670" y="20430"/>
                    <a:pt x="14137" y="21709"/>
                    <a:pt x="15122" y="22470"/>
                  </a:cubicBezTo>
                  <a:cubicBezTo>
                    <a:pt x="15952" y="23109"/>
                    <a:pt x="15952" y="23161"/>
                    <a:pt x="15589" y="23489"/>
                  </a:cubicBezTo>
                  <a:cubicBezTo>
                    <a:pt x="14448" y="24526"/>
                    <a:pt x="14915" y="26116"/>
                    <a:pt x="14292" y="27377"/>
                  </a:cubicBezTo>
                  <a:cubicBezTo>
                    <a:pt x="14143" y="27687"/>
                    <a:pt x="14420" y="27822"/>
                    <a:pt x="14760" y="27822"/>
                  </a:cubicBezTo>
                  <a:cubicBezTo>
                    <a:pt x="14932" y="27822"/>
                    <a:pt x="15121" y="27787"/>
                    <a:pt x="15278" y="27723"/>
                  </a:cubicBezTo>
                  <a:cubicBezTo>
                    <a:pt x="16510" y="27249"/>
                    <a:pt x="17772" y="26919"/>
                    <a:pt x="19089" y="26919"/>
                  </a:cubicBezTo>
                  <a:cubicBezTo>
                    <a:pt x="19212" y="26919"/>
                    <a:pt x="19336" y="26922"/>
                    <a:pt x="19460" y="26928"/>
                  </a:cubicBezTo>
                  <a:lnTo>
                    <a:pt x="19874" y="26928"/>
                  </a:lnTo>
                  <a:cubicBezTo>
                    <a:pt x="19840" y="26997"/>
                    <a:pt x="19823" y="27136"/>
                    <a:pt x="19753" y="27153"/>
                  </a:cubicBezTo>
                  <a:cubicBezTo>
                    <a:pt x="18630" y="27585"/>
                    <a:pt x="17507" y="28138"/>
                    <a:pt x="16349" y="28414"/>
                  </a:cubicBezTo>
                  <a:cubicBezTo>
                    <a:pt x="15692" y="28570"/>
                    <a:pt x="14915" y="28432"/>
                    <a:pt x="14707" y="29209"/>
                  </a:cubicBezTo>
                  <a:cubicBezTo>
                    <a:pt x="14500" y="30004"/>
                    <a:pt x="15260" y="30194"/>
                    <a:pt x="15813" y="30505"/>
                  </a:cubicBezTo>
                  <a:cubicBezTo>
                    <a:pt x="17161" y="31318"/>
                    <a:pt x="17369" y="32493"/>
                    <a:pt x="16867" y="33910"/>
                  </a:cubicBezTo>
                  <a:cubicBezTo>
                    <a:pt x="16664" y="34503"/>
                    <a:pt x="16349" y="34660"/>
                    <a:pt x="15995" y="34660"/>
                  </a:cubicBezTo>
                  <a:cubicBezTo>
                    <a:pt x="15626" y="34660"/>
                    <a:pt x="15216" y="34489"/>
                    <a:pt x="14846" y="34463"/>
                  </a:cubicBezTo>
                  <a:cubicBezTo>
                    <a:pt x="13916" y="34396"/>
                    <a:pt x="12987" y="34203"/>
                    <a:pt x="12042" y="34203"/>
                  </a:cubicBezTo>
                  <a:cubicBezTo>
                    <a:pt x="12003" y="34203"/>
                    <a:pt x="11964" y="34203"/>
                    <a:pt x="11925" y="34204"/>
                  </a:cubicBezTo>
                  <a:cubicBezTo>
                    <a:pt x="10957" y="34221"/>
                    <a:pt x="9834" y="34446"/>
                    <a:pt x="9989" y="35759"/>
                  </a:cubicBezTo>
                  <a:cubicBezTo>
                    <a:pt x="10128" y="37072"/>
                    <a:pt x="9834" y="38196"/>
                    <a:pt x="9592" y="39440"/>
                  </a:cubicBezTo>
                  <a:cubicBezTo>
                    <a:pt x="9385" y="40425"/>
                    <a:pt x="8693" y="42136"/>
                    <a:pt x="10542" y="42464"/>
                  </a:cubicBezTo>
                  <a:cubicBezTo>
                    <a:pt x="12305" y="42758"/>
                    <a:pt x="12668" y="43173"/>
                    <a:pt x="11735" y="44693"/>
                  </a:cubicBezTo>
                  <a:cubicBezTo>
                    <a:pt x="11389" y="45298"/>
                    <a:pt x="10888" y="45817"/>
                    <a:pt x="10300" y="46180"/>
                  </a:cubicBezTo>
                  <a:cubicBezTo>
                    <a:pt x="9108" y="46871"/>
                    <a:pt x="8175" y="47752"/>
                    <a:pt x="8313" y="49342"/>
                  </a:cubicBezTo>
                  <a:cubicBezTo>
                    <a:pt x="8365" y="49964"/>
                    <a:pt x="8140" y="50707"/>
                    <a:pt x="7535" y="50967"/>
                  </a:cubicBezTo>
                  <a:cubicBezTo>
                    <a:pt x="5168" y="52021"/>
                    <a:pt x="3768" y="53991"/>
                    <a:pt x="2662" y="56168"/>
                  </a:cubicBezTo>
                  <a:cubicBezTo>
                    <a:pt x="1781" y="57931"/>
                    <a:pt x="122" y="59469"/>
                    <a:pt x="1279" y="61888"/>
                  </a:cubicBezTo>
                  <a:cubicBezTo>
                    <a:pt x="1936" y="63236"/>
                    <a:pt x="1573" y="64792"/>
                    <a:pt x="830" y="66209"/>
                  </a:cubicBezTo>
                  <a:cubicBezTo>
                    <a:pt x="1" y="67781"/>
                    <a:pt x="744" y="70477"/>
                    <a:pt x="2126" y="71687"/>
                  </a:cubicBezTo>
                  <a:cubicBezTo>
                    <a:pt x="2420" y="71946"/>
                    <a:pt x="2662" y="72240"/>
                    <a:pt x="2818" y="72586"/>
                  </a:cubicBezTo>
                  <a:cubicBezTo>
                    <a:pt x="4027" y="75040"/>
                    <a:pt x="5462" y="77303"/>
                    <a:pt x="7881" y="78755"/>
                  </a:cubicBezTo>
                  <a:cubicBezTo>
                    <a:pt x="8455" y="79100"/>
                    <a:pt x="9053" y="79742"/>
                    <a:pt x="9645" y="79742"/>
                  </a:cubicBezTo>
                  <a:cubicBezTo>
                    <a:pt x="9766" y="79742"/>
                    <a:pt x="9887" y="79715"/>
                    <a:pt x="10007" y="79654"/>
                  </a:cubicBezTo>
                  <a:cubicBezTo>
                    <a:pt x="12824" y="78254"/>
                    <a:pt x="16142" y="79844"/>
                    <a:pt x="18889" y="77874"/>
                  </a:cubicBezTo>
                  <a:cubicBezTo>
                    <a:pt x="19326" y="77562"/>
                    <a:pt x="19938" y="77352"/>
                    <a:pt x="20558" y="77352"/>
                  </a:cubicBezTo>
                  <a:cubicBezTo>
                    <a:pt x="21313" y="77352"/>
                    <a:pt x="22079" y="77663"/>
                    <a:pt x="22553" y="78479"/>
                  </a:cubicBezTo>
                  <a:cubicBezTo>
                    <a:pt x="23034" y="79313"/>
                    <a:pt x="23538" y="79650"/>
                    <a:pt x="24283" y="79650"/>
                  </a:cubicBezTo>
                  <a:cubicBezTo>
                    <a:pt x="24448" y="79650"/>
                    <a:pt x="24626" y="79633"/>
                    <a:pt x="24817" y="79602"/>
                  </a:cubicBezTo>
                  <a:cubicBezTo>
                    <a:pt x="24994" y="79574"/>
                    <a:pt x="25161" y="79561"/>
                    <a:pt x="25317" y="79561"/>
                  </a:cubicBezTo>
                  <a:cubicBezTo>
                    <a:pt x="26715" y="79561"/>
                    <a:pt x="27271" y="80640"/>
                    <a:pt x="26960" y="82194"/>
                  </a:cubicBezTo>
                  <a:cubicBezTo>
                    <a:pt x="26683" y="83611"/>
                    <a:pt x="25750" y="85218"/>
                    <a:pt x="26545" y="86480"/>
                  </a:cubicBezTo>
                  <a:cubicBezTo>
                    <a:pt x="27461" y="87966"/>
                    <a:pt x="28515" y="89400"/>
                    <a:pt x="29206" y="90973"/>
                  </a:cubicBezTo>
                  <a:cubicBezTo>
                    <a:pt x="30416" y="93721"/>
                    <a:pt x="31298" y="96641"/>
                    <a:pt x="29777" y="99631"/>
                  </a:cubicBezTo>
                  <a:cubicBezTo>
                    <a:pt x="28809" y="101515"/>
                    <a:pt x="28619" y="103502"/>
                    <a:pt x="29535" y="105369"/>
                  </a:cubicBezTo>
                  <a:cubicBezTo>
                    <a:pt x="30503" y="107321"/>
                    <a:pt x="31228" y="109274"/>
                    <a:pt x="31488" y="111469"/>
                  </a:cubicBezTo>
                  <a:cubicBezTo>
                    <a:pt x="31712" y="113456"/>
                    <a:pt x="31695" y="115599"/>
                    <a:pt x="33371" y="117172"/>
                  </a:cubicBezTo>
                  <a:cubicBezTo>
                    <a:pt x="34322" y="118088"/>
                    <a:pt x="34581" y="119436"/>
                    <a:pt x="35013" y="120645"/>
                  </a:cubicBezTo>
                  <a:cubicBezTo>
                    <a:pt x="35393" y="121717"/>
                    <a:pt x="34546" y="123065"/>
                    <a:pt x="35843" y="123998"/>
                  </a:cubicBezTo>
                  <a:cubicBezTo>
                    <a:pt x="36206" y="124270"/>
                    <a:pt x="36549" y="124368"/>
                    <a:pt x="36881" y="124368"/>
                  </a:cubicBezTo>
                  <a:cubicBezTo>
                    <a:pt x="37735" y="124368"/>
                    <a:pt x="38515" y="123721"/>
                    <a:pt x="39372" y="123721"/>
                  </a:cubicBezTo>
                  <a:cubicBezTo>
                    <a:pt x="39388" y="123721"/>
                    <a:pt x="39404" y="123721"/>
                    <a:pt x="39420" y="123721"/>
                  </a:cubicBezTo>
                  <a:cubicBezTo>
                    <a:pt x="39526" y="123724"/>
                    <a:pt x="39630" y="123725"/>
                    <a:pt x="39734" y="123725"/>
                  </a:cubicBezTo>
                  <a:cubicBezTo>
                    <a:pt x="44937" y="123725"/>
                    <a:pt x="47636" y="120353"/>
                    <a:pt x="49754" y="116100"/>
                  </a:cubicBezTo>
                  <a:cubicBezTo>
                    <a:pt x="50186" y="115236"/>
                    <a:pt x="49720" y="113957"/>
                    <a:pt x="50826" y="113508"/>
                  </a:cubicBezTo>
                  <a:cubicBezTo>
                    <a:pt x="52761" y="112713"/>
                    <a:pt x="53193" y="111175"/>
                    <a:pt x="52692" y="109499"/>
                  </a:cubicBezTo>
                  <a:cubicBezTo>
                    <a:pt x="51949" y="107028"/>
                    <a:pt x="53297" y="106112"/>
                    <a:pt x="55181" y="105282"/>
                  </a:cubicBezTo>
                  <a:cubicBezTo>
                    <a:pt x="57773" y="104107"/>
                    <a:pt x="59449" y="98370"/>
                    <a:pt x="57963" y="96071"/>
                  </a:cubicBezTo>
                  <a:cubicBezTo>
                    <a:pt x="56770" y="94239"/>
                    <a:pt x="57099" y="92217"/>
                    <a:pt x="57444" y="90316"/>
                  </a:cubicBezTo>
                  <a:cubicBezTo>
                    <a:pt x="57911" y="87621"/>
                    <a:pt x="59933" y="85823"/>
                    <a:pt x="61851" y="84164"/>
                  </a:cubicBezTo>
                  <a:cubicBezTo>
                    <a:pt x="65601" y="80915"/>
                    <a:pt x="68055" y="76992"/>
                    <a:pt x="69109" y="72171"/>
                  </a:cubicBezTo>
                  <a:cubicBezTo>
                    <a:pt x="69271" y="71459"/>
                    <a:pt x="69266" y="70656"/>
                    <a:pt x="68371" y="70656"/>
                  </a:cubicBezTo>
                  <a:cubicBezTo>
                    <a:pt x="68311" y="70656"/>
                    <a:pt x="68246" y="70660"/>
                    <a:pt x="68176" y="70667"/>
                  </a:cubicBezTo>
                  <a:cubicBezTo>
                    <a:pt x="67157" y="70788"/>
                    <a:pt x="66154" y="71151"/>
                    <a:pt x="65152" y="71462"/>
                  </a:cubicBezTo>
                  <a:cubicBezTo>
                    <a:pt x="63960" y="71826"/>
                    <a:pt x="63201" y="72060"/>
                    <a:pt x="62664" y="72060"/>
                  </a:cubicBezTo>
                  <a:cubicBezTo>
                    <a:pt x="61727" y="72060"/>
                    <a:pt x="61469" y="71346"/>
                    <a:pt x="60772" y="69363"/>
                  </a:cubicBezTo>
                  <a:lnTo>
                    <a:pt x="60772" y="69363"/>
                  </a:lnTo>
                  <a:cubicBezTo>
                    <a:pt x="61180" y="69747"/>
                    <a:pt x="61467" y="70422"/>
                    <a:pt x="62074" y="70422"/>
                  </a:cubicBezTo>
                  <a:cubicBezTo>
                    <a:pt x="62180" y="70422"/>
                    <a:pt x="62295" y="70402"/>
                    <a:pt x="62422" y="70356"/>
                  </a:cubicBezTo>
                  <a:cubicBezTo>
                    <a:pt x="63925" y="69769"/>
                    <a:pt x="65359" y="68957"/>
                    <a:pt x="66897" y="68455"/>
                  </a:cubicBezTo>
                  <a:cubicBezTo>
                    <a:pt x="68660" y="67868"/>
                    <a:pt x="69732" y="66209"/>
                    <a:pt x="71391" y="65639"/>
                  </a:cubicBezTo>
                  <a:cubicBezTo>
                    <a:pt x="73706" y="64844"/>
                    <a:pt x="76713" y="61716"/>
                    <a:pt x="76852" y="59383"/>
                  </a:cubicBezTo>
                  <a:cubicBezTo>
                    <a:pt x="76834" y="59072"/>
                    <a:pt x="76713" y="58778"/>
                    <a:pt x="76506" y="58553"/>
                  </a:cubicBezTo>
                  <a:cubicBezTo>
                    <a:pt x="75918" y="57810"/>
                    <a:pt x="75279" y="57153"/>
                    <a:pt x="74294" y="56894"/>
                  </a:cubicBezTo>
                  <a:cubicBezTo>
                    <a:pt x="73724" y="56739"/>
                    <a:pt x="73378" y="56151"/>
                    <a:pt x="73516" y="55581"/>
                  </a:cubicBezTo>
                  <a:cubicBezTo>
                    <a:pt x="73547" y="55481"/>
                    <a:pt x="73596" y="55443"/>
                    <a:pt x="73658" y="55443"/>
                  </a:cubicBezTo>
                  <a:cubicBezTo>
                    <a:pt x="73842" y="55443"/>
                    <a:pt x="74139" y="55775"/>
                    <a:pt x="74398" y="55788"/>
                  </a:cubicBezTo>
                  <a:cubicBezTo>
                    <a:pt x="75366" y="55855"/>
                    <a:pt x="76333" y="56083"/>
                    <a:pt x="77301" y="56083"/>
                  </a:cubicBezTo>
                  <a:cubicBezTo>
                    <a:pt x="77336" y="56083"/>
                    <a:pt x="77370" y="56083"/>
                    <a:pt x="77405" y="56082"/>
                  </a:cubicBezTo>
                  <a:cubicBezTo>
                    <a:pt x="77727" y="56077"/>
                    <a:pt x="78047" y="56073"/>
                    <a:pt x="78365" y="56073"/>
                  </a:cubicBezTo>
                  <a:cubicBezTo>
                    <a:pt x="81373" y="56073"/>
                    <a:pt x="84145" y="56432"/>
                    <a:pt x="85786" y="59746"/>
                  </a:cubicBezTo>
                  <a:cubicBezTo>
                    <a:pt x="86136" y="60461"/>
                    <a:pt x="86996" y="61297"/>
                    <a:pt x="88011" y="61297"/>
                  </a:cubicBezTo>
                  <a:cubicBezTo>
                    <a:pt x="88148" y="61297"/>
                    <a:pt x="88288" y="61282"/>
                    <a:pt x="88430" y="61249"/>
                  </a:cubicBezTo>
                  <a:cubicBezTo>
                    <a:pt x="88585" y="61214"/>
                    <a:pt x="88707" y="61197"/>
                    <a:pt x="88805" y="61197"/>
                  </a:cubicBezTo>
                  <a:cubicBezTo>
                    <a:pt x="89186" y="61197"/>
                    <a:pt x="89184" y="61451"/>
                    <a:pt x="89225" y="61837"/>
                  </a:cubicBezTo>
                  <a:cubicBezTo>
                    <a:pt x="89830" y="66554"/>
                    <a:pt x="91990" y="70685"/>
                    <a:pt x="94133" y="74832"/>
                  </a:cubicBezTo>
                  <a:cubicBezTo>
                    <a:pt x="94475" y="75487"/>
                    <a:pt x="94875" y="75911"/>
                    <a:pt x="95290" y="75911"/>
                  </a:cubicBezTo>
                  <a:cubicBezTo>
                    <a:pt x="95652" y="75911"/>
                    <a:pt x="96025" y="75588"/>
                    <a:pt x="96380" y="74815"/>
                  </a:cubicBezTo>
                  <a:cubicBezTo>
                    <a:pt x="96622" y="74297"/>
                    <a:pt x="97036" y="73847"/>
                    <a:pt x="97382" y="73381"/>
                  </a:cubicBezTo>
                  <a:lnTo>
                    <a:pt x="97538" y="73225"/>
                  </a:lnTo>
                  <a:cubicBezTo>
                    <a:pt x="98212" y="71618"/>
                    <a:pt x="98056" y="69993"/>
                    <a:pt x="97831" y="68317"/>
                  </a:cubicBezTo>
                  <a:cubicBezTo>
                    <a:pt x="97762" y="67833"/>
                    <a:pt x="97589" y="67211"/>
                    <a:pt x="98194" y="67073"/>
                  </a:cubicBezTo>
                  <a:cubicBezTo>
                    <a:pt x="99784" y="66693"/>
                    <a:pt x="100268" y="65258"/>
                    <a:pt x="101149" y="64187"/>
                  </a:cubicBezTo>
                  <a:cubicBezTo>
                    <a:pt x="102117" y="63029"/>
                    <a:pt x="103137" y="61629"/>
                    <a:pt x="104243" y="60903"/>
                  </a:cubicBezTo>
                  <a:cubicBezTo>
                    <a:pt x="104825" y="60515"/>
                    <a:pt x="105739" y="59942"/>
                    <a:pt x="106690" y="59942"/>
                  </a:cubicBezTo>
                  <a:cubicBezTo>
                    <a:pt x="107432" y="59942"/>
                    <a:pt x="108196" y="60292"/>
                    <a:pt x="108840" y="61353"/>
                  </a:cubicBezTo>
                  <a:cubicBezTo>
                    <a:pt x="109600" y="62632"/>
                    <a:pt x="110965" y="63565"/>
                    <a:pt x="111017" y="65258"/>
                  </a:cubicBezTo>
                  <a:cubicBezTo>
                    <a:pt x="111034" y="65777"/>
                    <a:pt x="110793" y="66433"/>
                    <a:pt x="111536" y="66693"/>
                  </a:cubicBezTo>
                  <a:cubicBezTo>
                    <a:pt x="111822" y="66788"/>
                    <a:pt x="112112" y="66862"/>
                    <a:pt x="112391" y="66862"/>
                  </a:cubicBezTo>
                  <a:cubicBezTo>
                    <a:pt x="112769" y="66862"/>
                    <a:pt x="113129" y="66727"/>
                    <a:pt x="113437" y="66330"/>
                  </a:cubicBezTo>
                  <a:cubicBezTo>
                    <a:pt x="113540" y="66205"/>
                    <a:pt x="113700" y="66031"/>
                    <a:pt x="113856" y="66031"/>
                  </a:cubicBezTo>
                  <a:cubicBezTo>
                    <a:pt x="113960" y="66031"/>
                    <a:pt x="114062" y="66109"/>
                    <a:pt x="114145" y="66330"/>
                  </a:cubicBezTo>
                  <a:cubicBezTo>
                    <a:pt x="114543" y="67470"/>
                    <a:pt x="114802" y="68663"/>
                    <a:pt x="115286" y="69769"/>
                  </a:cubicBezTo>
                  <a:cubicBezTo>
                    <a:pt x="116271" y="72033"/>
                    <a:pt x="114940" y="74677"/>
                    <a:pt x="116858" y="76871"/>
                  </a:cubicBezTo>
                  <a:cubicBezTo>
                    <a:pt x="118241" y="78461"/>
                    <a:pt x="118362" y="80915"/>
                    <a:pt x="119900" y="82540"/>
                  </a:cubicBezTo>
                  <a:cubicBezTo>
                    <a:pt x="120401" y="82799"/>
                    <a:pt x="120885" y="83058"/>
                    <a:pt x="121386" y="83300"/>
                  </a:cubicBezTo>
                  <a:cubicBezTo>
                    <a:pt x="121538" y="83368"/>
                    <a:pt x="121699" y="83403"/>
                    <a:pt x="121846" y="83403"/>
                  </a:cubicBezTo>
                  <a:cubicBezTo>
                    <a:pt x="122184" y="83403"/>
                    <a:pt x="122445" y="83219"/>
                    <a:pt x="122337" y="82834"/>
                  </a:cubicBezTo>
                  <a:cubicBezTo>
                    <a:pt x="121818" y="80915"/>
                    <a:pt x="121991" y="78790"/>
                    <a:pt x="119969" y="77355"/>
                  </a:cubicBezTo>
                  <a:cubicBezTo>
                    <a:pt x="118414" y="76249"/>
                    <a:pt x="117239" y="74521"/>
                    <a:pt x="117463" y="72378"/>
                  </a:cubicBezTo>
                  <a:cubicBezTo>
                    <a:pt x="117528" y="71821"/>
                    <a:pt x="116912" y="70437"/>
                    <a:pt x="117695" y="70437"/>
                  </a:cubicBezTo>
                  <a:cubicBezTo>
                    <a:pt x="117955" y="70437"/>
                    <a:pt x="118371" y="70590"/>
                    <a:pt x="119019" y="70979"/>
                  </a:cubicBezTo>
                  <a:cubicBezTo>
                    <a:pt x="120194" y="71704"/>
                    <a:pt x="121386" y="72655"/>
                    <a:pt x="121749" y="73605"/>
                  </a:cubicBezTo>
                  <a:cubicBezTo>
                    <a:pt x="122096" y="74553"/>
                    <a:pt x="122434" y="74868"/>
                    <a:pt x="122776" y="74868"/>
                  </a:cubicBezTo>
                  <a:cubicBezTo>
                    <a:pt x="123251" y="74868"/>
                    <a:pt x="123732" y="74261"/>
                    <a:pt x="124255" y="73899"/>
                  </a:cubicBezTo>
                  <a:cubicBezTo>
                    <a:pt x="124531" y="73709"/>
                    <a:pt x="124721" y="73363"/>
                    <a:pt x="125015" y="73208"/>
                  </a:cubicBezTo>
                  <a:cubicBezTo>
                    <a:pt x="126743" y="72292"/>
                    <a:pt x="127210" y="70961"/>
                    <a:pt x="126743" y="69043"/>
                  </a:cubicBezTo>
                  <a:cubicBezTo>
                    <a:pt x="126294" y="67159"/>
                    <a:pt x="125292" y="65725"/>
                    <a:pt x="123892" y="64533"/>
                  </a:cubicBezTo>
                  <a:cubicBezTo>
                    <a:pt x="122596" y="63409"/>
                    <a:pt x="122285" y="62459"/>
                    <a:pt x="123546" y="61059"/>
                  </a:cubicBezTo>
                  <a:cubicBezTo>
                    <a:pt x="123952" y="60621"/>
                    <a:pt x="124332" y="60388"/>
                    <a:pt x="124705" y="60388"/>
                  </a:cubicBezTo>
                  <a:cubicBezTo>
                    <a:pt x="124936" y="60388"/>
                    <a:pt x="125164" y="60477"/>
                    <a:pt x="125395" y="60661"/>
                  </a:cubicBezTo>
                  <a:cubicBezTo>
                    <a:pt x="126000" y="61145"/>
                    <a:pt x="125810" y="61750"/>
                    <a:pt x="125119" y="62234"/>
                  </a:cubicBezTo>
                  <a:cubicBezTo>
                    <a:pt x="124618" y="62580"/>
                    <a:pt x="124445" y="63219"/>
                    <a:pt x="125050" y="63651"/>
                  </a:cubicBezTo>
                  <a:cubicBezTo>
                    <a:pt x="125442" y="63952"/>
                    <a:pt x="125858" y="64171"/>
                    <a:pt x="126268" y="64171"/>
                  </a:cubicBezTo>
                  <a:cubicBezTo>
                    <a:pt x="126635" y="64171"/>
                    <a:pt x="126996" y="63996"/>
                    <a:pt x="127331" y="63547"/>
                  </a:cubicBezTo>
                  <a:cubicBezTo>
                    <a:pt x="127694" y="63046"/>
                    <a:pt x="128247" y="62407"/>
                    <a:pt x="127469" y="61940"/>
                  </a:cubicBezTo>
                  <a:cubicBezTo>
                    <a:pt x="126398" y="61318"/>
                    <a:pt x="127037" y="61042"/>
                    <a:pt x="127590" y="60696"/>
                  </a:cubicBezTo>
                  <a:cubicBezTo>
                    <a:pt x="130061" y="59210"/>
                    <a:pt x="133449" y="59106"/>
                    <a:pt x="134693" y="55788"/>
                  </a:cubicBezTo>
                  <a:cubicBezTo>
                    <a:pt x="135298" y="54146"/>
                    <a:pt x="136093" y="52591"/>
                    <a:pt x="135851" y="50725"/>
                  </a:cubicBezTo>
                  <a:cubicBezTo>
                    <a:pt x="135522" y="48288"/>
                    <a:pt x="133932" y="46629"/>
                    <a:pt x="132498" y="44918"/>
                  </a:cubicBezTo>
                  <a:cubicBezTo>
                    <a:pt x="131772" y="44054"/>
                    <a:pt x="131859" y="43622"/>
                    <a:pt x="132775" y="43173"/>
                  </a:cubicBezTo>
                  <a:cubicBezTo>
                    <a:pt x="133120" y="43017"/>
                    <a:pt x="133397" y="42793"/>
                    <a:pt x="133362" y="42378"/>
                  </a:cubicBezTo>
                  <a:cubicBezTo>
                    <a:pt x="133345" y="41980"/>
                    <a:pt x="133051" y="41635"/>
                    <a:pt x="132671" y="41548"/>
                  </a:cubicBezTo>
                  <a:cubicBezTo>
                    <a:pt x="132227" y="41462"/>
                    <a:pt x="131713" y="41297"/>
                    <a:pt x="131292" y="41297"/>
                  </a:cubicBezTo>
                  <a:cubicBezTo>
                    <a:pt x="131122" y="41297"/>
                    <a:pt x="130968" y="41323"/>
                    <a:pt x="130839" y="41393"/>
                  </a:cubicBezTo>
                  <a:cubicBezTo>
                    <a:pt x="130667" y="41486"/>
                    <a:pt x="130517" y="41524"/>
                    <a:pt x="130385" y="41524"/>
                  </a:cubicBezTo>
                  <a:cubicBezTo>
                    <a:pt x="129751" y="41524"/>
                    <a:pt x="129496" y="40648"/>
                    <a:pt x="128935" y="40648"/>
                  </a:cubicBezTo>
                  <a:cubicBezTo>
                    <a:pt x="128871" y="40648"/>
                    <a:pt x="128804" y="40659"/>
                    <a:pt x="128731" y="40684"/>
                  </a:cubicBezTo>
                  <a:cubicBezTo>
                    <a:pt x="129025" y="40425"/>
                    <a:pt x="129336" y="40166"/>
                    <a:pt x="129612" y="39889"/>
                  </a:cubicBezTo>
                  <a:cubicBezTo>
                    <a:pt x="129699" y="39786"/>
                    <a:pt x="129768" y="39647"/>
                    <a:pt x="129802" y="39509"/>
                  </a:cubicBezTo>
                  <a:cubicBezTo>
                    <a:pt x="129896" y="39229"/>
                    <a:pt x="130059" y="38963"/>
                    <a:pt x="130355" y="38963"/>
                  </a:cubicBezTo>
                  <a:cubicBezTo>
                    <a:pt x="130388" y="38963"/>
                    <a:pt x="130423" y="38966"/>
                    <a:pt x="130459" y="38973"/>
                  </a:cubicBezTo>
                  <a:cubicBezTo>
                    <a:pt x="130822" y="39025"/>
                    <a:pt x="130718" y="39405"/>
                    <a:pt x="130753" y="39665"/>
                  </a:cubicBezTo>
                  <a:cubicBezTo>
                    <a:pt x="130885" y="40368"/>
                    <a:pt x="131150" y="40680"/>
                    <a:pt x="131522" y="40680"/>
                  </a:cubicBezTo>
                  <a:cubicBezTo>
                    <a:pt x="131781" y="40680"/>
                    <a:pt x="132092" y="40529"/>
                    <a:pt x="132446" y="40252"/>
                  </a:cubicBezTo>
                  <a:cubicBezTo>
                    <a:pt x="132816" y="39963"/>
                    <a:pt x="133198" y="39825"/>
                    <a:pt x="133552" y="39825"/>
                  </a:cubicBezTo>
                  <a:cubicBezTo>
                    <a:pt x="134190" y="39825"/>
                    <a:pt x="134735" y="40276"/>
                    <a:pt x="134935" y="41099"/>
                  </a:cubicBezTo>
                  <a:cubicBezTo>
                    <a:pt x="135004" y="41410"/>
                    <a:pt x="135246" y="41911"/>
                    <a:pt x="135436" y="41928"/>
                  </a:cubicBezTo>
                  <a:cubicBezTo>
                    <a:pt x="136836" y="42067"/>
                    <a:pt x="137130" y="43259"/>
                    <a:pt x="137441" y="44192"/>
                  </a:cubicBezTo>
                  <a:cubicBezTo>
                    <a:pt x="137757" y="45176"/>
                    <a:pt x="138205" y="45491"/>
                    <a:pt x="138710" y="45491"/>
                  </a:cubicBezTo>
                  <a:cubicBezTo>
                    <a:pt x="139226" y="45491"/>
                    <a:pt x="139803" y="45163"/>
                    <a:pt x="140361" y="44884"/>
                  </a:cubicBezTo>
                  <a:cubicBezTo>
                    <a:pt x="141813" y="44175"/>
                    <a:pt x="140586" y="43363"/>
                    <a:pt x="140327" y="42654"/>
                  </a:cubicBezTo>
                  <a:cubicBezTo>
                    <a:pt x="140188" y="42188"/>
                    <a:pt x="139739" y="41773"/>
                    <a:pt x="139324" y="41479"/>
                  </a:cubicBezTo>
                  <a:cubicBezTo>
                    <a:pt x="137717" y="40356"/>
                    <a:pt x="137648" y="38921"/>
                    <a:pt x="138305" y="37245"/>
                  </a:cubicBezTo>
                  <a:cubicBezTo>
                    <a:pt x="138533" y="36644"/>
                    <a:pt x="138753" y="36160"/>
                    <a:pt x="139216" y="36160"/>
                  </a:cubicBezTo>
                  <a:cubicBezTo>
                    <a:pt x="139418" y="36160"/>
                    <a:pt x="139666" y="36252"/>
                    <a:pt x="139981" y="36468"/>
                  </a:cubicBezTo>
                  <a:cubicBezTo>
                    <a:pt x="140121" y="36569"/>
                    <a:pt x="140268" y="36617"/>
                    <a:pt x="140413" y="36617"/>
                  </a:cubicBezTo>
                  <a:cubicBezTo>
                    <a:pt x="140661" y="36617"/>
                    <a:pt x="140902" y="36477"/>
                    <a:pt x="141087" y="36226"/>
                  </a:cubicBezTo>
                  <a:cubicBezTo>
                    <a:pt x="142573" y="34255"/>
                    <a:pt x="142850" y="29797"/>
                    <a:pt x="141640" y="27706"/>
                  </a:cubicBezTo>
                  <a:cubicBezTo>
                    <a:pt x="141485" y="27447"/>
                    <a:pt x="141104" y="27187"/>
                    <a:pt x="141398" y="26807"/>
                  </a:cubicBezTo>
                  <a:lnTo>
                    <a:pt x="141398" y="26807"/>
                  </a:lnTo>
                  <a:cubicBezTo>
                    <a:pt x="141623" y="26997"/>
                    <a:pt x="141917" y="27153"/>
                    <a:pt x="142072" y="27395"/>
                  </a:cubicBezTo>
                  <a:cubicBezTo>
                    <a:pt x="142988" y="28812"/>
                    <a:pt x="143869" y="30229"/>
                    <a:pt x="144733" y="31663"/>
                  </a:cubicBezTo>
                  <a:cubicBezTo>
                    <a:pt x="144984" y="32062"/>
                    <a:pt x="145261" y="32460"/>
                    <a:pt x="145713" y="32460"/>
                  </a:cubicBezTo>
                  <a:cubicBezTo>
                    <a:pt x="145790" y="32460"/>
                    <a:pt x="145872" y="32449"/>
                    <a:pt x="145960" y="32424"/>
                  </a:cubicBezTo>
                  <a:cubicBezTo>
                    <a:pt x="146323" y="32320"/>
                    <a:pt x="146825" y="32043"/>
                    <a:pt x="146928" y="31750"/>
                  </a:cubicBezTo>
                  <a:cubicBezTo>
                    <a:pt x="147118" y="31197"/>
                    <a:pt x="146496" y="30972"/>
                    <a:pt x="146151" y="30644"/>
                  </a:cubicBezTo>
                  <a:cubicBezTo>
                    <a:pt x="145805" y="30298"/>
                    <a:pt x="144889" y="29935"/>
                    <a:pt x="145511" y="29348"/>
                  </a:cubicBezTo>
                  <a:cubicBezTo>
                    <a:pt x="146220" y="28674"/>
                    <a:pt x="145701" y="28363"/>
                    <a:pt x="145373" y="27982"/>
                  </a:cubicBezTo>
                  <a:cubicBezTo>
                    <a:pt x="144924" y="27464"/>
                    <a:pt x="144353" y="27049"/>
                    <a:pt x="143904" y="26513"/>
                  </a:cubicBezTo>
                  <a:cubicBezTo>
                    <a:pt x="142452" y="24803"/>
                    <a:pt x="140309" y="24008"/>
                    <a:pt x="138927" y="23455"/>
                  </a:cubicBezTo>
                  <a:cubicBezTo>
                    <a:pt x="137233" y="22781"/>
                    <a:pt x="135350" y="23368"/>
                    <a:pt x="133794" y="22349"/>
                  </a:cubicBezTo>
                  <a:cubicBezTo>
                    <a:pt x="133621" y="22228"/>
                    <a:pt x="133120" y="22141"/>
                    <a:pt x="133379" y="21934"/>
                  </a:cubicBezTo>
                  <a:cubicBezTo>
                    <a:pt x="134416" y="21156"/>
                    <a:pt x="134192" y="19843"/>
                    <a:pt x="134814" y="18910"/>
                  </a:cubicBezTo>
                  <a:cubicBezTo>
                    <a:pt x="135183" y="18357"/>
                    <a:pt x="137525" y="17996"/>
                    <a:pt x="139389" y="17996"/>
                  </a:cubicBezTo>
                  <a:cubicBezTo>
                    <a:pt x="140321" y="17996"/>
                    <a:pt x="141133" y="18086"/>
                    <a:pt x="141519" y="18287"/>
                  </a:cubicBezTo>
                  <a:cubicBezTo>
                    <a:pt x="141913" y="18491"/>
                    <a:pt x="142318" y="18567"/>
                    <a:pt x="142722" y="18567"/>
                  </a:cubicBezTo>
                  <a:cubicBezTo>
                    <a:pt x="143310" y="18567"/>
                    <a:pt x="143896" y="18407"/>
                    <a:pt x="144440" y="18253"/>
                  </a:cubicBezTo>
                  <a:cubicBezTo>
                    <a:pt x="145183" y="18028"/>
                    <a:pt x="144301" y="17320"/>
                    <a:pt x="144440" y="16905"/>
                  </a:cubicBezTo>
                  <a:cubicBezTo>
                    <a:pt x="144595" y="16473"/>
                    <a:pt x="144232" y="15764"/>
                    <a:pt x="144803" y="15626"/>
                  </a:cubicBezTo>
                  <a:cubicBezTo>
                    <a:pt x="144894" y="15602"/>
                    <a:pt x="144986" y="15590"/>
                    <a:pt x="145078" y="15590"/>
                  </a:cubicBezTo>
                  <a:cubicBezTo>
                    <a:pt x="145503" y="15590"/>
                    <a:pt x="145922" y="15838"/>
                    <a:pt x="146306" y="16179"/>
                  </a:cubicBezTo>
                  <a:cubicBezTo>
                    <a:pt x="146709" y="16532"/>
                    <a:pt x="147171" y="16997"/>
                    <a:pt x="147617" y="16997"/>
                  </a:cubicBezTo>
                  <a:cubicBezTo>
                    <a:pt x="147935" y="16997"/>
                    <a:pt x="148244" y="16760"/>
                    <a:pt x="148518" y="16075"/>
                  </a:cubicBezTo>
                  <a:cubicBezTo>
                    <a:pt x="148584" y="15900"/>
                    <a:pt x="148692" y="15801"/>
                    <a:pt x="148828" y="15801"/>
                  </a:cubicBezTo>
                  <a:cubicBezTo>
                    <a:pt x="148906" y="15801"/>
                    <a:pt x="148994" y="15833"/>
                    <a:pt x="149088" y="15903"/>
                  </a:cubicBezTo>
                  <a:cubicBezTo>
                    <a:pt x="149348" y="16110"/>
                    <a:pt x="149348" y="16335"/>
                    <a:pt x="149192" y="16646"/>
                  </a:cubicBezTo>
                  <a:cubicBezTo>
                    <a:pt x="148743" y="17596"/>
                    <a:pt x="147965" y="18547"/>
                    <a:pt x="147965" y="19497"/>
                  </a:cubicBezTo>
                  <a:cubicBezTo>
                    <a:pt x="147931" y="21122"/>
                    <a:pt x="148708" y="22677"/>
                    <a:pt x="150022" y="23627"/>
                  </a:cubicBezTo>
                  <a:cubicBezTo>
                    <a:pt x="151231" y="24561"/>
                    <a:pt x="152631" y="25269"/>
                    <a:pt x="153582" y="26513"/>
                  </a:cubicBezTo>
                  <a:cubicBezTo>
                    <a:pt x="153835" y="26852"/>
                    <a:pt x="154112" y="27339"/>
                    <a:pt x="154580" y="27339"/>
                  </a:cubicBezTo>
                  <a:cubicBezTo>
                    <a:pt x="154686" y="27339"/>
                    <a:pt x="154802" y="27314"/>
                    <a:pt x="154930" y="27257"/>
                  </a:cubicBezTo>
                  <a:cubicBezTo>
                    <a:pt x="155621" y="26928"/>
                    <a:pt x="155673" y="26271"/>
                    <a:pt x="155604" y="25615"/>
                  </a:cubicBezTo>
                  <a:cubicBezTo>
                    <a:pt x="155448" y="24025"/>
                    <a:pt x="155863" y="22435"/>
                    <a:pt x="154739" y="20845"/>
                  </a:cubicBezTo>
                  <a:cubicBezTo>
                    <a:pt x="154065" y="19877"/>
                    <a:pt x="153772" y="18823"/>
                    <a:pt x="152406" y="18737"/>
                  </a:cubicBezTo>
                  <a:cubicBezTo>
                    <a:pt x="152044" y="18720"/>
                    <a:pt x="151940" y="18478"/>
                    <a:pt x="151888" y="18201"/>
                  </a:cubicBezTo>
                  <a:cubicBezTo>
                    <a:pt x="151820" y="17931"/>
                    <a:pt x="151918" y="17578"/>
                    <a:pt x="152229" y="17578"/>
                  </a:cubicBezTo>
                  <a:cubicBezTo>
                    <a:pt x="152236" y="17578"/>
                    <a:pt x="152243" y="17579"/>
                    <a:pt x="152251" y="17579"/>
                  </a:cubicBezTo>
                  <a:cubicBezTo>
                    <a:pt x="152284" y="17581"/>
                    <a:pt x="152317" y="17582"/>
                    <a:pt x="152350" y="17582"/>
                  </a:cubicBezTo>
                  <a:cubicBezTo>
                    <a:pt x="153000" y="17582"/>
                    <a:pt x="153628" y="17254"/>
                    <a:pt x="154277" y="17254"/>
                  </a:cubicBezTo>
                  <a:cubicBezTo>
                    <a:pt x="154558" y="17254"/>
                    <a:pt x="154844" y="17316"/>
                    <a:pt x="155137" y="17493"/>
                  </a:cubicBezTo>
                  <a:cubicBezTo>
                    <a:pt x="155393" y="17649"/>
                    <a:pt x="155627" y="17726"/>
                    <a:pt x="155836" y="17726"/>
                  </a:cubicBezTo>
                  <a:cubicBezTo>
                    <a:pt x="156249" y="17726"/>
                    <a:pt x="156566" y="17427"/>
                    <a:pt x="156761" y="16853"/>
                  </a:cubicBezTo>
                  <a:cubicBezTo>
                    <a:pt x="157072" y="15920"/>
                    <a:pt x="157954" y="15505"/>
                    <a:pt x="158662" y="15039"/>
                  </a:cubicBezTo>
                  <a:cubicBezTo>
                    <a:pt x="158771" y="14969"/>
                    <a:pt x="158912" y="14953"/>
                    <a:pt x="159064" y="14953"/>
                  </a:cubicBezTo>
                  <a:cubicBezTo>
                    <a:pt x="159192" y="14953"/>
                    <a:pt x="159327" y="14964"/>
                    <a:pt x="159458" y="14964"/>
                  </a:cubicBezTo>
                  <a:cubicBezTo>
                    <a:pt x="159792" y="14964"/>
                    <a:pt x="160100" y="14892"/>
                    <a:pt x="160183" y="14382"/>
                  </a:cubicBezTo>
                  <a:cubicBezTo>
                    <a:pt x="160304" y="13501"/>
                    <a:pt x="159475" y="13310"/>
                    <a:pt x="158887" y="12965"/>
                  </a:cubicBezTo>
                  <a:cubicBezTo>
                    <a:pt x="158662" y="12827"/>
                    <a:pt x="158334" y="12550"/>
                    <a:pt x="158351" y="12395"/>
                  </a:cubicBezTo>
                  <a:cubicBezTo>
                    <a:pt x="158404" y="12154"/>
                    <a:pt x="158582" y="12097"/>
                    <a:pt x="158776" y="12097"/>
                  </a:cubicBezTo>
                  <a:cubicBezTo>
                    <a:pt x="158903" y="12097"/>
                    <a:pt x="159037" y="12122"/>
                    <a:pt x="159146" y="12135"/>
                  </a:cubicBezTo>
                  <a:cubicBezTo>
                    <a:pt x="160460" y="12308"/>
                    <a:pt x="161652" y="12999"/>
                    <a:pt x="163017" y="12999"/>
                  </a:cubicBezTo>
                  <a:cubicBezTo>
                    <a:pt x="163570" y="12999"/>
                    <a:pt x="163795" y="12913"/>
                    <a:pt x="164002" y="12274"/>
                  </a:cubicBezTo>
                  <a:cubicBezTo>
                    <a:pt x="164745" y="10182"/>
                    <a:pt x="163311" y="10010"/>
                    <a:pt x="161998" y="9923"/>
                  </a:cubicBezTo>
                  <a:cubicBezTo>
                    <a:pt x="160218" y="9820"/>
                    <a:pt x="158438" y="9543"/>
                    <a:pt x="156710" y="9076"/>
                  </a:cubicBezTo>
                  <a:cubicBezTo>
                    <a:pt x="153313" y="8169"/>
                    <a:pt x="149984" y="6872"/>
                    <a:pt x="146431" y="6872"/>
                  </a:cubicBezTo>
                  <a:cubicBezTo>
                    <a:pt x="145249" y="6872"/>
                    <a:pt x="144041" y="7016"/>
                    <a:pt x="142798" y="7366"/>
                  </a:cubicBezTo>
                  <a:cubicBezTo>
                    <a:pt x="142441" y="7468"/>
                    <a:pt x="142044" y="7507"/>
                    <a:pt x="141624" y="7507"/>
                  </a:cubicBezTo>
                  <a:cubicBezTo>
                    <a:pt x="140475" y="7507"/>
                    <a:pt x="139148" y="7211"/>
                    <a:pt x="137959" y="7072"/>
                  </a:cubicBezTo>
                  <a:cubicBezTo>
                    <a:pt x="135760" y="6810"/>
                    <a:pt x="133765" y="5577"/>
                    <a:pt x="131513" y="5577"/>
                  </a:cubicBezTo>
                  <a:cubicBezTo>
                    <a:pt x="131235" y="5577"/>
                    <a:pt x="130953" y="5596"/>
                    <a:pt x="130666" y="5637"/>
                  </a:cubicBezTo>
                  <a:cubicBezTo>
                    <a:pt x="130197" y="5701"/>
                    <a:pt x="129713" y="5752"/>
                    <a:pt x="129231" y="5752"/>
                  </a:cubicBezTo>
                  <a:cubicBezTo>
                    <a:pt x="128525" y="5752"/>
                    <a:pt x="127823" y="5641"/>
                    <a:pt x="127175" y="5292"/>
                  </a:cubicBezTo>
                  <a:cubicBezTo>
                    <a:pt x="124583" y="3857"/>
                    <a:pt x="121352" y="4808"/>
                    <a:pt x="118811" y="3097"/>
                  </a:cubicBezTo>
                  <a:cubicBezTo>
                    <a:pt x="118623" y="2965"/>
                    <a:pt x="118385" y="2894"/>
                    <a:pt x="118144" y="2894"/>
                  </a:cubicBezTo>
                  <a:cubicBezTo>
                    <a:pt x="117786" y="2894"/>
                    <a:pt x="117421" y="3050"/>
                    <a:pt x="117204" y="3391"/>
                  </a:cubicBezTo>
                  <a:cubicBezTo>
                    <a:pt x="116737" y="4117"/>
                    <a:pt x="117601" y="4134"/>
                    <a:pt x="117930" y="4462"/>
                  </a:cubicBezTo>
                  <a:cubicBezTo>
                    <a:pt x="118103" y="4670"/>
                    <a:pt x="118154" y="4946"/>
                    <a:pt x="118068" y="5188"/>
                  </a:cubicBezTo>
                  <a:cubicBezTo>
                    <a:pt x="117958" y="5398"/>
                    <a:pt x="116241" y="5510"/>
                    <a:pt x="114740" y="5510"/>
                  </a:cubicBezTo>
                  <a:cubicBezTo>
                    <a:pt x="113645" y="5510"/>
                    <a:pt x="112664" y="5450"/>
                    <a:pt x="112503" y="5326"/>
                  </a:cubicBezTo>
                  <a:cubicBezTo>
                    <a:pt x="111242" y="4410"/>
                    <a:pt x="109825" y="3719"/>
                    <a:pt x="108321" y="3287"/>
                  </a:cubicBezTo>
                  <a:cubicBezTo>
                    <a:pt x="108108" y="3224"/>
                    <a:pt x="107902" y="3198"/>
                    <a:pt x="107703" y="3198"/>
                  </a:cubicBezTo>
                  <a:cubicBezTo>
                    <a:pt x="106742" y="3198"/>
                    <a:pt x="105934" y="3807"/>
                    <a:pt x="105084" y="3807"/>
                  </a:cubicBezTo>
                  <a:cubicBezTo>
                    <a:pt x="105000" y="3807"/>
                    <a:pt x="104915" y="3801"/>
                    <a:pt x="104830" y="3788"/>
                  </a:cubicBezTo>
                  <a:cubicBezTo>
                    <a:pt x="102083" y="3391"/>
                    <a:pt x="99266" y="3909"/>
                    <a:pt x="96760" y="1559"/>
                  </a:cubicBezTo>
                  <a:cubicBezTo>
                    <a:pt x="95295" y="185"/>
                    <a:pt x="93272" y="50"/>
                    <a:pt x="91223" y="50"/>
                  </a:cubicBezTo>
                  <a:cubicBezTo>
                    <a:pt x="90718" y="50"/>
                    <a:pt x="90212" y="58"/>
                    <a:pt x="89713" y="58"/>
                  </a:cubicBezTo>
                  <a:cubicBezTo>
                    <a:pt x="89152" y="58"/>
                    <a:pt x="88600" y="48"/>
                    <a:pt x="88067" y="4"/>
                  </a:cubicBezTo>
                  <a:cubicBezTo>
                    <a:pt x="88037" y="2"/>
                    <a:pt x="88007" y="1"/>
                    <a:pt x="87976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7" name="Google Shape;1137;p50"/>
            <p:cNvSpPr/>
            <p:nvPr/>
          </p:nvSpPr>
          <p:spPr>
            <a:xfrm>
              <a:off x="5913800" y="3523050"/>
              <a:ext cx="1109075" cy="813875"/>
            </a:xfrm>
            <a:custGeom>
              <a:avLst/>
              <a:gdLst/>
              <a:ahLst/>
              <a:cxnLst/>
              <a:rect l="l" t="t" r="r" b="b"/>
              <a:pathLst>
                <a:path w="44363" h="32555" extrusionOk="0">
                  <a:moveTo>
                    <a:pt x="28245" y="1"/>
                  </a:moveTo>
                  <a:cubicBezTo>
                    <a:pt x="27747" y="1"/>
                    <a:pt x="27602" y="373"/>
                    <a:pt x="27634" y="804"/>
                  </a:cubicBezTo>
                  <a:cubicBezTo>
                    <a:pt x="27737" y="2117"/>
                    <a:pt x="27979" y="3482"/>
                    <a:pt x="27996" y="4778"/>
                  </a:cubicBezTo>
                  <a:cubicBezTo>
                    <a:pt x="28014" y="5660"/>
                    <a:pt x="28567" y="7094"/>
                    <a:pt x="27634" y="7267"/>
                  </a:cubicBezTo>
                  <a:cubicBezTo>
                    <a:pt x="27521" y="7286"/>
                    <a:pt x="27406" y="7295"/>
                    <a:pt x="27290" y="7295"/>
                  </a:cubicBezTo>
                  <a:cubicBezTo>
                    <a:pt x="25431" y="7295"/>
                    <a:pt x="23230" y="4918"/>
                    <a:pt x="23555" y="3275"/>
                  </a:cubicBezTo>
                  <a:cubicBezTo>
                    <a:pt x="23754" y="2264"/>
                    <a:pt x="23333" y="1317"/>
                    <a:pt x="22034" y="1317"/>
                  </a:cubicBezTo>
                  <a:cubicBezTo>
                    <a:pt x="21978" y="1317"/>
                    <a:pt x="21920" y="1318"/>
                    <a:pt x="21862" y="1322"/>
                  </a:cubicBezTo>
                  <a:cubicBezTo>
                    <a:pt x="21814" y="1325"/>
                    <a:pt x="21765" y="1327"/>
                    <a:pt x="21716" y="1327"/>
                  </a:cubicBezTo>
                  <a:cubicBezTo>
                    <a:pt x="20777" y="1327"/>
                    <a:pt x="19668" y="752"/>
                    <a:pt x="18692" y="752"/>
                  </a:cubicBezTo>
                  <a:cubicBezTo>
                    <a:pt x="18107" y="752"/>
                    <a:pt x="17570" y="958"/>
                    <a:pt x="17144" y="1616"/>
                  </a:cubicBezTo>
                  <a:cubicBezTo>
                    <a:pt x="16642" y="2376"/>
                    <a:pt x="15295" y="2826"/>
                    <a:pt x="15191" y="4035"/>
                  </a:cubicBezTo>
                  <a:cubicBezTo>
                    <a:pt x="15162" y="4430"/>
                    <a:pt x="15144" y="4616"/>
                    <a:pt x="15002" y="4616"/>
                  </a:cubicBezTo>
                  <a:cubicBezTo>
                    <a:pt x="14889" y="4616"/>
                    <a:pt x="14698" y="4499"/>
                    <a:pt x="14361" y="4277"/>
                  </a:cubicBezTo>
                  <a:cubicBezTo>
                    <a:pt x="13724" y="3844"/>
                    <a:pt x="13113" y="3612"/>
                    <a:pt x="12606" y="3612"/>
                  </a:cubicBezTo>
                  <a:cubicBezTo>
                    <a:pt x="12042" y="3612"/>
                    <a:pt x="11607" y="3900"/>
                    <a:pt x="11406" y="4519"/>
                  </a:cubicBezTo>
                  <a:cubicBezTo>
                    <a:pt x="10784" y="6334"/>
                    <a:pt x="8710" y="7215"/>
                    <a:pt x="8624" y="9392"/>
                  </a:cubicBezTo>
                  <a:cubicBezTo>
                    <a:pt x="8607" y="10153"/>
                    <a:pt x="7933" y="10619"/>
                    <a:pt x="7086" y="10879"/>
                  </a:cubicBezTo>
                  <a:cubicBezTo>
                    <a:pt x="5669" y="11311"/>
                    <a:pt x="4355" y="11864"/>
                    <a:pt x="3007" y="12382"/>
                  </a:cubicBezTo>
                  <a:cubicBezTo>
                    <a:pt x="1003" y="13160"/>
                    <a:pt x="0" y="16910"/>
                    <a:pt x="1538" y="19018"/>
                  </a:cubicBezTo>
                  <a:cubicBezTo>
                    <a:pt x="2835" y="20798"/>
                    <a:pt x="3128" y="22595"/>
                    <a:pt x="3992" y="24375"/>
                  </a:cubicBezTo>
                  <a:cubicBezTo>
                    <a:pt x="4494" y="25360"/>
                    <a:pt x="4424" y="26276"/>
                    <a:pt x="3750" y="26950"/>
                  </a:cubicBezTo>
                  <a:cubicBezTo>
                    <a:pt x="3353" y="27348"/>
                    <a:pt x="3509" y="27797"/>
                    <a:pt x="4148" y="28298"/>
                  </a:cubicBezTo>
                  <a:cubicBezTo>
                    <a:pt x="5020" y="28962"/>
                    <a:pt x="5824" y="29302"/>
                    <a:pt x="6549" y="29302"/>
                  </a:cubicBezTo>
                  <a:cubicBezTo>
                    <a:pt x="7089" y="29302"/>
                    <a:pt x="7586" y="29114"/>
                    <a:pt x="8036" y="28730"/>
                  </a:cubicBezTo>
                  <a:cubicBezTo>
                    <a:pt x="8740" y="28095"/>
                    <a:pt x="9643" y="27747"/>
                    <a:pt x="10576" y="27747"/>
                  </a:cubicBezTo>
                  <a:cubicBezTo>
                    <a:pt x="10811" y="27747"/>
                    <a:pt x="11049" y="27769"/>
                    <a:pt x="11285" y="27814"/>
                  </a:cubicBezTo>
                  <a:cubicBezTo>
                    <a:pt x="11420" y="27836"/>
                    <a:pt x="11551" y="27846"/>
                    <a:pt x="11676" y="27846"/>
                  </a:cubicBezTo>
                  <a:cubicBezTo>
                    <a:pt x="12065" y="27846"/>
                    <a:pt x="12402" y="27743"/>
                    <a:pt x="12650" y="27521"/>
                  </a:cubicBezTo>
                  <a:cubicBezTo>
                    <a:pt x="14551" y="25793"/>
                    <a:pt x="17368" y="25343"/>
                    <a:pt x="20047" y="24790"/>
                  </a:cubicBezTo>
                  <a:cubicBezTo>
                    <a:pt x="20247" y="24746"/>
                    <a:pt x="20464" y="24721"/>
                    <a:pt x="20691" y="24721"/>
                  </a:cubicBezTo>
                  <a:cubicBezTo>
                    <a:pt x="21623" y="24721"/>
                    <a:pt x="22712" y="25150"/>
                    <a:pt x="23365" y="26484"/>
                  </a:cubicBezTo>
                  <a:cubicBezTo>
                    <a:pt x="23667" y="27105"/>
                    <a:pt x="23855" y="28198"/>
                    <a:pt x="25083" y="28198"/>
                  </a:cubicBezTo>
                  <a:cubicBezTo>
                    <a:pt x="25120" y="28198"/>
                    <a:pt x="25158" y="28197"/>
                    <a:pt x="25197" y="28195"/>
                  </a:cubicBezTo>
                  <a:cubicBezTo>
                    <a:pt x="25345" y="28183"/>
                    <a:pt x="25455" y="28022"/>
                    <a:pt x="25593" y="28022"/>
                  </a:cubicBezTo>
                  <a:cubicBezTo>
                    <a:pt x="25664" y="28022"/>
                    <a:pt x="25742" y="28065"/>
                    <a:pt x="25836" y="28195"/>
                  </a:cubicBezTo>
                  <a:cubicBezTo>
                    <a:pt x="25923" y="28298"/>
                    <a:pt x="25767" y="28592"/>
                    <a:pt x="25612" y="28713"/>
                  </a:cubicBezTo>
                  <a:cubicBezTo>
                    <a:pt x="25318" y="28938"/>
                    <a:pt x="24903" y="29128"/>
                    <a:pt x="25283" y="29646"/>
                  </a:cubicBezTo>
                  <a:cubicBezTo>
                    <a:pt x="25508" y="29871"/>
                    <a:pt x="25802" y="30026"/>
                    <a:pt x="26113" y="30078"/>
                  </a:cubicBezTo>
                  <a:cubicBezTo>
                    <a:pt x="26172" y="30086"/>
                    <a:pt x="26229" y="30090"/>
                    <a:pt x="26283" y="30090"/>
                  </a:cubicBezTo>
                  <a:cubicBezTo>
                    <a:pt x="26710" y="30090"/>
                    <a:pt x="27006" y="29856"/>
                    <a:pt x="27098" y="29473"/>
                  </a:cubicBezTo>
                  <a:cubicBezTo>
                    <a:pt x="27115" y="29335"/>
                    <a:pt x="27098" y="29197"/>
                    <a:pt x="27029" y="29076"/>
                  </a:cubicBezTo>
                  <a:cubicBezTo>
                    <a:pt x="26976" y="28903"/>
                    <a:pt x="26992" y="28848"/>
                    <a:pt x="27041" y="28848"/>
                  </a:cubicBezTo>
                  <a:cubicBezTo>
                    <a:pt x="27105" y="28848"/>
                    <a:pt x="27225" y="28941"/>
                    <a:pt x="27322" y="28990"/>
                  </a:cubicBezTo>
                  <a:cubicBezTo>
                    <a:pt x="27824" y="29266"/>
                    <a:pt x="28463" y="29473"/>
                    <a:pt x="28169" y="30113"/>
                  </a:cubicBezTo>
                  <a:cubicBezTo>
                    <a:pt x="27945" y="30597"/>
                    <a:pt x="28117" y="31029"/>
                    <a:pt x="28809" y="31461"/>
                  </a:cubicBezTo>
                  <a:cubicBezTo>
                    <a:pt x="30199" y="32318"/>
                    <a:pt x="31628" y="32554"/>
                    <a:pt x="32898" y="32554"/>
                  </a:cubicBezTo>
                  <a:cubicBezTo>
                    <a:pt x="33522" y="32554"/>
                    <a:pt x="34108" y="32497"/>
                    <a:pt x="34633" y="32429"/>
                  </a:cubicBezTo>
                  <a:cubicBezTo>
                    <a:pt x="36672" y="32135"/>
                    <a:pt x="39299" y="31824"/>
                    <a:pt x="39299" y="29145"/>
                  </a:cubicBezTo>
                  <a:cubicBezTo>
                    <a:pt x="39299" y="28938"/>
                    <a:pt x="39541" y="28799"/>
                    <a:pt x="39592" y="28575"/>
                  </a:cubicBezTo>
                  <a:cubicBezTo>
                    <a:pt x="40024" y="26968"/>
                    <a:pt x="41804" y="26363"/>
                    <a:pt x="42496" y="24998"/>
                  </a:cubicBezTo>
                  <a:cubicBezTo>
                    <a:pt x="44224" y="21559"/>
                    <a:pt x="44362" y="17722"/>
                    <a:pt x="40232" y="13661"/>
                  </a:cubicBezTo>
                  <a:cubicBezTo>
                    <a:pt x="38953" y="12399"/>
                    <a:pt x="38037" y="10671"/>
                    <a:pt x="36309" y="9859"/>
                  </a:cubicBezTo>
                  <a:cubicBezTo>
                    <a:pt x="34494" y="9012"/>
                    <a:pt x="34080" y="7716"/>
                    <a:pt x="33509" y="6472"/>
                  </a:cubicBezTo>
                  <a:cubicBezTo>
                    <a:pt x="33388" y="5608"/>
                    <a:pt x="33008" y="4761"/>
                    <a:pt x="32213" y="4346"/>
                  </a:cubicBezTo>
                  <a:cubicBezTo>
                    <a:pt x="30658" y="3465"/>
                    <a:pt x="30278" y="2100"/>
                    <a:pt x="29414" y="942"/>
                  </a:cubicBezTo>
                  <a:cubicBezTo>
                    <a:pt x="29120" y="544"/>
                    <a:pt x="28947" y="78"/>
                    <a:pt x="28377" y="9"/>
                  </a:cubicBezTo>
                  <a:cubicBezTo>
                    <a:pt x="28330" y="3"/>
                    <a:pt x="28287" y="1"/>
                    <a:pt x="28245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8" name="Google Shape;1138;p50"/>
            <p:cNvSpPr/>
            <p:nvPr/>
          </p:nvSpPr>
          <p:spPr>
            <a:xfrm>
              <a:off x="6442175" y="3238700"/>
              <a:ext cx="571625" cy="311800"/>
            </a:xfrm>
            <a:custGeom>
              <a:avLst/>
              <a:gdLst/>
              <a:ahLst/>
              <a:cxnLst/>
              <a:rect l="l" t="t" r="r" b="b"/>
              <a:pathLst>
                <a:path w="22865" h="12472" extrusionOk="0">
                  <a:moveTo>
                    <a:pt x="3070" y="1"/>
                  </a:moveTo>
                  <a:cubicBezTo>
                    <a:pt x="2939" y="1"/>
                    <a:pt x="2792" y="15"/>
                    <a:pt x="2627" y="46"/>
                  </a:cubicBezTo>
                  <a:cubicBezTo>
                    <a:pt x="1833" y="202"/>
                    <a:pt x="830" y="29"/>
                    <a:pt x="415" y="927"/>
                  </a:cubicBezTo>
                  <a:cubicBezTo>
                    <a:pt x="1" y="1826"/>
                    <a:pt x="934" y="1861"/>
                    <a:pt x="1400" y="2189"/>
                  </a:cubicBezTo>
                  <a:cubicBezTo>
                    <a:pt x="1504" y="2258"/>
                    <a:pt x="1366" y="2569"/>
                    <a:pt x="1435" y="2742"/>
                  </a:cubicBezTo>
                  <a:cubicBezTo>
                    <a:pt x="1757" y="3623"/>
                    <a:pt x="1963" y="4886"/>
                    <a:pt x="3062" y="4886"/>
                  </a:cubicBezTo>
                  <a:cubicBezTo>
                    <a:pt x="3084" y="4886"/>
                    <a:pt x="3106" y="4886"/>
                    <a:pt x="3129" y="4885"/>
                  </a:cubicBezTo>
                  <a:cubicBezTo>
                    <a:pt x="3207" y="4880"/>
                    <a:pt x="3284" y="4878"/>
                    <a:pt x="3360" y="4878"/>
                  </a:cubicBezTo>
                  <a:cubicBezTo>
                    <a:pt x="4698" y="4878"/>
                    <a:pt x="5731" y="5570"/>
                    <a:pt x="6810" y="6077"/>
                  </a:cubicBezTo>
                  <a:cubicBezTo>
                    <a:pt x="7328" y="6319"/>
                    <a:pt x="8019" y="7322"/>
                    <a:pt x="7207" y="8203"/>
                  </a:cubicBezTo>
                  <a:cubicBezTo>
                    <a:pt x="6913" y="8531"/>
                    <a:pt x="6948" y="8911"/>
                    <a:pt x="7121" y="9292"/>
                  </a:cubicBezTo>
                  <a:cubicBezTo>
                    <a:pt x="7274" y="9613"/>
                    <a:pt x="7597" y="9810"/>
                    <a:pt x="7934" y="9810"/>
                  </a:cubicBezTo>
                  <a:cubicBezTo>
                    <a:pt x="8014" y="9810"/>
                    <a:pt x="8095" y="9799"/>
                    <a:pt x="8175" y="9775"/>
                  </a:cubicBezTo>
                  <a:cubicBezTo>
                    <a:pt x="8275" y="9755"/>
                    <a:pt x="8368" y="9745"/>
                    <a:pt x="8457" y="9745"/>
                  </a:cubicBezTo>
                  <a:cubicBezTo>
                    <a:pt x="8811" y="9745"/>
                    <a:pt x="9087" y="9900"/>
                    <a:pt x="9419" y="10121"/>
                  </a:cubicBezTo>
                  <a:cubicBezTo>
                    <a:pt x="10079" y="10569"/>
                    <a:pt x="10930" y="10787"/>
                    <a:pt x="11688" y="10787"/>
                  </a:cubicBezTo>
                  <a:cubicBezTo>
                    <a:pt x="12538" y="10787"/>
                    <a:pt x="13270" y="10513"/>
                    <a:pt x="13480" y="9983"/>
                  </a:cubicBezTo>
                  <a:cubicBezTo>
                    <a:pt x="13648" y="9563"/>
                    <a:pt x="13555" y="9014"/>
                    <a:pt x="14230" y="9014"/>
                  </a:cubicBezTo>
                  <a:cubicBezTo>
                    <a:pt x="14250" y="9014"/>
                    <a:pt x="14271" y="9014"/>
                    <a:pt x="14293" y="9015"/>
                  </a:cubicBezTo>
                  <a:cubicBezTo>
                    <a:pt x="15036" y="9050"/>
                    <a:pt x="15381" y="9516"/>
                    <a:pt x="15450" y="10138"/>
                  </a:cubicBezTo>
                  <a:cubicBezTo>
                    <a:pt x="15640" y="11486"/>
                    <a:pt x="16522" y="11953"/>
                    <a:pt x="17697" y="11988"/>
                  </a:cubicBezTo>
                  <a:cubicBezTo>
                    <a:pt x="18224" y="11988"/>
                    <a:pt x="18870" y="12472"/>
                    <a:pt x="19366" y="12472"/>
                  </a:cubicBezTo>
                  <a:cubicBezTo>
                    <a:pt x="19602" y="12472"/>
                    <a:pt x="19804" y="12362"/>
                    <a:pt x="19944" y="12039"/>
                  </a:cubicBezTo>
                  <a:cubicBezTo>
                    <a:pt x="20289" y="11210"/>
                    <a:pt x="19287" y="10398"/>
                    <a:pt x="18596" y="9758"/>
                  </a:cubicBezTo>
                  <a:cubicBezTo>
                    <a:pt x="18164" y="9361"/>
                    <a:pt x="17420" y="8825"/>
                    <a:pt x="17749" y="8272"/>
                  </a:cubicBezTo>
                  <a:cubicBezTo>
                    <a:pt x="17984" y="7884"/>
                    <a:pt x="18253" y="7197"/>
                    <a:pt x="18937" y="7197"/>
                  </a:cubicBezTo>
                  <a:cubicBezTo>
                    <a:pt x="19107" y="7197"/>
                    <a:pt x="19302" y="7239"/>
                    <a:pt x="19529" y="7339"/>
                  </a:cubicBezTo>
                  <a:cubicBezTo>
                    <a:pt x="19732" y="7429"/>
                    <a:pt x="19935" y="7468"/>
                    <a:pt x="20135" y="7468"/>
                  </a:cubicBezTo>
                  <a:cubicBezTo>
                    <a:pt x="20854" y="7468"/>
                    <a:pt x="21544" y="6970"/>
                    <a:pt x="22138" y="6578"/>
                  </a:cubicBezTo>
                  <a:cubicBezTo>
                    <a:pt x="22795" y="6146"/>
                    <a:pt x="22864" y="5248"/>
                    <a:pt x="22311" y="4643"/>
                  </a:cubicBezTo>
                  <a:cubicBezTo>
                    <a:pt x="22115" y="4425"/>
                    <a:pt x="21948" y="4340"/>
                    <a:pt x="21799" y="4340"/>
                  </a:cubicBezTo>
                  <a:cubicBezTo>
                    <a:pt x="21465" y="4340"/>
                    <a:pt x="21227" y="4774"/>
                    <a:pt x="20963" y="5110"/>
                  </a:cubicBezTo>
                  <a:cubicBezTo>
                    <a:pt x="20756" y="5334"/>
                    <a:pt x="20479" y="5472"/>
                    <a:pt x="20168" y="5507"/>
                  </a:cubicBezTo>
                  <a:cubicBezTo>
                    <a:pt x="20112" y="5512"/>
                    <a:pt x="20051" y="5514"/>
                    <a:pt x="19986" y="5514"/>
                  </a:cubicBezTo>
                  <a:cubicBezTo>
                    <a:pt x="18639" y="5514"/>
                    <a:pt x="15548" y="4518"/>
                    <a:pt x="14344" y="3727"/>
                  </a:cubicBezTo>
                  <a:cubicBezTo>
                    <a:pt x="13999" y="3485"/>
                    <a:pt x="13636" y="3295"/>
                    <a:pt x="13238" y="3139"/>
                  </a:cubicBezTo>
                  <a:cubicBezTo>
                    <a:pt x="11925" y="2690"/>
                    <a:pt x="10473" y="2465"/>
                    <a:pt x="9298" y="1774"/>
                  </a:cubicBezTo>
                  <a:cubicBezTo>
                    <a:pt x="8770" y="1458"/>
                    <a:pt x="8301" y="1322"/>
                    <a:pt x="7877" y="1322"/>
                  </a:cubicBezTo>
                  <a:cubicBezTo>
                    <a:pt x="7093" y="1322"/>
                    <a:pt x="6459" y="1787"/>
                    <a:pt x="5876" y="2448"/>
                  </a:cubicBezTo>
                  <a:cubicBezTo>
                    <a:pt x="5497" y="2886"/>
                    <a:pt x="5240" y="3062"/>
                    <a:pt x="5050" y="3062"/>
                  </a:cubicBezTo>
                  <a:cubicBezTo>
                    <a:pt x="4739" y="3062"/>
                    <a:pt x="4614" y="2586"/>
                    <a:pt x="4442" y="2016"/>
                  </a:cubicBezTo>
                  <a:cubicBezTo>
                    <a:pt x="4193" y="1191"/>
                    <a:pt x="4266" y="1"/>
                    <a:pt x="307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39" name="Google Shape;1139;p50"/>
            <p:cNvSpPr/>
            <p:nvPr/>
          </p:nvSpPr>
          <p:spPr>
            <a:xfrm>
              <a:off x="5898675" y="3029225"/>
              <a:ext cx="282150" cy="318450"/>
            </a:xfrm>
            <a:custGeom>
              <a:avLst/>
              <a:gdLst/>
              <a:ahLst/>
              <a:cxnLst/>
              <a:rect l="l" t="t" r="r" b="b"/>
              <a:pathLst>
                <a:path w="11286" h="12738" extrusionOk="0">
                  <a:moveTo>
                    <a:pt x="8163" y="0"/>
                  </a:moveTo>
                  <a:cubicBezTo>
                    <a:pt x="7646" y="0"/>
                    <a:pt x="7307" y="634"/>
                    <a:pt x="7121" y="1115"/>
                  </a:cubicBezTo>
                  <a:cubicBezTo>
                    <a:pt x="6498" y="2618"/>
                    <a:pt x="5081" y="3362"/>
                    <a:pt x="4027" y="4450"/>
                  </a:cubicBezTo>
                  <a:cubicBezTo>
                    <a:pt x="3562" y="4916"/>
                    <a:pt x="2753" y="5709"/>
                    <a:pt x="2170" y="5709"/>
                  </a:cubicBezTo>
                  <a:cubicBezTo>
                    <a:pt x="2125" y="5709"/>
                    <a:pt x="2082" y="5704"/>
                    <a:pt x="2040" y="5695"/>
                  </a:cubicBezTo>
                  <a:cubicBezTo>
                    <a:pt x="1767" y="5631"/>
                    <a:pt x="1536" y="5602"/>
                    <a:pt x="1339" y="5602"/>
                  </a:cubicBezTo>
                  <a:cubicBezTo>
                    <a:pt x="150" y="5602"/>
                    <a:pt x="215" y="6659"/>
                    <a:pt x="52" y="7475"/>
                  </a:cubicBezTo>
                  <a:cubicBezTo>
                    <a:pt x="1" y="9410"/>
                    <a:pt x="1625" y="11518"/>
                    <a:pt x="3267" y="12123"/>
                  </a:cubicBezTo>
                  <a:cubicBezTo>
                    <a:pt x="3638" y="12262"/>
                    <a:pt x="4019" y="12277"/>
                    <a:pt x="4389" y="12277"/>
                  </a:cubicBezTo>
                  <a:cubicBezTo>
                    <a:pt x="4488" y="12277"/>
                    <a:pt x="4586" y="12276"/>
                    <a:pt x="4683" y="12276"/>
                  </a:cubicBezTo>
                  <a:cubicBezTo>
                    <a:pt x="5034" y="12276"/>
                    <a:pt x="5369" y="12290"/>
                    <a:pt x="5669" y="12417"/>
                  </a:cubicBezTo>
                  <a:cubicBezTo>
                    <a:pt x="6156" y="12630"/>
                    <a:pt x="6559" y="12738"/>
                    <a:pt x="6895" y="12738"/>
                  </a:cubicBezTo>
                  <a:cubicBezTo>
                    <a:pt x="7678" y="12738"/>
                    <a:pt x="8093" y="12148"/>
                    <a:pt x="8348" y="10914"/>
                  </a:cubicBezTo>
                  <a:cubicBezTo>
                    <a:pt x="8572" y="9773"/>
                    <a:pt x="9073" y="8235"/>
                    <a:pt x="9937" y="7786"/>
                  </a:cubicBezTo>
                  <a:cubicBezTo>
                    <a:pt x="11268" y="7094"/>
                    <a:pt x="10577" y="6697"/>
                    <a:pt x="10231" y="6023"/>
                  </a:cubicBezTo>
                  <a:cubicBezTo>
                    <a:pt x="9782" y="5124"/>
                    <a:pt x="8797" y="4278"/>
                    <a:pt x="10058" y="3189"/>
                  </a:cubicBezTo>
                  <a:cubicBezTo>
                    <a:pt x="10404" y="2895"/>
                    <a:pt x="11285" y="2618"/>
                    <a:pt x="10853" y="1945"/>
                  </a:cubicBezTo>
                  <a:cubicBezTo>
                    <a:pt x="10266" y="1063"/>
                    <a:pt x="9402" y="286"/>
                    <a:pt x="8348" y="26"/>
                  </a:cubicBezTo>
                  <a:cubicBezTo>
                    <a:pt x="8284" y="9"/>
                    <a:pt x="8222" y="0"/>
                    <a:pt x="816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0" name="Google Shape;1140;p50"/>
            <p:cNvSpPr/>
            <p:nvPr/>
          </p:nvSpPr>
          <p:spPr>
            <a:xfrm>
              <a:off x="5544400" y="3065225"/>
              <a:ext cx="541800" cy="430700"/>
            </a:xfrm>
            <a:custGeom>
              <a:avLst/>
              <a:gdLst/>
              <a:ahLst/>
              <a:cxnLst/>
              <a:rect l="l" t="t" r="r" b="b"/>
              <a:pathLst>
                <a:path w="21672" h="17228" extrusionOk="0">
                  <a:moveTo>
                    <a:pt x="7484" y="4583"/>
                  </a:moveTo>
                  <a:lnTo>
                    <a:pt x="7484" y="4583"/>
                  </a:lnTo>
                  <a:cubicBezTo>
                    <a:pt x="7486" y="4586"/>
                    <a:pt x="7488" y="4589"/>
                    <a:pt x="7491" y="4592"/>
                  </a:cubicBezTo>
                  <a:lnTo>
                    <a:pt x="7491" y="4592"/>
                  </a:lnTo>
                  <a:cubicBezTo>
                    <a:pt x="7494" y="4595"/>
                    <a:pt x="7498" y="4597"/>
                    <a:pt x="7501" y="4600"/>
                  </a:cubicBezTo>
                  <a:lnTo>
                    <a:pt x="7484" y="4583"/>
                  </a:lnTo>
                  <a:close/>
                  <a:moveTo>
                    <a:pt x="1210" y="0"/>
                  </a:moveTo>
                  <a:cubicBezTo>
                    <a:pt x="910" y="0"/>
                    <a:pt x="646" y="84"/>
                    <a:pt x="415" y="314"/>
                  </a:cubicBezTo>
                  <a:cubicBezTo>
                    <a:pt x="1" y="712"/>
                    <a:pt x="260" y="1127"/>
                    <a:pt x="571" y="1403"/>
                  </a:cubicBezTo>
                  <a:cubicBezTo>
                    <a:pt x="1833" y="2561"/>
                    <a:pt x="2939" y="3874"/>
                    <a:pt x="3872" y="5309"/>
                  </a:cubicBezTo>
                  <a:cubicBezTo>
                    <a:pt x="5894" y="8264"/>
                    <a:pt x="6948" y="12014"/>
                    <a:pt x="10663" y="13552"/>
                  </a:cubicBezTo>
                  <a:cubicBezTo>
                    <a:pt x="10715" y="13587"/>
                    <a:pt x="10733" y="13656"/>
                    <a:pt x="10733" y="13725"/>
                  </a:cubicBezTo>
                  <a:cubicBezTo>
                    <a:pt x="10007" y="15522"/>
                    <a:pt x="11579" y="15401"/>
                    <a:pt x="12478" y="15660"/>
                  </a:cubicBezTo>
                  <a:cubicBezTo>
                    <a:pt x="14932" y="16334"/>
                    <a:pt x="17420" y="16801"/>
                    <a:pt x="19961" y="17043"/>
                  </a:cubicBezTo>
                  <a:cubicBezTo>
                    <a:pt x="20276" y="17079"/>
                    <a:pt x="20618" y="17227"/>
                    <a:pt x="20904" y="17227"/>
                  </a:cubicBezTo>
                  <a:cubicBezTo>
                    <a:pt x="21167" y="17227"/>
                    <a:pt x="21382" y="17101"/>
                    <a:pt x="21482" y="16645"/>
                  </a:cubicBezTo>
                  <a:cubicBezTo>
                    <a:pt x="21672" y="15816"/>
                    <a:pt x="20842" y="15626"/>
                    <a:pt x="20306" y="15280"/>
                  </a:cubicBezTo>
                  <a:cubicBezTo>
                    <a:pt x="18129" y="13932"/>
                    <a:pt x="15502" y="14347"/>
                    <a:pt x="13204" y="13448"/>
                  </a:cubicBezTo>
                  <a:cubicBezTo>
                    <a:pt x="13103" y="13410"/>
                    <a:pt x="12986" y="13400"/>
                    <a:pt x="12863" y="13400"/>
                  </a:cubicBezTo>
                  <a:cubicBezTo>
                    <a:pt x="12726" y="13400"/>
                    <a:pt x="12582" y="13412"/>
                    <a:pt x="12448" y="13412"/>
                  </a:cubicBezTo>
                  <a:cubicBezTo>
                    <a:pt x="12162" y="13412"/>
                    <a:pt x="11919" y="13355"/>
                    <a:pt x="11873" y="12999"/>
                  </a:cubicBezTo>
                  <a:cubicBezTo>
                    <a:pt x="11769" y="12221"/>
                    <a:pt x="11614" y="11288"/>
                    <a:pt x="12409" y="10666"/>
                  </a:cubicBezTo>
                  <a:cubicBezTo>
                    <a:pt x="12979" y="10199"/>
                    <a:pt x="12806" y="9836"/>
                    <a:pt x="12478" y="9249"/>
                  </a:cubicBezTo>
                  <a:cubicBezTo>
                    <a:pt x="11908" y="8195"/>
                    <a:pt x="10352" y="8558"/>
                    <a:pt x="10076" y="7849"/>
                  </a:cubicBezTo>
                  <a:cubicBezTo>
                    <a:pt x="9542" y="6419"/>
                    <a:pt x="8354" y="5659"/>
                    <a:pt x="7491" y="4592"/>
                  </a:cubicBezTo>
                  <a:lnTo>
                    <a:pt x="7491" y="4592"/>
                  </a:lnTo>
                  <a:cubicBezTo>
                    <a:pt x="6993" y="4179"/>
                    <a:pt x="6512" y="3733"/>
                    <a:pt x="5980" y="3339"/>
                  </a:cubicBezTo>
                  <a:cubicBezTo>
                    <a:pt x="4563" y="2285"/>
                    <a:pt x="3682" y="522"/>
                    <a:pt x="1763" y="72"/>
                  </a:cubicBezTo>
                  <a:cubicBezTo>
                    <a:pt x="1567" y="28"/>
                    <a:pt x="1383" y="0"/>
                    <a:pt x="1210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1" name="Google Shape;1141;p50"/>
            <p:cNvSpPr/>
            <p:nvPr/>
          </p:nvSpPr>
          <p:spPr>
            <a:xfrm>
              <a:off x="4388700" y="3530600"/>
              <a:ext cx="227275" cy="395425"/>
            </a:xfrm>
            <a:custGeom>
              <a:avLst/>
              <a:gdLst/>
              <a:ahLst/>
              <a:cxnLst/>
              <a:rect l="l" t="t" r="r" b="b"/>
              <a:pathLst>
                <a:path w="9091" h="15817" extrusionOk="0">
                  <a:moveTo>
                    <a:pt x="7622" y="0"/>
                  </a:moveTo>
                  <a:cubicBezTo>
                    <a:pt x="7155" y="0"/>
                    <a:pt x="6965" y="363"/>
                    <a:pt x="6740" y="761"/>
                  </a:cubicBezTo>
                  <a:cubicBezTo>
                    <a:pt x="5963" y="2212"/>
                    <a:pt x="5323" y="3802"/>
                    <a:pt x="3405" y="4200"/>
                  </a:cubicBezTo>
                  <a:cubicBezTo>
                    <a:pt x="2645" y="4338"/>
                    <a:pt x="2247" y="4891"/>
                    <a:pt x="2109" y="5738"/>
                  </a:cubicBezTo>
                  <a:cubicBezTo>
                    <a:pt x="1781" y="7587"/>
                    <a:pt x="1971" y="9471"/>
                    <a:pt x="917" y="11285"/>
                  </a:cubicBezTo>
                  <a:cubicBezTo>
                    <a:pt x="1" y="12910"/>
                    <a:pt x="1660" y="15813"/>
                    <a:pt x="3077" y="15813"/>
                  </a:cubicBezTo>
                  <a:cubicBezTo>
                    <a:pt x="3125" y="15815"/>
                    <a:pt x="3172" y="15816"/>
                    <a:pt x="3219" y="15816"/>
                  </a:cubicBezTo>
                  <a:cubicBezTo>
                    <a:pt x="4640" y="15816"/>
                    <a:pt x="5279" y="14808"/>
                    <a:pt x="5496" y="13670"/>
                  </a:cubicBezTo>
                  <a:cubicBezTo>
                    <a:pt x="6049" y="11095"/>
                    <a:pt x="7034" y="8676"/>
                    <a:pt x="8002" y="6256"/>
                  </a:cubicBezTo>
                  <a:cubicBezTo>
                    <a:pt x="8745" y="4373"/>
                    <a:pt x="9091" y="2645"/>
                    <a:pt x="8192" y="778"/>
                  </a:cubicBezTo>
                  <a:cubicBezTo>
                    <a:pt x="8054" y="467"/>
                    <a:pt x="8106" y="18"/>
                    <a:pt x="762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2" name="Google Shape;1142;p50"/>
            <p:cNvSpPr/>
            <p:nvPr/>
          </p:nvSpPr>
          <p:spPr>
            <a:xfrm>
              <a:off x="6438300" y="1893850"/>
              <a:ext cx="267450" cy="418275"/>
            </a:xfrm>
            <a:custGeom>
              <a:avLst/>
              <a:gdLst/>
              <a:ahLst/>
              <a:cxnLst/>
              <a:rect l="l" t="t" r="r" b="b"/>
              <a:pathLst>
                <a:path w="10698" h="16731" extrusionOk="0">
                  <a:moveTo>
                    <a:pt x="4909" y="1"/>
                  </a:moveTo>
                  <a:cubicBezTo>
                    <a:pt x="4667" y="1"/>
                    <a:pt x="4504" y="61"/>
                    <a:pt x="4562" y="216"/>
                  </a:cubicBezTo>
                  <a:cubicBezTo>
                    <a:pt x="5064" y="1633"/>
                    <a:pt x="3992" y="3465"/>
                    <a:pt x="5444" y="4502"/>
                  </a:cubicBezTo>
                  <a:cubicBezTo>
                    <a:pt x="6654" y="5366"/>
                    <a:pt x="6515" y="6627"/>
                    <a:pt x="6913" y="7647"/>
                  </a:cubicBezTo>
                  <a:cubicBezTo>
                    <a:pt x="6804" y="8207"/>
                    <a:pt x="6835" y="9062"/>
                    <a:pt x="6426" y="9062"/>
                  </a:cubicBezTo>
                  <a:cubicBezTo>
                    <a:pt x="6380" y="9062"/>
                    <a:pt x="6330" y="9052"/>
                    <a:pt x="6273" y="9029"/>
                  </a:cubicBezTo>
                  <a:cubicBezTo>
                    <a:pt x="6019" y="8928"/>
                    <a:pt x="5817" y="8884"/>
                    <a:pt x="5657" y="8884"/>
                  </a:cubicBezTo>
                  <a:cubicBezTo>
                    <a:pt x="5131" y="8884"/>
                    <a:pt x="5047" y="9360"/>
                    <a:pt x="4995" y="9876"/>
                  </a:cubicBezTo>
                  <a:cubicBezTo>
                    <a:pt x="4925" y="10533"/>
                    <a:pt x="4614" y="10757"/>
                    <a:pt x="4044" y="10896"/>
                  </a:cubicBezTo>
                  <a:cubicBezTo>
                    <a:pt x="726" y="11673"/>
                    <a:pt x="0" y="13229"/>
                    <a:pt x="1659" y="16028"/>
                  </a:cubicBezTo>
                  <a:cubicBezTo>
                    <a:pt x="1834" y="16314"/>
                    <a:pt x="1935" y="16730"/>
                    <a:pt x="2351" y="16730"/>
                  </a:cubicBezTo>
                  <a:cubicBezTo>
                    <a:pt x="2389" y="16730"/>
                    <a:pt x="2429" y="16727"/>
                    <a:pt x="2471" y="16720"/>
                  </a:cubicBezTo>
                  <a:cubicBezTo>
                    <a:pt x="3007" y="16633"/>
                    <a:pt x="3197" y="16236"/>
                    <a:pt x="3301" y="15752"/>
                  </a:cubicBezTo>
                  <a:cubicBezTo>
                    <a:pt x="3405" y="15251"/>
                    <a:pt x="3301" y="14784"/>
                    <a:pt x="4009" y="14542"/>
                  </a:cubicBezTo>
                  <a:cubicBezTo>
                    <a:pt x="5651" y="13955"/>
                    <a:pt x="7241" y="13194"/>
                    <a:pt x="8866" y="12555"/>
                  </a:cubicBezTo>
                  <a:cubicBezTo>
                    <a:pt x="9298" y="12399"/>
                    <a:pt x="9643" y="12261"/>
                    <a:pt x="9799" y="11829"/>
                  </a:cubicBezTo>
                  <a:cubicBezTo>
                    <a:pt x="10300" y="10308"/>
                    <a:pt x="8866" y="5746"/>
                    <a:pt x="7604" y="4709"/>
                  </a:cubicBezTo>
                  <a:cubicBezTo>
                    <a:pt x="7397" y="4536"/>
                    <a:pt x="6809" y="4571"/>
                    <a:pt x="7016" y="4139"/>
                  </a:cubicBezTo>
                  <a:cubicBezTo>
                    <a:pt x="7082" y="4008"/>
                    <a:pt x="7166" y="3963"/>
                    <a:pt x="7262" y="3963"/>
                  </a:cubicBezTo>
                  <a:cubicBezTo>
                    <a:pt x="7468" y="3963"/>
                    <a:pt x="7725" y="4173"/>
                    <a:pt x="7950" y="4173"/>
                  </a:cubicBezTo>
                  <a:cubicBezTo>
                    <a:pt x="7979" y="4174"/>
                    <a:pt x="8009" y="4175"/>
                    <a:pt x="8039" y="4175"/>
                  </a:cubicBezTo>
                  <a:cubicBezTo>
                    <a:pt x="9008" y="4175"/>
                    <a:pt x="9913" y="3634"/>
                    <a:pt x="10265" y="2946"/>
                  </a:cubicBezTo>
                  <a:cubicBezTo>
                    <a:pt x="10697" y="2117"/>
                    <a:pt x="9695" y="1667"/>
                    <a:pt x="8987" y="1581"/>
                  </a:cubicBezTo>
                  <a:cubicBezTo>
                    <a:pt x="7811" y="1443"/>
                    <a:pt x="6930" y="786"/>
                    <a:pt x="5962" y="250"/>
                  </a:cubicBezTo>
                  <a:cubicBezTo>
                    <a:pt x="5704" y="111"/>
                    <a:pt x="5235" y="1"/>
                    <a:pt x="490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3" name="Google Shape;1143;p50"/>
            <p:cNvSpPr/>
            <p:nvPr/>
          </p:nvSpPr>
          <p:spPr>
            <a:xfrm>
              <a:off x="6901875" y="4220725"/>
              <a:ext cx="468775" cy="354550"/>
            </a:xfrm>
            <a:custGeom>
              <a:avLst/>
              <a:gdLst/>
              <a:ahLst/>
              <a:cxnLst/>
              <a:rect l="l" t="t" r="r" b="b"/>
              <a:pathLst>
                <a:path w="18751" h="14182" extrusionOk="0">
                  <a:moveTo>
                    <a:pt x="15666" y="0"/>
                  </a:moveTo>
                  <a:cubicBezTo>
                    <a:pt x="15588" y="0"/>
                    <a:pt x="15504" y="9"/>
                    <a:pt x="15415" y="28"/>
                  </a:cubicBezTo>
                  <a:cubicBezTo>
                    <a:pt x="14690" y="184"/>
                    <a:pt x="14759" y="772"/>
                    <a:pt x="14897" y="1290"/>
                  </a:cubicBezTo>
                  <a:cubicBezTo>
                    <a:pt x="15294" y="2845"/>
                    <a:pt x="14880" y="4038"/>
                    <a:pt x="13463" y="4850"/>
                  </a:cubicBezTo>
                  <a:cubicBezTo>
                    <a:pt x="13013" y="5109"/>
                    <a:pt x="12823" y="5472"/>
                    <a:pt x="13065" y="5991"/>
                  </a:cubicBezTo>
                  <a:cubicBezTo>
                    <a:pt x="13324" y="6578"/>
                    <a:pt x="12823" y="6803"/>
                    <a:pt x="12512" y="7097"/>
                  </a:cubicBezTo>
                  <a:cubicBezTo>
                    <a:pt x="12410" y="7191"/>
                    <a:pt x="12303" y="7233"/>
                    <a:pt x="12200" y="7233"/>
                  </a:cubicBezTo>
                  <a:cubicBezTo>
                    <a:pt x="12041" y="7233"/>
                    <a:pt x="11891" y="7133"/>
                    <a:pt x="11786" y="6976"/>
                  </a:cubicBezTo>
                  <a:cubicBezTo>
                    <a:pt x="11531" y="6610"/>
                    <a:pt x="11284" y="6477"/>
                    <a:pt x="11039" y="6477"/>
                  </a:cubicBezTo>
                  <a:cubicBezTo>
                    <a:pt x="10705" y="6477"/>
                    <a:pt x="10373" y="6726"/>
                    <a:pt x="10024" y="6976"/>
                  </a:cubicBezTo>
                  <a:cubicBezTo>
                    <a:pt x="8797" y="7891"/>
                    <a:pt x="7811" y="9188"/>
                    <a:pt x="6308" y="9637"/>
                  </a:cubicBezTo>
                  <a:cubicBezTo>
                    <a:pt x="4303" y="10242"/>
                    <a:pt x="2696" y="11572"/>
                    <a:pt x="812" y="12385"/>
                  </a:cubicBezTo>
                  <a:cubicBezTo>
                    <a:pt x="242" y="12627"/>
                    <a:pt x="0" y="13214"/>
                    <a:pt x="692" y="13577"/>
                  </a:cubicBezTo>
                  <a:cubicBezTo>
                    <a:pt x="1262" y="13888"/>
                    <a:pt x="1936" y="13992"/>
                    <a:pt x="2610" y="14182"/>
                  </a:cubicBezTo>
                  <a:cubicBezTo>
                    <a:pt x="3819" y="13854"/>
                    <a:pt x="4943" y="13249"/>
                    <a:pt x="5893" y="12436"/>
                  </a:cubicBezTo>
                  <a:cubicBezTo>
                    <a:pt x="7829" y="10743"/>
                    <a:pt x="10144" y="9447"/>
                    <a:pt x="12357" y="8496"/>
                  </a:cubicBezTo>
                  <a:cubicBezTo>
                    <a:pt x="14396" y="7615"/>
                    <a:pt x="15847" y="6042"/>
                    <a:pt x="17817" y="5213"/>
                  </a:cubicBezTo>
                  <a:cubicBezTo>
                    <a:pt x="18301" y="4988"/>
                    <a:pt x="18751" y="4452"/>
                    <a:pt x="18612" y="3848"/>
                  </a:cubicBezTo>
                  <a:cubicBezTo>
                    <a:pt x="18539" y="3538"/>
                    <a:pt x="18402" y="3442"/>
                    <a:pt x="18239" y="3442"/>
                  </a:cubicBezTo>
                  <a:cubicBezTo>
                    <a:pt x="18019" y="3442"/>
                    <a:pt x="17752" y="3615"/>
                    <a:pt x="17524" y="3675"/>
                  </a:cubicBezTo>
                  <a:cubicBezTo>
                    <a:pt x="17487" y="3682"/>
                    <a:pt x="17451" y="3686"/>
                    <a:pt x="17417" y="3686"/>
                  </a:cubicBezTo>
                  <a:cubicBezTo>
                    <a:pt x="17207" y="3686"/>
                    <a:pt x="17050" y="3554"/>
                    <a:pt x="17109" y="3346"/>
                  </a:cubicBezTo>
                  <a:cubicBezTo>
                    <a:pt x="17385" y="2431"/>
                    <a:pt x="16625" y="1791"/>
                    <a:pt x="16556" y="962"/>
                  </a:cubicBezTo>
                  <a:cubicBezTo>
                    <a:pt x="16526" y="461"/>
                    <a:pt x="16229" y="0"/>
                    <a:pt x="15666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4" name="Google Shape;1144;p50"/>
            <p:cNvSpPr/>
            <p:nvPr/>
          </p:nvSpPr>
          <p:spPr>
            <a:xfrm>
              <a:off x="6306100" y="2654825"/>
              <a:ext cx="232875" cy="385425"/>
            </a:xfrm>
            <a:custGeom>
              <a:avLst/>
              <a:gdLst/>
              <a:ahLst/>
              <a:cxnLst/>
              <a:rect l="l" t="t" r="r" b="b"/>
              <a:pathLst>
                <a:path w="9315" h="15417" extrusionOk="0">
                  <a:moveTo>
                    <a:pt x="6907" y="9941"/>
                  </a:moveTo>
                  <a:cubicBezTo>
                    <a:pt x="6738" y="10523"/>
                    <a:pt x="6645" y="11167"/>
                    <a:pt x="5910" y="11304"/>
                  </a:cubicBezTo>
                  <a:cubicBezTo>
                    <a:pt x="5905" y="11305"/>
                    <a:pt x="5899" y="11305"/>
                    <a:pt x="5892" y="11305"/>
                  </a:cubicBezTo>
                  <a:cubicBezTo>
                    <a:pt x="5767" y="11305"/>
                    <a:pt x="5547" y="11146"/>
                    <a:pt x="5547" y="11097"/>
                  </a:cubicBezTo>
                  <a:cubicBezTo>
                    <a:pt x="5616" y="10270"/>
                    <a:pt x="6304" y="10147"/>
                    <a:pt x="6907" y="9941"/>
                  </a:cubicBezTo>
                  <a:close/>
                  <a:moveTo>
                    <a:pt x="2345" y="1"/>
                  </a:moveTo>
                  <a:cubicBezTo>
                    <a:pt x="2049" y="1"/>
                    <a:pt x="1708" y="93"/>
                    <a:pt x="1419" y="93"/>
                  </a:cubicBezTo>
                  <a:cubicBezTo>
                    <a:pt x="1383" y="93"/>
                    <a:pt x="1348" y="92"/>
                    <a:pt x="1313" y="88"/>
                  </a:cubicBezTo>
                  <a:cubicBezTo>
                    <a:pt x="1306" y="88"/>
                    <a:pt x="1299" y="88"/>
                    <a:pt x="1292" y="88"/>
                  </a:cubicBezTo>
                  <a:cubicBezTo>
                    <a:pt x="885" y="88"/>
                    <a:pt x="504" y="561"/>
                    <a:pt x="639" y="883"/>
                  </a:cubicBezTo>
                  <a:cubicBezTo>
                    <a:pt x="1244" y="2283"/>
                    <a:pt x="0" y="3977"/>
                    <a:pt x="1348" y="5273"/>
                  </a:cubicBezTo>
                  <a:cubicBezTo>
                    <a:pt x="1538" y="5446"/>
                    <a:pt x="1383" y="5964"/>
                    <a:pt x="1538" y="6241"/>
                  </a:cubicBezTo>
                  <a:cubicBezTo>
                    <a:pt x="1851" y="6738"/>
                    <a:pt x="1941" y="7889"/>
                    <a:pt x="2501" y="7889"/>
                  </a:cubicBezTo>
                  <a:cubicBezTo>
                    <a:pt x="2623" y="7889"/>
                    <a:pt x="2766" y="7836"/>
                    <a:pt x="2938" y="7710"/>
                  </a:cubicBezTo>
                  <a:cubicBezTo>
                    <a:pt x="3345" y="7411"/>
                    <a:pt x="3664" y="7306"/>
                    <a:pt x="3951" y="7306"/>
                  </a:cubicBezTo>
                  <a:cubicBezTo>
                    <a:pt x="4345" y="7306"/>
                    <a:pt x="4678" y="7505"/>
                    <a:pt x="5098" y="7675"/>
                  </a:cubicBezTo>
                  <a:cubicBezTo>
                    <a:pt x="5375" y="7796"/>
                    <a:pt x="5651" y="7848"/>
                    <a:pt x="5668" y="8176"/>
                  </a:cubicBezTo>
                  <a:cubicBezTo>
                    <a:pt x="5668" y="8297"/>
                    <a:pt x="5547" y="8401"/>
                    <a:pt x="5478" y="8504"/>
                  </a:cubicBezTo>
                  <a:cubicBezTo>
                    <a:pt x="5288" y="8384"/>
                    <a:pt x="5098" y="8263"/>
                    <a:pt x="4908" y="8107"/>
                  </a:cubicBezTo>
                  <a:cubicBezTo>
                    <a:pt x="4670" y="7869"/>
                    <a:pt x="4349" y="7740"/>
                    <a:pt x="4020" y="7740"/>
                  </a:cubicBezTo>
                  <a:cubicBezTo>
                    <a:pt x="3895" y="7740"/>
                    <a:pt x="3770" y="7758"/>
                    <a:pt x="3646" y="7796"/>
                  </a:cubicBezTo>
                  <a:cubicBezTo>
                    <a:pt x="3059" y="7951"/>
                    <a:pt x="3284" y="8470"/>
                    <a:pt x="3249" y="8850"/>
                  </a:cubicBezTo>
                  <a:cubicBezTo>
                    <a:pt x="3180" y="10008"/>
                    <a:pt x="4701" y="11270"/>
                    <a:pt x="4580" y="11408"/>
                  </a:cubicBezTo>
                  <a:cubicBezTo>
                    <a:pt x="3042" y="13170"/>
                    <a:pt x="4251" y="13205"/>
                    <a:pt x="5599" y="13758"/>
                  </a:cubicBezTo>
                  <a:cubicBezTo>
                    <a:pt x="6014" y="13948"/>
                    <a:pt x="6429" y="15244"/>
                    <a:pt x="7379" y="15400"/>
                  </a:cubicBezTo>
                  <a:cubicBezTo>
                    <a:pt x="7454" y="15411"/>
                    <a:pt x="7523" y="15417"/>
                    <a:pt x="7586" y="15417"/>
                  </a:cubicBezTo>
                  <a:cubicBezTo>
                    <a:pt x="8462" y="15417"/>
                    <a:pt x="8316" y="14362"/>
                    <a:pt x="8606" y="13879"/>
                  </a:cubicBezTo>
                  <a:cubicBezTo>
                    <a:pt x="9315" y="12687"/>
                    <a:pt x="8554" y="11529"/>
                    <a:pt x="8105" y="10423"/>
                  </a:cubicBezTo>
                  <a:cubicBezTo>
                    <a:pt x="7967" y="10058"/>
                    <a:pt x="7709" y="9812"/>
                    <a:pt x="7353" y="9812"/>
                  </a:cubicBezTo>
                  <a:cubicBezTo>
                    <a:pt x="7222" y="9812"/>
                    <a:pt x="7078" y="9845"/>
                    <a:pt x="6922" y="9917"/>
                  </a:cubicBezTo>
                  <a:lnTo>
                    <a:pt x="6922" y="9917"/>
                  </a:lnTo>
                  <a:cubicBezTo>
                    <a:pt x="7290" y="9072"/>
                    <a:pt x="8114" y="7913"/>
                    <a:pt x="7103" y="7433"/>
                  </a:cubicBezTo>
                  <a:cubicBezTo>
                    <a:pt x="5789" y="6828"/>
                    <a:pt x="5530" y="5048"/>
                    <a:pt x="3854" y="4927"/>
                  </a:cubicBezTo>
                  <a:cubicBezTo>
                    <a:pt x="3335" y="4893"/>
                    <a:pt x="2886" y="4167"/>
                    <a:pt x="3318" y="3424"/>
                  </a:cubicBezTo>
                  <a:cubicBezTo>
                    <a:pt x="3975" y="2318"/>
                    <a:pt x="3353" y="1298"/>
                    <a:pt x="2955" y="348"/>
                  </a:cubicBezTo>
                  <a:cubicBezTo>
                    <a:pt x="2833" y="73"/>
                    <a:pt x="2607" y="1"/>
                    <a:pt x="2345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5" name="Google Shape;1145;p50"/>
            <p:cNvSpPr/>
            <p:nvPr/>
          </p:nvSpPr>
          <p:spPr>
            <a:xfrm>
              <a:off x="6139750" y="3178550"/>
              <a:ext cx="185375" cy="227425"/>
            </a:xfrm>
            <a:custGeom>
              <a:avLst/>
              <a:gdLst/>
              <a:ahLst/>
              <a:cxnLst/>
              <a:rect l="l" t="t" r="r" b="b"/>
              <a:pathLst>
                <a:path w="7415" h="9097" extrusionOk="0">
                  <a:moveTo>
                    <a:pt x="6576" y="0"/>
                  </a:moveTo>
                  <a:cubicBezTo>
                    <a:pt x="6440" y="0"/>
                    <a:pt x="6314" y="46"/>
                    <a:pt x="6222" y="154"/>
                  </a:cubicBezTo>
                  <a:cubicBezTo>
                    <a:pt x="5928" y="483"/>
                    <a:pt x="5611" y="592"/>
                    <a:pt x="5290" y="592"/>
                  </a:cubicBezTo>
                  <a:cubicBezTo>
                    <a:pt x="4988" y="592"/>
                    <a:pt x="4683" y="496"/>
                    <a:pt x="4390" y="396"/>
                  </a:cubicBezTo>
                  <a:cubicBezTo>
                    <a:pt x="3964" y="242"/>
                    <a:pt x="3597" y="173"/>
                    <a:pt x="3279" y="173"/>
                  </a:cubicBezTo>
                  <a:cubicBezTo>
                    <a:pt x="1986" y="173"/>
                    <a:pt x="1492" y="1318"/>
                    <a:pt x="1020" y="2608"/>
                  </a:cubicBezTo>
                  <a:cubicBezTo>
                    <a:pt x="364" y="4353"/>
                    <a:pt x="1" y="6064"/>
                    <a:pt x="796" y="7360"/>
                  </a:cubicBezTo>
                  <a:cubicBezTo>
                    <a:pt x="847" y="8362"/>
                    <a:pt x="761" y="8984"/>
                    <a:pt x="1470" y="9088"/>
                  </a:cubicBezTo>
                  <a:cubicBezTo>
                    <a:pt x="1519" y="9094"/>
                    <a:pt x="1568" y="9097"/>
                    <a:pt x="1614" y="9097"/>
                  </a:cubicBezTo>
                  <a:cubicBezTo>
                    <a:pt x="2117" y="9097"/>
                    <a:pt x="2435" y="8762"/>
                    <a:pt x="2593" y="8224"/>
                  </a:cubicBezTo>
                  <a:cubicBezTo>
                    <a:pt x="2634" y="8075"/>
                    <a:pt x="2578" y="7743"/>
                    <a:pt x="2746" y="7743"/>
                  </a:cubicBezTo>
                  <a:cubicBezTo>
                    <a:pt x="2792" y="7743"/>
                    <a:pt x="2854" y="7768"/>
                    <a:pt x="2938" y="7827"/>
                  </a:cubicBezTo>
                  <a:cubicBezTo>
                    <a:pt x="3173" y="7995"/>
                    <a:pt x="3380" y="8062"/>
                    <a:pt x="3567" y="8062"/>
                  </a:cubicBezTo>
                  <a:cubicBezTo>
                    <a:pt x="4013" y="8062"/>
                    <a:pt x="4340" y="7677"/>
                    <a:pt x="4632" y="7360"/>
                  </a:cubicBezTo>
                  <a:cubicBezTo>
                    <a:pt x="5116" y="6842"/>
                    <a:pt x="4563" y="6358"/>
                    <a:pt x="4373" y="5839"/>
                  </a:cubicBezTo>
                  <a:cubicBezTo>
                    <a:pt x="4183" y="5321"/>
                    <a:pt x="3491" y="4750"/>
                    <a:pt x="4442" y="4249"/>
                  </a:cubicBezTo>
                  <a:cubicBezTo>
                    <a:pt x="4943" y="3990"/>
                    <a:pt x="5790" y="3852"/>
                    <a:pt x="5427" y="3057"/>
                  </a:cubicBezTo>
                  <a:cubicBezTo>
                    <a:pt x="5274" y="2713"/>
                    <a:pt x="5030" y="2616"/>
                    <a:pt x="4752" y="2616"/>
                  </a:cubicBezTo>
                  <a:cubicBezTo>
                    <a:pt x="4400" y="2616"/>
                    <a:pt x="3994" y="2771"/>
                    <a:pt x="3647" y="2780"/>
                  </a:cubicBezTo>
                  <a:cubicBezTo>
                    <a:pt x="3388" y="2815"/>
                    <a:pt x="3129" y="2850"/>
                    <a:pt x="2887" y="2919"/>
                  </a:cubicBezTo>
                  <a:cubicBezTo>
                    <a:pt x="2887" y="2746"/>
                    <a:pt x="2800" y="2487"/>
                    <a:pt x="2887" y="2435"/>
                  </a:cubicBezTo>
                  <a:cubicBezTo>
                    <a:pt x="3111" y="2262"/>
                    <a:pt x="3405" y="2037"/>
                    <a:pt x="3664" y="2037"/>
                  </a:cubicBezTo>
                  <a:cubicBezTo>
                    <a:pt x="4321" y="2055"/>
                    <a:pt x="4995" y="2262"/>
                    <a:pt x="5634" y="2262"/>
                  </a:cubicBezTo>
                  <a:cubicBezTo>
                    <a:pt x="6481" y="2262"/>
                    <a:pt x="6861" y="1553"/>
                    <a:pt x="7242" y="931"/>
                  </a:cubicBezTo>
                  <a:cubicBezTo>
                    <a:pt x="7414" y="689"/>
                    <a:pt x="7328" y="344"/>
                    <a:pt x="7086" y="188"/>
                  </a:cubicBezTo>
                  <a:cubicBezTo>
                    <a:pt x="6932" y="73"/>
                    <a:pt x="6746" y="0"/>
                    <a:pt x="6576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6" name="Google Shape;1146;p50"/>
            <p:cNvSpPr/>
            <p:nvPr/>
          </p:nvSpPr>
          <p:spPr>
            <a:xfrm>
              <a:off x="4320000" y="1079225"/>
              <a:ext cx="260125" cy="163000"/>
            </a:xfrm>
            <a:custGeom>
              <a:avLst/>
              <a:gdLst/>
              <a:ahLst/>
              <a:cxnLst/>
              <a:rect l="l" t="t" r="r" b="b"/>
              <a:pathLst>
                <a:path w="10405" h="6520" extrusionOk="0">
                  <a:moveTo>
                    <a:pt x="8970" y="1"/>
                  </a:moveTo>
                  <a:cubicBezTo>
                    <a:pt x="6620" y="778"/>
                    <a:pt x="3786" y="294"/>
                    <a:pt x="1764" y="2576"/>
                  </a:cubicBezTo>
                  <a:cubicBezTo>
                    <a:pt x="502" y="3993"/>
                    <a:pt x="1" y="5410"/>
                    <a:pt x="1038" y="5876"/>
                  </a:cubicBezTo>
                  <a:cubicBezTo>
                    <a:pt x="2057" y="6274"/>
                    <a:pt x="3146" y="6499"/>
                    <a:pt x="4252" y="6516"/>
                  </a:cubicBezTo>
                  <a:cubicBezTo>
                    <a:pt x="4303" y="6518"/>
                    <a:pt x="4355" y="6520"/>
                    <a:pt x="4406" y="6520"/>
                  </a:cubicBezTo>
                  <a:cubicBezTo>
                    <a:pt x="4717" y="6520"/>
                    <a:pt x="5012" y="6455"/>
                    <a:pt x="5116" y="6084"/>
                  </a:cubicBezTo>
                  <a:cubicBezTo>
                    <a:pt x="5237" y="5652"/>
                    <a:pt x="4892" y="5479"/>
                    <a:pt x="4563" y="5323"/>
                  </a:cubicBezTo>
                  <a:cubicBezTo>
                    <a:pt x="3094" y="4598"/>
                    <a:pt x="3630" y="3924"/>
                    <a:pt x="4598" y="3198"/>
                  </a:cubicBezTo>
                  <a:cubicBezTo>
                    <a:pt x="5980" y="2144"/>
                    <a:pt x="7726" y="2126"/>
                    <a:pt x="9264" y="1487"/>
                  </a:cubicBezTo>
                  <a:cubicBezTo>
                    <a:pt x="9696" y="1331"/>
                    <a:pt x="10404" y="1556"/>
                    <a:pt x="10352" y="796"/>
                  </a:cubicBezTo>
                  <a:cubicBezTo>
                    <a:pt x="10301" y="35"/>
                    <a:pt x="9627" y="70"/>
                    <a:pt x="897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7" name="Google Shape;1147;p50"/>
            <p:cNvSpPr/>
            <p:nvPr/>
          </p:nvSpPr>
          <p:spPr>
            <a:xfrm>
              <a:off x="3605850" y="1017225"/>
              <a:ext cx="246275" cy="88775"/>
            </a:xfrm>
            <a:custGeom>
              <a:avLst/>
              <a:gdLst/>
              <a:ahLst/>
              <a:cxnLst/>
              <a:rect l="l" t="t" r="r" b="b"/>
              <a:pathLst>
                <a:path w="9851" h="3551" extrusionOk="0">
                  <a:moveTo>
                    <a:pt x="3896" y="1"/>
                  </a:moveTo>
                  <a:cubicBezTo>
                    <a:pt x="2951" y="1"/>
                    <a:pt x="1998" y="113"/>
                    <a:pt x="1055" y="130"/>
                  </a:cubicBezTo>
                  <a:cubicBezTo>
                    <a:pt x="674" y="130"/>
                    <a:pt x="260" y="217"/>
                    <a:pt x="121" y="649"/>
                  </a:cubicBezTo>
                  <a:cubicBezTo>
                    <a:pt x="0" y="1046"/>
                    <a:pt x="173" y="1461"/>
                    <a:pt x="536" y="1651"/>
                  </a:cubicBezTo>
                  <a:cubicBezTo>
                    <a:pt x="1487" y="2256"/>
                    <a:pt x="2489" y="2792"/>
                    <a:pt x="3474" y="3345"/>
                  </a:cubicBezTo>
                  <a:cubicBezTo>
                    <a:pt x="3715" y="3472"/>
                    <a:pt x="3939" y="3551"/>
                    <a:pt x="4149" y="3551"/>
                  </a:cubicBezTo>
                  <a:cubicBezTo>
                    <a:pt x="4450" y="3551"/>
                    <a:pt x="4723" y="3389"/>
                    <a:pt x="4978" y="2982"/>
                  </a:cubicBezTo>
                  <a:cubicBezTo>
                    <a:pt x="5203" y="2650"/>
                    <a:pt x="5511" y="2104"/>
                    <a:pt x="5931" y="2104"/>
                  </a:cubicBezTo>
                  <a:cubicBezTo>
                    <a:pt x="6058" y="2104"/>
                    <a:pt x="6195" y="2153"/>
                    <a:pt x="6343" y="2273"/>
                  </a:cubicBezTo>
                  <a:cubicBezTo>
                    <a:pt x="6982" y="2809"/>
                    <a:pt x="7673" y="2826"/>
                    <a:pt x="8365" y="2895"/>
                  </a:cubicBezTo>
                  <a:cubicBezTo>
                    <a:pt x="8588" y="2920"/>
                    <a:pt x="8869" y="3004"/>
                    <a:pt x="9118" y="3004"/>
                  </a:cubicBezTo>
                  <a:cubicBezTo>
                    <a:pt x="9390" y="3004"/>
                    <a:pt x="9623" y="2904"/>
                    <a:pt x="9695" y="2515"/>
                  </a:cubicBezTo>
                  <a:cubicBezTo>
                    <a:pt x="9851" y="1789"/>
                    <a:pt x="9142" y="1668"/>
                    <a:pt x="8641" y="1478"/>
                  </a:cubicBezTo>
                  <a:lnTo>
                    <a:pt x="6585" y="493"/>
                  </a:lnTo>
                  <a:cubicBezTo>
                    <a:pt x="5704" y="104"/>
                    <a:pt x="4803" y="1"/>
                    <a:pt x="3896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8" name="Google Shape;1148;p50"/>
            <p:cNvSpPr/>
            <p:nvPr/>
          </p:nvSpPr>
          <p:spPr>
            <a:xfrm>
              <a:off x="3161275" y="1612775"/>
              <a:ext cx="115825" cy="115825"/>
            </a:xfrm>
            <a:custGeom>
              <a:avLst/>
              <a:gdLst/>
              <a:ahLst/>
              <a:cxnLst/>
              <a:rect l="l" t="t" r="r" b="b"/>
              <a:pathLst>
                <a:path w="4633" h="4633" extrusionOk="0">
                  <a:moveTo>
                    <a:pt x="2966" y="1"/>
                  </a:moveTo>
                  <a:cubicBezTo>
                    <a:pt x="2951" y="1"/>
                    <a:pt x="2936" y="1"/>
                    <a:pt x="2921" y="1"/>
                  </a:cubicBezTo>
                  <a:cubicBezTo>
                    <a:pt x="1729" y="36"/>
                    <a:pt x="1" y="2421"/>
                    <a:pt x="139" y="3803"/>
                  </a:cubicBezTo>
                  <a:cubicBezTo>
                    <a:pt x="139" y="4252"/>
                    <a:pt x="502" y="4615"/>
                    <a:pt x="951" y="4633"/>
                  </a:cubicBezTo>
                  <a:cubicBezTo>
                    <a:pt x="2956" y="4581"/>
                    <a:pt x="4632" y="3026"/>
                    <a:pt x="4529" y="1297"/>
                  </a:cubicBezTo>
                  <a:cubicBezTo>
                    <a:pt x="4478" y="482"/>
                    <a:pt x="3809" y="1"/>
                    <a:pt x="2966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49" name="Google Shape;1149;p50"/>
            <p:cNvSpPr/>
            <p:nvPr/>
          </p:nvSpPr>
          <p:spPr>
            <a:xfrm>
              <a:off x="6082850" y="3458350"/>
              <a:ext cx="215350" cy="82375"/>
            </a:xfrm>
            <a:custGeom>
              <a:avLst/>
              <a:gdLst/>
              <a:ahLst/>
              <a:cxnLst/>
              <a:rect l="l" t="t" r="r" b="b"/>
              <a:pathLst>
                <a:path w="8614" h="3295" extrusionOk="0">
                  <a:moveTo>
                    <a:pt x="8412" y="834"/>
                  </a:moveTo>
                  <a:lnTo>
                    <a:pt x="8412" y="834"/>
                  </a:lnTo>
                  <a:cubicBezTo>
                    <a:pt x="8408" y="835"/>
                    <a:pt x="8404" y="836"/>
                    <a:pt x="8401" y="837"/>
                  </a:cubicBezTo>
                  <a:lnTo>
                    <a:pt x="8401" y="837"/>
                  </a:lnTo>
                  <a:cubicBezTo>
                    <a:pt x="8399" y="842"/>
                    <a:pt x="8396" y="846"/>
                    <a:pt x="8394" y="851"/>
                  </a:cubicBezTo>
                  <a:lnTo>
                    <a:pt x="8412" y="834"/>
                  </a:lnTo>
                  <a:close/>
                  <a:moveTo>
                    <a:pt x="6441" y="1"/>
                  </a:moveTo>
                  <a:cubicBezTo>
                    <a:pt x="5426" y="1"/>
                    <a:pt x="4424" y="103"/>
                    <a:pt x="3504" y="557"/>
                  </a:cubicBezTo>
                  <a:cubicBezTo>
                    <a:pt x="3268" y="683"/>
                    <a:pt x="3156" y="756"/>
                    <a:pt x="3064" y="756"/>
                  </a:cubicBezTo>
                  <a:cubicBezTo>
                    <a:pt x="2968" y="756"/>
                    <a:pt x="2895" y="675"/>
                    <a:pt x="2726" y="488"/>
                  </a:cubicBezTo>
                  <a:cubicBezTo>
                    <a:pt x="2440" y="160"/>
                    <a:pt x="2158" y="41"/>
                    <a:pt x="1882" y="41"/>
                  </a:cubicBezTo>
                  <a:cubicBezTo>
                    <a:pt x="1373" y="41"/>
                    <a:pt x="881" y="443"/>
                    <a:pt x="410" y="678"/>
                  </a:cubicBezTo>
                  <a:cubicBezTo>
                    <a:pt x="0" y="866"/>
                    <a:pt x="164" y="1612"/>
                    <a:pt x="452" y="1612"/>
                  </a:cubicBezTo>
                  <a:cubicBezTo>
                    <a:pt x="455" y="1612"/>
                    <a:pt x="459" y="1612"/>
                    <a:pt x="462" y="1612"/>
                  </a:cubicBezTo>
                  <a:cubicBezTo>
                    <a:pt x="518" y="1607"/>
                    <a:pt x="572" y="1605"/>
                    <a:pt x="625" y="1605"/>
                  </a:cubicBezTo>
                  <a:cubicBezTo>
                    <a:pt x="1895" y="1605"/>
                    <a:pt x="2508" y="2753"/>
                    <a:pt x="3504" y="3184"/>
                  </a:cubicBezTo>
                  <a:cubicBezTo>
                    <a:pt x="3665" y="3259"/>
                    <a:pt x="3818" y="3295"/>
                    <a:pt x="3955" y="3295"/>
                  </a:cubicBezTo>
                  <a:cubicBezTo>
                    <a:pt x="4389" y="3295"/>
                    <a:pt x="4667" y="2934"/>
                    <a:pt x="4575" y="2303"/>
                  </a:cubicBezTo>
                  <a:cubicBezTo>
                    <a:pt x="4523" y="1905"/>
                    <a:pt x="4541" y="1784"/>
                    <a:pt x="4973" y="1698"/>
                  </a:cubicBezTo>
                  <a:cubicBezTo>
                    <a:pt x="6127" y="1457"/>
                    <a:pt x="7264" y="1130"/>
                    <a:pt x="8401" y="837"/>
                  </a:cubicBezTo>
                  <a:lnTo>
                    <a:pt x="8401" y="837"/>
                  </a:lnTo>
                  <a:cubicBezTo>
                    <a:pt x="8535" y="525"/>
                    <a:pt x="8613" y="56"/>
                    <a:pt x="8256" y="56"/>
                  </a:cubicBezTo>
                  <a:cubicBezTo>
                    <a:pt x="7656" y="37"/>
                    <a:pt x="7046" y="1"/>
                    <a:pt x="6441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0" name="Google Shape;1150;p50"/>
            <p:cNvSpPr/>
            <p:nvPr/>
          </p:nvSpPr>
          <p:spPr>
            <a:xfrm>
              <a:off x="5726825" y="1103850"/>
              <a:ext cx="262175" cy="54825"/>
            </a:xfrm>
            <a:custGeom>
              <a:avLst/>
              <a:gdLst/>
              <a:ahLst/>
              <a:cxnLst/>
              <a:rect l="l" t="t" r="r" b="b"/>
              <a:pathLst>
                <a:path w="10487" h="2193" extrusionOk="0">
                  <a:moveTo>
                    <a:pt x="2675" y="1"/>
                  </a:moveTo>
                  <a:cubicBezTo>
                    <a:pt x="2260" y="122"/>
                    <a:pt x="1984" y="208"/>
                    <a:pt x="1707" y="260"/>
                  </a:cubicBezTo>
                  <a:cubicBezTo>
                    <a:pt x="1625" y="276"/>
                    <a:pt x="1533" y="281"/>
                    <a:pt x="1436" y="281"/>
                  </a:cubicBezTo>
                  <a:cubicBezTo>
                    <a:pt x="1238" y="281"/>
                    <a:pt x="1018" y="259"/>
                    <a:pt x="814" y="259"/>
                  </a:cubicBezTo>
                  <a:cubicBezTo>
                    <a:pt x="370" y="259"/>
                    <a:pt x="1" y="367"/>
                    <a:pt x="83" y="1055"/>
                  </a:cubicBezTo>
                  <a:cubicBezTo>
                    <a:pt x="160" y="1671"/>
                    <a:pt x="629" y="1783"/>
                    <a:pt x="1147" y="1783"/>
                  </a:cubicBezTo>
                  <a:cubicBezTo>
                    <a:pt x="1443" y="1783"/>
                    <a:pt x="1754" y="1746"/>
                    <a:pt x="2018" y="1746"/>
                  </a:cubicBezTo>
                  <a:cubicBezTo>
                    <a:pt x="3176" y="1729"/>
                    <a:pt x="4334" y="1625"/>
                    <a:pt x="5488" y="1625"/>
                  </a:cubicBezTo>
                  <a:cubicBezTo>
                    <a:pt x="6641" y="1625"/>
                    <a:pt x="7790" y="1729"/>
                    <a:pt x="8931" y="2126"/>
                  </a:cubicBezTo>
                  <a:cubicBezTo>
                    <a:pt x="9064" y="2171"/>
                    <a:pt x="9201" y="2192"/>
                    <a:pt x="9336" y="2192"/>
                  </a:cubicBezTo>
                  <a:cubicBezTo>
                    <a:pt x="9780" y="2192"/>
                    <a:pt x="10194" y="1955"/>
                    <a:pt x="10314" y="1504"/>
                  </a:cubicBezTo>
                  <a:cubicBezTo>
                    <a:pt x="10486" y="813"/>
                    <a:pt x="9761" y="744"/>
                    <a:pt x="9294" y="606"/>
                  </a:cubicBezTo>
                  <a:cubicBezTo>
                    <a:pt x="8746" y="426"/>
                    <a:pt x="8189" y="370"/>
                    <a:pt x="7630" y="370"/>
                  </a:cubicBezTo>
                  <a:cubicBezTo>
                    <a:pt x="6715" y="370"/>
                    <a:pt x="5795" y="519"/>
                    <a:pt x="4900" y="519"/>
                  </a:cubicBezTo>
                  <a:cubicBezTo>
                    <a:pt x="4133" y="519"/>
                    <a:pt x="3384" y="409"/>
                    <a:pt x="2675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1" name="Google Shape;1151;p50"/>
            <p:cNvSpPr/>
            <p:nvPr/>
          </p:nvSpPr>
          <p:spPr>
            <a:xfrm>
              <a:off x="6497925" y="4391525"/>
              <a:ext cx="125725" cy="97375"/>
            </a:xfrm>
            <a:custGeom>
              <a:avLst/>
              <a:gdLst/>
              <a:ahLst/>
              <a:cxnLst/>
              <a:rect l="l" t="t" r="r" b="b"/>
              <a:pathLst>
                <a:path w="5029" h="3895" extrusionOk="0">
                  <a:moveTo>
                    <a:pt x="4062" y="0"/>
                  </a:moveTo>
                  <a:cubicBezTo>
                    <a:pt x="3557" y="0"/>
                    <a:pt x="2937" y="491"/>
                    <a:pt x="2445" y="491"/>
                  </a:cubicBezTo>
                  <a:cubicBezTo>
                    <a:pt x="2234" y="491"/>
                    <a:pt x="2046" y="401"/>
                    <a:pt x="1901" y="144"/>
                  </a:cubicBezTo>
                  <a:cubicBezTo>
                    <a:pt x="0" y="403"/>
                    <a:pt x="570" y="1975"/>
                    <a:pt x="225" y="2960"/>
                  </a:cubicBezTo>
                  <a:cubicBezTo>
                    <a:pt x="38" y="3485"/>
                    <a:pt x="566" y="3894"/>
                    <a:pt x="1172" y="3894"/>
                  </a:cubicBezTo>
                  <a:cubicBezTo>
                    <a:pt x="1185" y="3894"/>
                    <a:pt x="1197" y="3894"/>
                    <a:pt x="1210" y="3894"/>
                  </a:cubicBezTo>
                  <a:cubicBezTo>
                    <a:pt x="2298" y="3876"/>
                    <a:pt x="5029" y="1630"/>
                    <a:pt x="4804" y="783"/>
                  </a:cubicBezTo>
                  <a:cubicBezTo>
                    <a:pt x="4638" y="185"/>
                    <a:pt x="4372" y="0"/>
                    <a:pt x="406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2" name="Google Shape;1152;p50"/>
            <p:cNvSpPr/>
            <p:nvPr/>
          </p:nvSpPr>
          <p:spPr>
            <a:xfrm>
              <a:off x="5334875" y="2906300"/>
              <a:ext cx="82100" cy="128050"/>
            </a:xfrm>
            <a:custGeom>
              <a:avLst/>
              <a:gdLst/>
              <a:ahLst/>
              <a:cxnLst/>
              <a:rect l="l" t="t" r="r" b="b"/>
              <a:pathLst>
                <a:path w="3284" h="5122" extrusionOk="0">
                  <a:moveTo>
                    <a:pt x="519" y="1"/>
                  </a:moveTo>
                  <a:lnTo>
                    <a:pt x="380" y="139"/>
                  </a:lnTo>
                  <a:cubicBezTo>
                    <a:pt x="104" y="1452"/>
                    <a:pt x="0" y="2766"/>
                    <a:pt x="380" y="4062"/>
                  </a:cubicBezTo>
                  <a:cubicBezTo>
                    <a:pt x="534" y="4660"/>
                    <a:pt x="796" y="5122"/>
                    <a:pt x="1420" y="5122"/>
                  </a:cubicBezTo>
                  <a:cubicBezTo>
                    <a:pt x="1500" y="5122"/>
                    <a:pt x="1585" y="5114"/>
                    <a:pt x="1676" y="5099"/>
                  </a:cubicBezTo>
                  <a:cubicBezTo>
                    <a:pt x="2471" y="4978"/>
                    <a:pt x="3284" y="4408"/>
                    <a:pt x="3111" y="3734"/>
                  </a:cubicBezTo>
                  <a:cubicBezTo>
                    <a:pt x="2748" y="2213"/>
                    <a:pt x="2108" y="744"/>
                    <a:pt x="519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3" name="Google Shape;1153;p50"/>
            <p:cNvSpPr/>
            <p:nvPr/>
          </p:nvSpPr>
          <p:spPr>
            <a:xfrm>
              <a:off x="4869125" y="997550"/>
              <a:ext cx="160750" cy="66150"/>
            </a:xfrm>
            <a:custGeom>
              <a:avLst/>
              <a:gdLst/>
              <a:ahLst/>
              <a:cxnLst/>
              <a:rect l="l" t="t" r="r" b="b"/>
              <a:pathLst>
                <a:path w="6430" h="2646" extrusionOk="0">
                  <a:moveTo>
                    <a:pt x="1040" y="1"/>
                  </a:moveTo>
                  <a:cubicBezTo>
                    <a:pt x="589" y="1"/>
                    <a:pt x="239" y="358"/>
                    <a:pt x="104" y="814"/>
                  </a:cubicBezTo>
                  <a:cubicBezTo>
                    <a:pt x="1" y="1108"/>
                    <a:pt x="191" y="1419"/>
                    <a:pt x="502" y="1470"/>
                  </a:cubicBezTo>
                  <a:cubicBezTo>
                    <a:pt x="1971" y="1885"/>
                    <a:pt x="3440" y="2283"/>
                    <a:pt x="4736" y="2646"/>
                  </a:cubicBezTo>
                  <a:cubicBezTo>
                    <a:pt x="5427" y="2611"/>
                    <a:pt x="5928" y="2611"/>
                    <a:pt x="6239" y="2127"/>
                  </a:cubicBezTo>
                  <a:cubicBezTo>
                    <a:pt x="6429" y="1851"/>
                    <a:pt x="6308" y="1470"/>
                    <a:pt x="6066" y="1419"/>
                  </a:cubicBezTo>
                  <a:cubicBezTo>
                    <a:pt x="4373" y="1021"/>
                    <a:pt x="2852" y="36"/>
                    <a:pt x="1072" y="2"/>
                  </a:cubicBezTo>
                  <a:cubicBezTo>
                    <a:pt x="1061" y="1"/>
                    <a:pt x="1051" y="1"/>
                    <a:pt x="1040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4" name="Google Shape;1154;p50"/>
            <p:cNvSpPr/>
            <p:nvPr/>
          </p:nvSpPr>
          <p:spPr>
            <a:xfrm>
              <a:off x="3763550" y="998475"/>
              <a:ext cx="117975" cy="55725"/>
            </a:xfrm>
            <a:custGeom>
              <a:avLst/>
              <a:gdLst/>
              <a:ahLst/>
              <a:cxnLst/>
              <a:rect l="l" t="t" r="r" b="b"/>
              <a:pathLst>
                <a:path w="4719" h="2229" extrusionOk="0">
                  <a:moveTo>
                    <a:pt x="747" y="0"/>
                  </a:moveTo>
                  <a:cubicBezTo>
                    <a:pt x="407" y="0"/>
                    <a:pt x="65" y="161"/>
                    <a:pt x="18" y="690"/>
                  </a:cubicBezTo>
                  <a:cubicBezTo>
                    <a:pt x="0" y="863"/>
                    <a:pt x="190" y="1053"/>
                    <a:pt x="277" y="1243"/>
                  </a:cubicBezTo>
                  <a:lnTo>
                    <a:pt x="2333" y="2228"/>
                  </a:lnTo>
                  <a:cubicBezTo>
                    <a:pt x="2437" y="2220"/>
                    <a:pt x="2541" y="2220"/>
                    <a:pt x="2644" y="2220"/>
                  </a:cubicBezTo>
                  <a:cubicBezTo>
                    <a:pt x="2748" y="2220"/>
                    <a:pt x="2852" y="2220"/>
                    <a:pt x="2955" y="2211"/>
                  </a:cubicBezTo>
                  <a:cubicBezTo>
                    <a:pt x="3647" y="2142"/>
                    <a:pt x="4718" y="2090"/>
                    <a:pt x="4511" y="1261"/>
                  </a:cubicBezTo>
                  <a:cubicBezTo>
                    <a:pt x="4255" y="308"/>
                    <a:pt x="3582" y="187"/>
                    <a:pt x="2842" y="187"/>
                  </a:cubicBezTo>
                  <a:cubicBezTo>
                    <a:pt x="2589" y="187"/>
                    <a:pt x="2328" y="201"/>
                    <a:pt x="2074" y="201"/>
                  </a:cubicBezTo>
                  <a:cubicBezTo>
                    <a:pt x="1762" y="201"/>
                    <a:pt x="1460" y="180"/>
                    <a:pt x="1193" y="85"/>
                  </a:cubicBezTo>
                  <a:cubicBezTo>
                    <a:pt x="1066" y="36"/>
                    <a:pt x="907" y="0"/>
                    <a:pt x="74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5" name="Google Shape;1155;p50"/>
            <p:cNvSpPr/>
            <p:nvPr/>
          </p:nvSpPr>
          <p:spPr>
            <a:xfrm>
              <a:off x="6244750" y="3463175"/>
              <a:ext cx="127900" cy="76650"/>
            </a:xfrm>
            <a:custGeom>
              <a:avLst/>
              <a:gdLst/>
              <a:ahLst/>
              <a:cxnLst/>
              <a:rect l="l" t="t" r="r" b="b"/>
              <a:pathLst>
                <a:path w="5116" h="3066" extrusionOk="0">
                  <a:moveTo>
                    <a:pt x="4184" y="1"/>
                  </a:moveTo>
                  <a:cubicBezTo>
                    <a:pt x="4093" y="1"/>
                    <a:pt x="4000" y="13"/>
                    <a:pt x="3906" y="36"/>
                  </a:cubicBezTo>
                  <a:cubicBezTo>
                    <a:pt x="3232" y="209"/>
                    <a:pt x="2575" y="416"/>
                    <a:pt x="1918" y="641"/>
                  </a:cubicBezTo>
                  <a:lnTo>
                    <a:pt x="1936" y="641"/>
                  </a:lnTo>
                  <a:cubicBezTo>
                    <a:pt x="1659" y="848"/>
                    <a:pt x="1383" y="1038"/>
                    <a:pt x="1089" y="1194"/>
                  </a:cubicBezTo>
                  <a:cubicBezTo>
                    <a:pt x="432" y="1505"/>
                    <a:pt x="0" y="2093"/>
                    <a:pt x="311" y="2680"/>
                  </a:cubicBezTo>
                  <a:cubicBezTo>
                    <a:pt x="460" y="2964"/>
                    <a:pt x="650" y="3065"/>
                    <a:pt x="856" y="3065"/>
                  </a:cubicBezTo>
                  <a:cubicBezTo>
                    <a:pt x="1178" y="3065"/>
                    <a:pt x="1537" y="2818"/>
                    <a:pt x="1832" y="2628"/>
                  </a:cubicBezTo>
                  <a:cubicBezTo>
                    <a:pt x="2558" y="2093"/>
                    <a:pt x="3370" y="1695"/>
                    <a:pt x="4234" y="1436"/>
                  </a:cubicBezTo>
                  <a:cubicBezTo>
                    <a:pt x="4631" y="1332"/>
                    <a:pt x="5115" y="1108"/>
                    <a:pt x="4994" y="606"/>
                  </a:cubicBezTo>
                  <a:cubicBezTo>
                    <a:pt x="4883" y="203"/>
                    <a:pt x="4559" y="1"/>
                    <a:pt x="4184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6" name="Google Shape;1156;p50"/>
            <p:cNvSpPr/>
            <p:nvPr/>
          </p:nvSpPr>
          <p:spPr>
            <a:xfrm>
              <a:off x="6286725" y="2464325"/>
              <a:ext cx="67775" cy="93850"/>
            </a:xfrm>
            <a:custGeom>
              <a:avLst/>
              <a:gdLst/>
              <a:ahLst/>
              <a:cxnLst/>
              <a:rect l="l" t="t" r="r" b="b"/>
              <a:pathLst>
                <a:path w="2711" h="3754" extrusionOk="0">
                  <a:moveTo>
                    <a:pt x="1532" y="0"/>
                  </a:moveTo>
                  <a:cubicBezTo>
                    <a:pt x="1516" y="0"/>
                    <a:pt x="1500" y="0"/>
                    <a:pt x="1484" y="1"/>
                  </a:cubicBezTo>
                  <a:cubicBezTo>
                    <a:pt x="187" y="53"/>
                    <a:pt x="239" y="1332"/>
                    <a:pt x="101" y="2265"/>
                  </a:cubicBezTo>
                  <a:cubicBezTo>
                    <a:pt x="1" y="3066"/>
                    <a:pt x="465" y="3754"/>
                    <a:pt x="1243" y="3754"/>
                  </a:cubicBezTo>
                  <a:cubicBezTo>
                    <a:pt x="1271" y="3754"/>
                    <a:pt x="1299" y="3753"/>
                    <a:pt x="1328" y="3751"/>
                  </a:cubicBezTo>
                  <a:cubicBezTo>
                    <a:pt x="2711" y="3682"/>
                    <a:pt x="1967" y="2403"/>
                    <a:pt x="2313" y="1815"/>
                  </a:cubicBezTo>
                  <a:cubicBezTo>
                    <a:pt x="2228" y="1050"/>
                    <a:pt x="2528" y="0"/>
                    <a:pt x="153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7" name="Google Shape;1157;p50"/>
            <p:cNvSpPr/>
            <p:nvPr/>
          </p:nvSpPr>
          <p:spPr>
            <a:xfrm>
              <a:off x="6279300" y="2861375"/>
              <a:ext cx="75625" cy="97275"/>
            </a:xfrm>
            <a:custGeom>
              <a:avLst/>
              <a:gdLst/>
              <a:ahLst/>
              <a:cxnLst/>
              <a:rect l="l" t="t" r="r" b="b"/>
              <a:pathLst>
                <a:path w="3025" h="3891" extrusionOk="0">
                  <a:moveTo>
                    <a:pt x="2403" y="1"/>
                  </a:moveTo>
                  <a:cubicBezTo>
                    <a:pt x="2178" y="1"/>
                    <a:pt x="1971" y="104"/>
                    <a:pt x="1850" y="277"/>
                  </a:cubicBezTo>
                  <a:cubicBezTo>
                    <a:pt x="1504" y="1193"/>
                    <a:pt x="882" y="1884"/>
                    <a:pt x="277" y="2610"/>
                  </a:cubicBezTo>
                  <a:cubicBezTo>
                    <a:pt x="35" y="2869"/>
                    <a:pt x="1" y="3284"/>
                    <a:pt x="208" y="3578"/>
                  </a:cubicBezTo>
                  <a:cubicBezTo>
                    <a:pt x="326" y="3766"/>
                    <a:pt x="507" y="3890"/>
                    <a:pt x="682" y="3890"/>
                  </a:cubicBezTo>
                  <a:cubicBezTo>
                    <a:pt x="764" y="3890"/>
                    <a:pt x="845" y="3863"/>
                    <a:pt x="916" y="3802"/>
                  </a:cubicBezTo>
                  <a:cubicBezTo>
                    <a:pt x="1815" y="3128"/>
                    <a:pt x="2731" y="2420"/>
                    <a:pt x="3025" y="1452"/>
                  </a:cubicBezTo>
                  <a:cubicBezTo>
                    <a:pt x="2973" y="744"/>
                    <a:pt x="2921" y="225"/>
                    <a:pt x="240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8" name="Google Shape;1158;p50"/>
            <p:cNvSpPr/>
            <p:nvPr/>
          </p:nvSpPr>
          <p:spPr>
            <a:xfrm>
              <a:off x="4145025" y="994975"/>
              <a:ext cx="111500" cy="47325"/>
            </a:xfrm>
            <a:custGeom>
              <a:avLst/>
              <a:gdLst/>
              <a:ahLst/>
              <a:cxnLst/>
              <a:rect l="l" t="t" r="r" b="b"/>
              <a:pathLst>
                <a:path w="4460" h="1893" extrusionOk="0">
                  <a:moveTo>
                    <a:pt x="1539" y="105"/>
                  </a:moveTo>
                  <a:cubicBezTo>
                    <a:pt x="969" y="243"/>
                    <a:pt x="139" y="1"/>
                    <a:pt x="70" y="744"/>
                  </a:cubicBezTo>
                  <a:cubicBezTo>
                    <a:pt x="1" y="1418"/>
                    <a:pt x="813" y="1418"/>
                    <a:pt x="1332" y="1556"/>
                  </a:cubicBezTo>
                  <a:cubicBezTo>
                    <a:pt x="1764" y="1677"/>
                    <a:pt x="2213" y="1764"/>
                    <a:pt x="2645" y="1815"/>
                  </a:cubicBezTo>
                  <a:cubicBezTo>
                    <a:pt x="2898" y="1847"/>
                    <a:pt x="3179" y="1893"/>
                    <a:pt x="3440" y="1893"/>
                  </a:cubicBezTo>
                  <a:cubicBezTo>
                    <a:pt x="3890" y="1893"/>
                    <a:pt x="4279" y="1756"/>
                    <a:pt x="4356" y="1176"/>
                  </a:cubicBezTo>
                  <a:cubicBezTo>
                    <a:pt x="4459" y="346"/>
                    <a:pt x="3561" y="416"/>
                    <a:pt x="2956" y="329"/>
                  </a:cubicBezTo>
                  <a:lnTo>
                    <a:pt x="1539" y="105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59" name="Google Shape;1159;p50"/>
            <p:cNvSpPr/>
            <p:nvPr/>
          </p:nvSpPr>
          <p:spPr>
            <a:xfrm>
              <a:off x="7213625" y="3803350"/>
              <a:ext cx="74075" cy="80050"/>
            </a:xfrm>
            <a:custGeom>
              <a:avLst/>
              <a:gdLst/>
              <a:ahLst/>
              <a:cxnLst/>
              <a:rect l="l" t="t" r="r" b="b"/>
              <a:pathLst>
                <a:path w="2963" h="3202" extrusionOk="0">
                  <a:moveTo>
                    <a:pt x="573" y="1"/>
                  </a:moveTo>
                  <a:cubicBezTo>
                    <a:pt x="233" y="1"/>
                    <a:pt x="0" y="333"/>
                    <a:pt x="59" y="704"/>
                  </a:cubicBezTo>
                  <a:cubicBezTo>
                    <a:pt x="284" y="1965"/>
                    <a:pt x="1096" y="2777"/>
                    <a:pt x="2289" y="3175"/>
                  </a:cubicBezTo>
                  <a:cubicBezTo>
                    <a:pt x="2343" y="3193"/>
                    <a:pt x="2395" y="3202"/>
                    <a:pt x="2445" y="3202"/>
                  </a:cubicBezTo>
                  <a:cubicBezTo>
                    <a:pt x="2729" y="3202"/>
                    <a:pt x="2933" y="2914"/>
                    <a:pt x="2963" y="2414"/>
                  </a:cubicBezTo>
                  <a:cubicBezTo>
                    <a:pt x="2341" y="1619"/>
                    <a:pt x="1960" y="427"/>
                    <a:pt x="751" y="30"/>
                  </a:cubicBezTo>
                  <a:cubicBezTo>
                    <a:pt x="689" y="10"/>
                    <a:pt x="630" y="1"/>
                    <a:pt x="57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0" name="Google Shape;1160;p50"/>
            <p:cNvSpPr/>
            <p:nvPr/>
          </p:nvSpPr>
          <p:spPr>
            <a:xfrm>
              <a:off x="6542025" y="3118350"/>
              <a:ext cx="66075" cy="79800"/>
            </a:xfrm>
            <a:custGeom>
              <a:avLst/>
              <a:gdLst/>
              <a:ahLst/>
              <a:cxnLst/>
              <a:rect l="l" t="t" r="r" b="b"/>
              <a:pathLst>
                <a:path w="2643" h="3192" extrusionOk="0">
                  <a:moveTo>
                    <a:pt x="1295" y="1"/>
                  </a:moveTo>
                  <a:cubicBezTo>
                    <a:pt x="1273" y="1"/>
                    <a:pt x="1250" y="2"/>
                    <a:pt x="1226" y="4"/>
                  </a:cubicBezTo>
                  <a:cubicBezTo>
                    <a:pt x="275" y="108"/>
                    <a:pt x="51" y="954"/>
                    <a:pt x="33" y="1732"/>
                  </a:cubicBezTo>
                  <a:cubicBezTo>
                    <a:pt x="1" y="2354"/>
                    <a:pt x="200" y="3192"/>
                    <a:pt x="910" y="3192"/>
                  </a:cubicBezTo>
                  <a:cubicBezTo>
                    <a:pt x="950" y="3192"/>
                    <a:pt x="992" y="3189"/>
                    <a:pt x="1036" y="3184"/>
                  </a:cubicBezTo>
                  <a:cubicBezTo>
                    <a:pt x="2643" y="2959"/>
                    <a:pt x="1640" y="1767"/>
                    <a:pt x="1640" y="1110"/>
                  </a:cubicBezTo>
                  <a:cubicBezTo>
                    <a:pt x="1740" y="547"/>
                    <a:pt x="1792" y="1"/>
                    <a:pt x="1295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1" name="Google Shape;1161;p50"/>
            <p:cNvSpPr/>
            <p:nvPr/>
          </p:nvSpPr>
          <p:spPr>
            <a:xfrm>
              <a:off x="4278100" y="987200"/>
              <a:ext cx="87225" cy="50150"/>
            </a:xfrm>
            <a:custGeom>
              <a:avLst/>
              <a:gdLst/>
              <a:ahLst/>
              <a:cxnLst/>
              <a:rect l="l" t="t" r="r" b="b"/>
              <a:pathLst>
                <a:path w="3489" h="2006" extrusionOk="0">
                  <a:moveTo>
                    <a:pt x="2519" y="46"/>
                  </a:moveTo>
                  <a:cubicBezTo>
                    <a:pt x="2407" y="46"/>
                    <a:pt x="2296" y="60"/>
                    <a:pt x="2195" y="87"/>
                  </a:cubicBezTo>
                  <a:cubicBezTo>
                    <a:pt x="1435" y="312"/>
                    <a:pt x="191" y="1"/>
                    <a:pt x="87" y="1107"/>
                  </a:cubicBezTo>
                  <a:cubicBezTo>
                    <a:pt x="1" y="1798"/>
                    <a:pt x="986" y="1746"/>
                    <a:pt x="1642" y="1781"/>
                  </a:cubicBezTo>
                  <a:cubicBezTo>
                    <a:pt x="2299" y="1556"/>
                    <a:pt x="3422" y="2005"/>
                    <a:pt x="3474" y="813"/>
                  </a:cubicBezTo>
                  <a:cubicBezTo>
                    <a:pt x="3488" y="284"/>
                    <a:pt x="2986" y="46"/>
                    <a:pt x="2519" y="46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2" name="Google Shape;1162;p50"/>
            <p:cNvSpPr/>
            <p:nvPr/>
          </p:nvSpPr>
          <p:spPr>
            <a:xfrm>
              <a:off x="6595650" y="1204100"/>
              <a:ext cx="81075" cy="41800"/>
            </a:xfrm>
            <a:custGeom>
              <a:avLst/>
              <a:gdLst/>
              <a:ahLst/>
              <a:cxnLst/>
              <a:rect l="l" t="t" r="r" b="b"/>
              <a:pathLst>
                <a:path w="3243" h="1672" extrusionOk="0">
                  <a:moveTo>
                    <a:pt x="1466" y="121"/>
                  </a:moveTo>
                  <a:cubicBezTo>
                    <a:pt x="1366" y="163"/>
                    <a:pt x="1241" y="173"/>
                    <a:pt x="1106" y="173"/>
                  </a:cubicBezTo>
                  <a:cubicBezTo>
                    <a:pt x="987" y="173"/>
                    <a:pt x="861" y="165"/>
                    <a:pt x="738" y="165"/>
                  </a:cubicBezTo>
                  <a:cubicBezTo>
                    <a:pt x="371" y="165"/>
                    <a:pt x="34" y="234"/>
                    <a:pt x="14" y="778"/>
                  </a:cubicBezTo>
                  <a:cubicBezTo>
                    <a:pt x="0" y="1593"/>
                    <a:pt x="628" y="1660"/>
                    <a:pt x="1232" y="1660"/>
                  </a:cubicBezTo>
                  <a:cubicBezTo>
                    <a:pt x="1352" y="1660"/>
                    <a:pt x="1472" y="1658"/>
                    <a:pt x="1585" y="1658"/>
                  </a:cubicBezTo>
                  <a:cubicBezTo>
                    <a:pt x="1627" y="1658"/>
                    <a:pt x="1668" y="1658"/>
                    <a:pt x="1708" y="1659"/>
                  </a:cubicBezTo>
                  <a:cubicBezTo>
                    <a:pt x="1826" y="1666"/>
                    <a:pt x="1954" y="1672"/>
                    <a:pt x="2085" y="1672"/>
                  </a:cubicBezTo>
                  <a:cubicBezTo>
                    <a:pt x="2644" y="1672"/>
                    <a:pt x="3242" y="1563"/>
                    <a:pt x="3228" y="933"/>
                  </a:cubicBezTo>
                  <a:cubicBezTo>
                    <a:pt x="3194" y="0"/>
                    <a:pt x="2209" y="207"/>
                    <a:pt x="1466" y="12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3" name="Google Shape;1163;p50"/>
            <p:cNvSpPr/>
            <p:nvPr/>
          </p:nvSpPr>
          <p:spPr>
            <a:xfrm>
              <a:off x="5040350" y="1034625"/>
              <a:ext cx="81550" cy="46975"/>
            </a:xfrm>
            <a:custGeom>
              <a:avLst/>
              <a:gdLst/>
              <a:ahLst/>
              <a:cxnLst/>
              <a:rect l="l" t="t" r="r" b="b"/>
              <a:pathLst>
                <a:path w="3262" h="1879" extrusionOk="0">
                  <a:moveTo>
                    <a:pt x="1625" y="1"/>
                  </a:moveTo>
                  <a:cubicBezTo>
                    <a:pt x="803" y="1"/>
                    <a:pt x="279" y="461"/>
                    <a:pt x="99" y="1249"/>
                  </a:cubicBezTo>
                  <a:cubicBezTo>
                    <a:pt x="0" y="1616"/>
                    <a:pt x="339" y="1879"/>
                    <a:pt x="645" y="1879"/>
                  </a:cubicBezTo>
                  <a:cubicBezTo>
                    <a:pt x="714" y="1879"/>
                    <a:pt x="781" y="1865"/>
                    <a:pt x="842" y="1837"/>
                  </a:cubicBezTo>
                  <a:cubicBezTo>
                    <a:pt x="1620" y="1474"/>
                    <a:pt x="2829" y="1750"/>
                    <a:pt x="3106" y="800"/>
                  </a:cubicBezTo>
                  <a:cubicBezTo>
                    <a:pt x="3261" y="229"/>
                    <a:pt x="2363" y="22"/>
                    <a:pt x="1758" y="5"/>
                  </a:cubicBezTo>
                  <a:cubicBezTo>
                    <a:pt x="1713" y="2"/>
                    <a:pt x="1668" y="1"/>
                    <a:pt x="1625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4" name="Google Shape;1164;p50"/>
            <p:cNvSpPr/>
            <p:nvPr/>
          </p:nvSpPr>
          <p:spPr>
            <a:xfrm>
              <a:off x="6380950" y="3302475"/>
              <a:ext cx="77800" cy="40225"/>
            </a:xfrm>
            <a:custGeom>
              <a:avLst/>
              <a:gdLst/>
              <a:ahLst/>
              <a:cxnLst/>
              <a:rect l="l" t="t" r="r" b="b"/>
              <a:pathLst>
                <a:path w="3112" h="1609" extrusionOk="0">
                  <a:moveTo>
                    <a:pt x="843" y="80"/>
                  </a:moveTo>
                  <a:cubicBezTo>
                    <a:pt x="352" y="80"/>
                    <a:pt x="1" y="466"/>
                    <a:pt x="65" y="882"/>
                  </a:cubicBezTo>
                  <a:cubicBezTo>
                    <a:pt x="161" y="1545"/>
                    <a:pt x="602" y="1578"/>
                    <a:pt x="1054" y="1578"/>
                  </a:cubicBezTo>
                  <a:cubicBezTo>
                    <a:pt x="1103" y="1578"/>
                    <a:pt x="1152" y="1577"/>
                    <a:pt x="1201" y="1577"/>
                  </a:cubicBezTo>
                  <a:cubicBezTo>
                    <a:pt x="1347" y="1577"/>
                    <a:pt x="1491" y="1581"/>
                    <a:pt x="1620" y="1608"/>
                  </a:cubicBezTo>
                  <a:cubicBezTo>
                    <a:pt x="1746" y="1549"/>
                    <a:pt x="1903" y="1535"/>
                    <a:pt x="2065" y="1535"/>
                  </a:cubicBezTo>
                  <a:cubicBezTo>
                    <a:pt x="2212" y="1535"/>
                    <a:pt x="2363" y="1547"/>
                    <a:pt x="2502" y="1547"/>
                  </a:cubicBezTo>
                  <a:cubicBezTo>
                    <a:pt x="2845" y="1547"/>
                    <a:pt x="3112" y="1478"/>
                    <a:pt x="3037" y="1003"/>
                  </a:cubicBezTo>
                  <a:cubicBezTo>
                    <a:pt x="2882" y="1"/>
                    <a:pt x="1741" y="191"/>
                    <a:pt x="963" y="87"/>
                  </a:cubicBezTo>
                  <a:cubicBezTo>
                    <a:pt x="923" y="82"/>
                    <a:pt x="882" y="80"/>
                    <a:pt x="843" y="8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5" name="Google Shape;1165;p50"/>
            <p:cNvSpPr/>
            <p:nvPr/>
          </p:nvSpPr>
          <p:spPr>
            <a:xfrm>
              <a:off x="4384825" y="996700"/>
              <a:ext cx="62025" cy="39775"/>
            </a:xfrm>
            <a:custGeom>
              <a:avLst/>
              <a:gdLst/>
              <a:ahLst/>
              <a:cxnLst/>
              <a:rect l="l" t="t" r="r" b="b"/>
              <a:pathLst>
                <a:path w="2481" h="1591" extrusionOk="0">
                  <a:moveTo>
                    <a:pt x="1811" y="155"/>
                  </a:moveTo>
                  <a:cubicBezTo>
                    <a:pt x="1713" y="155"/>
                    <a:pt x="1613" y="168"/>
                    <a:pt x="1521" y="191"/>
                  </a:cubicBezTo>
                  <a:cubicBezTo>
                    <a:pt x="985" y="312"/>
                    <a:pt x="121" y="1"/>
                    <a:pt x="52" y="917"/>
                  </a:cubicBezTo>
                  <a:cubicBezTo>
                    <a:pt x="0" y="1487"/>
                    <a:pt x="536" y="1574"/>
                    <a:pt x="1054" y="1591"/>
                  </a:cubicBezTo>
                  <a:cubicBezTo>
                    <a:pt x="1573" y="1418"/>
                    <a:pt x="2385" y="1556"/>
                    <a:pt x="2454" y="727"/>
                  </a:cubicBezTo>
                  <a:cubicBezTo>
                    <a:pt x="2481" y="311"/>
                    <a:pt x="2153" y="155"/>
                    <a:pt x="1811" y="155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6" name="Google Shape;1166;p50"/>
            <p:cNvSpPr/>
            <p:nvPr/>
          </p:nvSpPr>
          <p:spPr>
            <a:xfrm>
              <a:off x="2100625" y="1004500"/>
              <a:ext cx="520200" cy="95050"/>
            </a:xfrm>
            <a:custGeom>
              <a:avLst/>
              <a:gdLst/>
              <a:ahLst/>
              <a:cxnLst/>
              <a:rect l="l" t="t" r="r" b="b"/>
              <a:pathLst>
                <a:path w="20808" h="3802" extrusionOk="0">
                  <a:moveTo>
                    <a:pt x="20756" y="0"/>
                  </a:moveTo>
                  <a:lnTo>
                    <a:pt x="20738" y="17"/>
                  </a:lnTo>
                  <a:lnTo>
                    <a:pt x="20773" y="17"/>
                  </a:lnTo>
                  <a:lnTo>
                    <a:pt x="20808" y="0"/>
                  </a:lnTo>
                  <a:close/>
                  <a:moveTo>
                    <a:pt x="1" y="3785"/>
                  </a:moveTo>
                  <a:lnTo>
                    <a:pt x="1" y="3802"/>
                  </a:lnTo>
                  <a:lnTo>
                    <a:pt x="18" y="3802"/>
                  </a:lnTo>
                  <a:lnTo>
                    <a:pt x="18" y="3785"/>
                  </a:ln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7" name="Google Shape;1167;p50"/>
            <p:cNvSpPr/>
            <p:nvPr/>
          </p:nvSpPr>
          <p:spPr>
            <a:xfrm>
              <a:off x="233350" y="949250"/>
              <a:ext cx="3232550" cy="3802300"/>
            </a:xfrm>
            <a:custGeom>
              <a:avLst/>
              <a:gdLst/>
              <a:ahLst/>
              <a:cxnLst/>
              <a:rect l="l" t="t" r="r" b="b"/>
              <a:pathLst>
                <a:path w="129302" h="152092" extrusionOk="0">
                  <a:moveTo>
                    <a:pt x="97270" y="1644"/>
                  </a:moveTo>
                  <a:cubicBezTo>
                    <a:pt x="97347" y="1644"/>
                    <a:pt x="97424" y="1648"/>
                    <a:pt x="97503" y="1657"/>
                  </a:cubicBezTo>
                  <a:cubicBezTo>
                    <a:pt x="97555" y="1674"/>
                    <a:pt x="97607" y="1692"/>
                    <a:pt x="97642" y="1709"/>
                  </a:cubicBezTo>
                  <a:lnTo>
                    <a:pt x="95601" y="2170"/>
                  </a:lnTo>
                  <a:lnTo>
                    <a:pt x="95601" y="2170"/>
                  </a:lnTo>
                  <a:cubicBezTo>
                    <a:pt x="96129" y="1917"/>
                    <a:pt x="96661" y="1644"/>
                    <a:pt x="97270" y="1644"/>
                  </a:cubicBezTo>
                  <a:close/>
                  <a:moveTo>
                    <a:pt x="95473" y="2210"/>
                  </a:moveTo>
                  <a:lnTo>
                    <a:pt x="95447" y="2227"/>
                  </a:lnTo>
                  <a:lnTo>
                    <a:pt x="95429" y="2227"/>
                  </a:lnTo>
                  <a:lnTo>
                    <a:pt x="95464" y="2210"/>
                  </a:lnTo>
                  <a:close/>
                  <a:moveTo>
                    <a:pt x="68358" y="8951"/>
                  </a:moveTo>
                  <a:cubicBezTo>
                    <a:pt x="68553" y="8951"/>
                    <a:pt x="68761" y="9049"/>
                    <a:pt x="68989" y="9313"/>
                  </a:cubicBezTo>
                  <a:cubicBezTo>
                    <a:pt x="69208" y="9280"/>
                    <a:pt x="69420" y="9268"/>
                    <a:pt x="69634" y="9268"/>
                  </a:cubicBezTo>
                  <a:cubicBezTo>
                    <a:pt x="69758" y="9268"/>
                    <a:pt x="69882" y="9272"/>
                    <a:pt x="70008" y="9278"/>
                  </a:cubicBezTo>
                  <a:cubicBezTo>
                    <a:pt x="70061" y="9286"/>
                    <a:pt x="70117" y="9289"/>
                    <a:pt x="70177" y="9289"/>
                  </a:cubicBezTo>
                  <a:cubicBezTo>
                    <a:pt x="70522" y="9289"/>
                    <a:pt x="70965" y="9176"/>
                    <a:pt x="71318" y="9176"/>
                  </a:cubicBezTo>
                  <a:cubicBezTo>
                    <a:pt x="71841" y="9176"/>
                    <a:pt x="72167" y="9425"/>
                    <a:pt x="71685" y="10661"/>
                  </a:cubicBezTo>
                  <a:cubicBezTo>
                    <a:pt x="71581" y="10937"/>
                    <a:pt x="71823" y="11265"/>
                    <a:pt x="72151" y="11386"/>
                  </a:cubicBezTo>
                  <a:cubicBezTo>
                    <a:pt x="72428" y="11438"/>
                    <a:pt x="72722" y="11490"/>
                    <a:pt x="72998" y="11507"/>
                  </a:cubicBezTo>
                  <a:cubicBezTo>
                    <a:pt x="72652" y="11922"/>
                    <a:pt x="72359" y="12406"/>
                    <a:pt x="71927" y="12717"/>
                  </a:cubicBezTo>
                  <a:cubicBezTo>
                    <a:pt x="71831" y="12786"/>
                    <a:pt x="71741" y="12813"/>
                    <a:pt x="71654" y="12813"/>
                  </a:cubicBezTo>
                  <a:cubicBezTo>
                    <a:pt x="71349" y="12813"/>
                    <a:pt x="71090" y="12473"/>
                    <a:pt x="70821" y="12406"/>
                  </a:cubicBezTo>
                  <a:cubicBezTo>
                    <a:pt x="69127" y="11939"/>
                    <a:pt x="69334" y="10488"/>
                    <a:pt x="68989" y="9313"/>
                  </a:cubicBezTo>
                  <a:lnTo>
                    <a:pt x="67330" y="9520"/>
                  </a:lnTo>
                  <a:cubicBezTo>
                    <a:pt x="67668" y="9295"/>
                    <a:pt x="67992" y="8951"/>
                    <a:pt x="68358" y="8951"/>
                  </a:cubicBezTo>
                  <a:close/>
                  <a:moveTo>
                    <a:pt x="51546" y="12467"/>
                  </a:moveTo>
                  <a:cubicBezTo>
                    <a:pt x="51593" y="12467"/>
                    <a:pt x="51647" y="12470"/>
                    <a:pt x="51707" y="12475"/>
                  </a:cubicBezTo>
                  <a:cubicBezTo>
                    <a:pt x="51897" y="12648"/>
                    <a:pt x="52157" y="12890"/>
                    <a:pt x="52433" y="13115"/>
                  </a:cubicBezTo>
                  <a:cubicBezTo>
                    <a:pt x="52260" y="13270"/>
                    <a:pt x="52053" y="13374"/>
                    <a:pt x="51845" y="13460"/>
                  </a:cubicBezTo>
                  <a:cubicBezTo>
                    <a:pt x="51802" y="13467"/>
                    <a:pt x="51764" y="13470"/>
                    <a:pt x="51729" y="13470"/>
                  </a:cubicBezTo>
                  <a:cubicBezTo>
                    <a:pt x="51300" y="13470"/>
                    <a:pt x="51439" y="13007"/>
                    <a:pt x="51327" y="12752"/>
                  </a:cubicBezTo>
                  <a:cubicBezTo>
                    <a:pt x="51225" y="12548"/>
                    <a:pt x="51295" y="12467"/>
                    <a:pt x="51546" y="12467"/>
                  </a:cubicBezTo>
                  <a:close/>
                  <a:moveTo>
                    <a:pt x="55481" y="12549"/>
                  </a:moveTo>
                  <a:cubicBezTo>
                    <a:pt x="55526" y="12549"/>
                    <a:pt x="55570" y="12553"/>
                    <a:pt x="55613" y="12562"/>
                  </a:cubicBezTo>
                  <a:lnTo>
                    <a:pt x="54576" y="13789"/>
                  </a:lnTo>
                  <a:lnTo>
                    <a:pt x="53954" y="13184"/>
                  </a:lnTo>
                  <a:cubicBezTo>
                    <a:pt x="54420" y="12976"/>
                    <a:pt x="54870" y="12752"/>
                    <a:pt x="55336" y="12562"/>
                  </a:cubicBezTo>
                  <a:cubicBezTo>
                    <a:pt x="55388" y="12553"/>
                    <a:pt x="55436" y="12549"/>
                    <a:pt x="55481" y="12549"/>
                  </a:cubicBezTo>
                  <a:close/>
                  <a:moveTo>
                    <a:pt x="116966" y="0"/>
                  </a:moveTo>
                  <a:cubicBezTo>
                    <a:pt x="112339" y="0"/>
                    <a:pt x="107712" y="747"/>
                    <a:pt x="103085" y="1035"/>
                  </a:cubicBezTo>
                  <a:cubicBezTo>
                    <a:pt x="101910" y="1104"/>
                    <a:pt x="100735" y="983"/>
                    <a:pt x="99542" y="1260"/>
                  </a:cubicBezTo>
                  <a:cubicBezTo>
                    <a:pt x="99533" y="1262"/>
                    <a:pt x="99523" y="1263"/>
                    <a:pt x="99512" y="1263"/>
                  </a:cubicBezTo>
                  <a:cubicBezTo>
                    <a:pt x="99194" y="1263"/>
                    <a:pt x="98389" y="307"/>
                    <a:pt x="97503" y="240"/>
                  </a:cubicBezTo>
                  <a:cubicBezTo>
                    <a:pt x="96554" y="172"/>
                    <a:pt x="95607" y="143"/>
                    <a:pt x="94661" y="143"/>
                  </a:cubicBezTo>
                  <a:cubicBezTo>
                    <a:pt x="91541" y="143"/>
                    <a:pt x="88432" y="459"/>
                    <a:pt x="85303" y="724"/>
                  </a:cubicBezTo>
                  <a:cubicBezTo>
                    <a:pt x="83379" y="875"/>
                    <a:pt x="81549" y="1637"/>
                    <a:pt x="79578" y="1637"/>
                  </a:cubicBezTo>
                  <a:cubicBezTo>
                    <a:pt x="79300" y="1637"/>
                    <a:pt x="79020" y="1622"/>
                    <a:pt x="78736" y="1588"/>
                  </a:cubicBezTo>
                  <a:cubicBezTo>
                    <a:pt x="78573" y="1568"/>
                    <a:pt x="78403" y="1557"/>
                    <a:pt x="78229" y="1557"/>
                  </a:cubicBezTo>
                  <a:cubicBezTo>
                    <a:pt x="77349" y="1557"/>
                    <a:pt x="76386" y="1840"/>
                    <a:pt x="75953" y="2677"/>
                  </a:cubicBezTo>
                  <a:cubicBezTo>
                    <a:pt x="75538" y="3489"/>
                    <a:pt x="76333" y="4163"/>
                    <a:pt x="76956" y="4750"/>
                  </a:cubicBezTo>
                  <a:cubicBezTo>
                    <a:pt x="77215" y="4992"/>
                    <a:pt x="77232" y="5511"/>
                    <a:pt x="77370" y="5891"/>
                  </a:cubicBezTo>
                  <a:cubicBezTo>
                    <a:pt x="77348" y="5890"/>
                    <a:pt x="77325" y="5889"/>
                    <a:pt x="77301" y="5889"/>
                  </a:cubicBezTo>
                  <a:cubicBezTo>
                    <a:pt x="77154" y="5889"/>
                    <a:pt x="76988" y="5912"/>
                    <a:pt x="76844" y="5912"/>
                  </a:cubicBezTo>
                  <a:cubicBezTo>
                    <a:pt x="76726" y="5912"/>
                    <a:pt x="76623" y="5896"/>
                    <a:pt x="76558" y="5839"/>
                  </a:cubicBezTo>
                  <a:cubicBezTo>
                    <a:pt x="76285" y="5586"/>
                    <a:pt x="76034" y="5489"/>
                    <a:pt x="75796" y="5489"/>
                  </a:cubicBezTo>
                  <a:cubicBezTo>
                    <a:pt x="75417" y="5489"/>
                    <a:pt x="75070" y="5733"/>
                    <a:pt x="74709" y="5977"/>
                  </a:cubicBezTo>
                  <a:lnTo>
                    <a:pt x="74709" y="5995"/>
                  </a:lnTo>
                  <a:lnTo>
                    <a:pt x="74692" y="5995"/>
                  </a:lnTo>
                  <a:cubicBezTo>
                    <a:pt x="74415" y="6358"/>
                    <a:pt x="73707" y="6479"/>
                    <a:pt x="73897" y="7066"/>
                  </a:cubicBezTo>
                  <a:cubicBezTo>
                    <a:pt x="74104" y="7654"/>
                    <a:pt x="74761" y="7671"/>
                    <a:pt x="75331" y="7723"/>
                  </a:cubicBezTo>
                  <a:lnTo>
                    <a:pt x="75625" y="7723"/>
                  </a:lnTo>
                  <a:lnTo>
                    <a:pt x="77146" y="7982"/>
                  </a:lnTo>
                  <a:cubicBezTo>
                    <a:pt x="76904" y="8068"/>
                    <a:pt x="76662" y="8120"/>
                    <a:pt x="76403" y="8120"/>
                  </a:cubicBezTo>
                  <a:cubicBezTo>
                    <a:pt x="76178" y="8103"/>
                    <a:pt x="75970" y="7930"/>
                    <a:pt x="75729" y="7861"/>
                  </a:cubicBezTo>
                  <a:cubicBezTo>
                    <a:pt x="75594" y="7823"/>
                    <a:pt x="75464" y="7807"/>
                    <a:pt x="75337" y="7807"/>
                  </a:cubicBezTo>
                  <a:cubicBezTo>
                    <a:pt x="74777" y="7807"/>
                    <a:pt x="74273" y="8116"/>
                    <a:pt x="73724" y="8172"/>
                  </a:cubicBezTo>
                  <a:cubicBezTo>
                    <a:pt x="73717" y="8173"/>
                    <a:pt x="73710" y="8174"/>
                    <a:pt x="73702" y="8174"/>
                  </a:cubicBezTo>
                  <a:cubicBezTo>
                    <a:pt x="73450" y="8174"/>
                    <a:pt x="72913" y="7613"/>
                    <a:pt x="72946" y="7394"/>
                  </a:cubicBezTo>
                  <a:cubicBezTo>
                    <a:pt x="73102" y="6479"/>
                    <a:pt x="73810" y="6098"/>
                    <a:pt x="74674" y="5995"/>
                  </a:cubicBezTo>
                  <a:lnTo>
                    <a:pt x="74674" y="5977"/>
                  </a:lnTo>
                  <a:cubicBezTo>
                    <a:pt x="74726" y="5545"/>
                    <a:pt x="74830" y="5113"/>
                    <a:pt x="74951" y="4681"/>
                  </a:cubicBezTo>
                  <a:cubicBezTo>
                    <a:pt x="75072" y="4370"/>
                    <a:pt x="75435" y="4076"/>
                    <a:pt x="75124" y="3748"/>
                  </a:cubicBezTo>
                  <a:cubicBezTo>
                    <a:pt x="74832" y="3467"/>
                    <a:pt x="74483" y="3396"/>
                    <a:pt x="74119" y="3396"/>
                  </a:cubicBezTo>
                  <a:cubicBezTo>
                    <a:pt x="73856" y="3396"/>
                    <a:pt x="73587" y="3433"/>
                    <a:pt x="73326" y="3454"/>
                  </a:cubicBezTo>
                  <a:cubicBezTo>
                    <a:pt x="72946" y="3506"/>
                    <a:pt x="72756" y="3748"/>
                    <a:pt x="72704" y="4180"/>
                  </a:cubicBezTo>
                  <a:cubicBezTo>
                    <a:pt x="72601" y="5252"/>
                    <a:pt x="72134" y="6098"/>
                    <a:pt x="70959" y="6340"/>
                  </a:cubicBezTo>
                  <a:cubicBezTo>
                    <a:pt x="70855" y="6427"/>
                    <a:pt x="70769" y="6513"/>
                    <a:pt x="70665" y="6617"/>
                  </a:cubicBezTo>
                  <a:cubicBezTo>
                    <a:pt x="70786" y="6859"/>
                    <a:pt x="70924" y="7083"/>
                    <a:pt x="71097" y="7291"/>
                  </a:cubicBezTo>
                  <a:cubicBezTo>
                    <a:pt x="71304" y="7412"/>
                    <a:pt x="71546" y="7515"/>
                    <a:pt x="71788" y="7567"/>
                  </a:cubicBezTo>
                  <a:cubicBezTo>
                    <a:pt x="71650" y="7550"/>
                    <a:pt x="71512" y="7541"/>
                    <a:pt x="71374" y="7541"/>
                  </a:cubicBezTo>
                  <a:cubicBezTo>
                    <a:pt x="71235" y="7541"/>
                    <a:pt x="71097" y="7550"/>
                    <a:pt x="70959" y="7567"/>
                  </a:cubicBezTo>
                  <a:cubicBezTo>
                    <a:pt x="70569" y="7671"/>
                    <a:pt x="70173" y="7708"/>
                    <a:pt x="69775" y="7708"/>
                  </a:cubicBezTo>
                  <a:cubicBezTo>
                    <a:pt x="68812" y="7708"/>
                    <a:pt x="67832" y="7494"/>
                    <a:pt x="66868" y="7494"/>
                  </a:cubicBezTo>
                  <a:cubicBezTo>
                    <a:pt x="66108" y="7494"/>
                    <a:pt x="65357" y="7627"/>
                    <a:pt x="64634" y="8103"/>
                  </a:cubicBezTo>
                  <a:cubicBezTo>
                    <a:pt x="64271" y="8345"/>
                    <a:pt x="63580" y="8379"/>
                    <a:pt x="63666" y="8863"/>
                  </a:cubicBezTo>
                  <a:cubicBezTo>
                    <a:pt x="63752" y="9382"/>
                    <a:pt x="64167" y="9900"/>
                    <a:pt x="64547" y="10315"/>
                  </a:cubicBezTo>
                  <a:cubicBezTo>
                    <a:pt x="64666" y="10447"/>
                    <a:pt x="64798" y="10498"/>
                    <a:pt x="64939" y="10498"/>
                  </a:cubicBezTo>
                  <a:cubicBezTo>
                    <a:pt x="65148" y="10498"/>
                    <a:pt x="65375" y="10387"/>
                    <a:pt x="65602" y="10263"/>
                  </a:cubicBezTo>
                  <a:cubicBezTo>
                    <a:pt x="66124" y="9977"/>
                    <a:pt x="66711" y="9789"/>
                    <a:pt x="67269" y="9556"/>
                  </a:cubicBezTo>
                  <a:lnTo>
                    <a:pt x="67269" y="9556"/>
                  </a:lnTo>
                  <a:cubicBezTo>
                    <a:pt x="66173" y="11022"/>
                    <a:pt x="64072" y="10911"/>
                    <a:pt x="62975" y="11974"/>
                  </a:cubicBezTo>
                  <a:cubicBezTo>
                    <a:pt x="62086" y="12850"/>
                    <a:pt x="61268" y="13162"/>
                    <a:pt x="60357" y="13162"/>
                  </a:cubicBezTo>
                  <a:cubicBezTo>
                    <a:pt x="59993" y="13162"/>
                    <a:pt x="59613" y="13112"/>
                    <a:pt x="59207" y="13028"/>
                  </a:cubicBezTo>
                  <a:cubicBezTo>
                    <a:pt x="58430" y="12873"/>
                    <a:pt x="57687" y="12510"/>
                    <a:pt x="56926" y="12233"/>
                  </a:cubicBezTo>
                  <a:cubicBezTo>
                    <a:pt x="57173" y="12050"/>
                    <a:pt x="57402" y="11981"/>
                    <a:pt x="57619" y="11981"/>
                  </a:cubicBezTo>
                  <a:cubicBezTo>
                    <a:pt x="58162" y="11981"/>
                    <a:pt x="58632" y="12416"/>
                    <a:pt x="59138" y="12613"/>
                  </a:cubicBezTo>
                  <a:cubicBezTo>
                    <a:pt x="59332" y="12687"/>
                    <a:pt x="59512" y="12718"/>
                    <a:pt x="59680" y="12718"/>
                  </a:cubicBezTo>
                  <a:cubicBezTo>
                    <a:pt x="60502" y="12718"/>
                    <a:pt x="61062" y="11967"/>
                    <a:pt x="61765" y="11680"/>
                  </a:cubicBezTo>
                  <a:cubicBezTo>
                    <a:pt x="62404" y="11421"/>
                    <a:pt x="61903" y="10851"/>
                    <a:pt x="61661" y="10384"/>
                  </a:cubicBezTo>
                  <a:cubicBezTo>
                    <a:pt x="61454" y="9987"/>
                    <a:pt x="61921" y="9745"/>
                    <a:pt x="62249" y="9537"/>
                  </a:cubicBezTo>
                  <a:cubicBezTo>
                    <a:pt x="62664" y="9295"/>
                    <a:pt x="63441" y="9226"/>
                    <a:pt x="63182" y="8518"/>
                  </a:cubicBezTo>
                  <a:cubicBezTo>
                    <a:pt x="63018" y="8098"/>
                    <a:pt x="62703" y="8030"/>
                    <a:pt x="62354" y="8030"/>
                  </a:cubicBezTo>
                  <a:cubicBezTo>
                    <a:pt x="62187" y="8030"/>
                    <a:pt x="62013" y="8045"/>
                    <a:pt x="61845" y="8045"/>
                  </a:cubicBezTo>
                  <a:cubicBezTo>
                    <a:pt x="61771" y="8045"/>
                    <a:pt x="61698" y="8042"/>
                    <a:pt x="61627" y="8034"/>
                  </a:cubicBezTo>
                  <a:cubicBezTo>
                    <a:pt x="61564" y="8027"/>
                    <a:pt x="61502" y="8024"/>
                    <a:pt x="61440" y="8024"/>
                  </a:cubicBezTo>
                  <a:cubicBezTo>
                    <a:pt x="60620" y="8024"/>
                    <a:pt x="59973" y="8583"/>
                    <a:pt x="59080" y="8583"/>
                  </a:cubicBezTo>
                  <a:cubicBezTo>
                    <a:pt x="59004" y="8583"/>
                    <a:pt x="58925" y="8579"/>
                    <a:pt x="58844" y="8570"/>
                  </a:cubicBezTo>
                  <a:cubicBezTo>
                    <a:pt x="57410" y="8414"/>
                    <a:pt x="56391" y="7671"/>
                    <a:pt x="55181" y="7187"/>
                  </a:cubicBezTo>
                  <a:cubicBezTo>
                    <a:pt x="54440" y="6892"/>
                    <a:pt x="53723" y="6767"/>
                    <a:pt x="53025" y="6767"/>
                  </a:cubicBezTo>
                  <a:cubicBezTo>
                    <a:pt x="51022" y="6767"/>
                    <a:pt x="49177" y="7799"/>
                    <a:pt x="47370" y="8812"/>
                  </a:cubicBezTo>
                  <a:cubicBezTo>
                    <a:pt x="46903" y="9071"/>
                    <a:pt x="46765" y="9434"/>
                    <a:pt x="46972" y="9969"/>
                  </a:cubicBezTo>
                  <a:cubicBezTo>
                    <a:pt x="47155" y="10426"/>
                    <a:pt x="47351" y="10748"/>
                    <a:pt x="47819" y="10748"/>
                  </a:cubicBezTo>
                  <a:cubicBezTo>
                    <a:pt x="47883" y="10748"/>
                    <a:pt x="47952" y="10742"/>
                    <a:pt x="48026" y="10730"/>
                  </a:cubicBezTo>
                  <a:lnTo>
                    <a:pt x="50498" y="10280"/>
                  </a:lnTo>
                  <a:cubicBezTo>
                    <a:pt x="50618" y="10263"/>
                    <a:pt x="50739" y="10229"/>
                    <a:pt x="50878" y="10194"/>
                  </a:cubicBezTo>
                  <a:lnTo>
                    <a:pt x="50878" y="10194"/>
                  </a:lnTo>
                  <a:cubicBezTo>
                    <a:pt x="50878" y="10298"/>
                    <a:pt x="50860" y="10401"/>
                    <a:pt x="50860" y="10505"/>
                  </a:cubicBezTo>
                  <a:cubicBezTo>
                    <a:pt x="50614" y="11663"/>
                    <a:pt x="50148" y="12321"/>
                    <a:pt x="49280" y="12321"/>
                  </a:cubicBezTo>
                  <a:cubicBezTo>
                    <a:pt x="48931" y="12321"/>
                    <a:pt x="48517" y="12214"/>
                    <a:pt x="48026" y="11991"/>
                  </a:cubicBezTo>
                  <a:cubicBezTo>
                    <a:pt x="46374" y="11254"/>
                    <a:pt x="44693" y="10979"/>
                    <a:pt x="42955" y="10979"/>
                  </a:cubicBezTo>
                  <a:cubicBezTo>
                    <a:pt x="42002" y="10979"/>
                    <a:pt x="41033" y="11062"/>
                    <a:pt x="40042" y="11196"/>
                  </a:cubicBezTo>
                  <a:cubicBezTo>
                    <a:pt x="38536" y="11404"/>
                    <a:pt x="37062" y="12285"/>
                    <a:pt x="35569" y="12285"/>
                  </a:cubicBezTo>
                  <a:cubicBezTo>
                    <a:pt x="35195" y="12285"/>
                    <a:pt x="34820" y="12230"/>
                    <a:pt x="34443" y="12095"/>
                  </a:cubicBezTo>
                  <a:cubicBezTo>
                    <a:pt x="32698" y="11490"/>
                    <a:pt x="30900" y="11110"/>
                    <a:pt x="29068" y="10920"/>
                  </a:cubicBezTo>
                  <a:cubicBezTo>
                    <a:pt x="27080" y="10698"/>
                    <a:pt x="25171" y="10202"/>
                    <a:pt x="23146" y="10202"/>
                  </a:cubicBezTo>
                  <a:cubicBezTo>
                    <a:pt x="22337" y="10202"/>
                    <a:pt x="21510" y="10281"/>
                    <a:pt x="20652" y="10488"/>
                  </a:cubicBezTo>
                  <a:cubicBezTo>
                    <a:pt x="18383" y="11055"/>
                    <a:pt x="16215" y="12269"/>
                    <a:pt x="13793" y="12269"/>
                  </a:cubicBezTo>
                  <a:cubicBezTo>
                    <a:pt x="13559" y="12269"/>
                    <a:pt x="13322" y="12258"/>
                    <a:pt x="13083" y="12233"/>
                  </a:cubicBezTo>
                  <a:cubicBezTo>
                    <a:pt x="13049" y="12230"/>
                    <a:pt x="13015" y="12229"/>
                    <a:pt x="12982" y="12229"/>
                  </a:cubicBezTo>
                  <a:cubicBezTo>
                    <a:pt x="12473" y="12229"/>
                    <a:pt x="12176" y="12605"/>
                    <a:pt x="12323" y="13287"/>
                  </a:cubicBezTo>
                  <a:cubicBezTo>
                    <a:pt x="12498" y="14071"/>
                    <a:pt x="12325" y="14707"/>
                    <a:pt x="11687" y="14707"/>
                  </a:cubicBezTo>
                  <a:cubicBezTo>
                    <a:pt x="11510" y="14707"/>
                    <a:pt x="11296" y="14658"/>
                    <a:pt x="11044" y="14549"/>
                  </a:cubicBezTo>
                  <a:cubicBezTo>
                    <a:pt x="10655" y="14378"/>
                    <a:pt x="10292" y="14308"/>
                    <a:pt x="9947" y="14308"/>
                  </a:cubicBezTo>
                  <a:cubicBezTo>
                    <a:pt x="9034" y="14308"/>
                    <a:pt x="8242" y="14801"/>
                    <a:pt x="7415" y="15240"/>
                  </a:cubicBezTo>
                  <a:cubicBezTo>
                    <a:pt x="6965" y="15482"/>
                    <a:pt x="6672" y="15914"/>
                    <a:pt x="6879" y="16467"/>
                  </a:cubicBezTo>
                  <a:cubicBezTo>
                    <a:pt x="7027" y="16886"/>
                    <a:pt x="7334" y="16988"/>
                    <a:pt x="7700" y="16988"/>
                  </a:cubicBezTo>
                  <a:cubicBezTo>
                    <a:pt x="7802" y="16988"/>
                    <a:pt x="7910" y="16980"/>
                    <a:pt x="8020" y="16968"/>
                  </a:cubicBezTo>
                  <a:cubicBezTo>
                    <a:pt x="8305" y="16929"/>
                    <a:pt x="8590" y="16910"/>
                    <a:pt x="8875" y="16910"/>
                  </a:cubicBezTo>
                  <a:cubicBezTo>
                    <a:pt x="8970" y="16910"/>
                    <a:pt x="9065" y="16912"/>
                    <a:pt x="9160" y="16917"/>
                  </a:cubicBezTo>
                  <a:cubicBezTo>
                    <a:pt x="9186" y="16919"/>
                    <a:pt x="9214" y="16920"/>
                    <a:pt x="9242" y="16920"/>
                  </a:cubicBezTo>
                  <a:cubicBezTo>
                    <a:pt x="9458" y="16920"/>
                    <a:pt x="9735" y="16862"/>
                    <a:pt x="9947" y="16862"/>
                  </a:cubicBezTo>
                  <a:cubicBezTo>
                    <a:pt x="10131" y="16862"/>
                    <a:pt x="10266" y="16906"/>
                    <a:pt x="10266" y="17072"/>
                  </a:cubicBezTo>
                  <a:cubicBezTo>
                    <a:pt x="10266" y="17498"/>
                    <a:pt x="9728" y="17637"/>
                    <a:pt x="9291" y="17637"/>
                  </a:cubicBezTo>
                  <a:cubicBezTo>
                    <a:pt x="9214" y="17637"/>
                    <a:pt x="9141" y="17633"/>
                    <a:pt x="9074" y="17625"/>
                  </a:cubicBezTo>
                  <a:cubicBezTo>
                    <a:pt x="8873" y="17604"/>
                    <a:pt x="8677" y="17594"/>
                    <a:pt x="8484" y="17594"/>
                  </a:cubicBezTo>
                  <a:cubicBezTo>
                    <a:pt x="6314" y="17594"/>
                    <a:pt x="4587" y="18859"/>
                    <a:pt x="2714" y="19716"/>
                  </a:cubicBezTo>
                  <a:cubicBezTo>
                    <a:pt x="1193" y="20407"/>
                    <a:pt x="2351" y="21548"/>
                    <a:pt x="2282" y="22429"/>
                  </a:cubicBezTo>
                  <a:cubicBezTo>
                    <a:pt x="2264" y="22814"/>
                    <a:pt x="2455" y="22907"/>
                    <a:pt x="2706" y="22907"/>
                  </a:cubicBezTo>
                  <a:cubicBezTo>
                    <a:pt x="2939" y="22907"/>
                    <a:pt x="3223" y="22827"/>
                    <a:pt x="3440" y="22827"/>
                  </a:cubicBezTo>
                  <a:cubicBezTo>
                    <a:pt x="3665" y="22827"/>
                    <a:pt x="3872" y="22982"/>
                    <a:pt x="4079" y="23069"/>
                  </a:cubicBezTo>
                  <a:cubicBezTo>
                    <a:pt x="3924" y="23242"/>
                    <a:pt x="3751" y="23380"/>
                    <a:pt x="3544" y="23501"/>
                  </a:cubicBezTo>
                  <a:cubicBezTo>
                    <a:pt x="2610" y="23881"/>
                    <a:pt x="1643" y="24192"/>
                    <a:pt x="709" y="24589"/>
                  </a:cubicBezTo>
                  <a:cubicBezTo>
                    <a:pt x="329" y="24745"/>
                    <a:pt x="1" y="25142"/>
                    <a:pt x="226" y="25609"/>
                  </a:cubicBezTo>
                  <a:cubicBezTo>
                    <a:pt x="325" y="25816"/>
                    <a:pt x="462" y="25880"/>
                    <a:pt x="615" y="25880"/>
                  </a:cubicBezTo>
                  <a:cubicBezTo>
                    <a:pt x="807" y="25880"/>
                    <a:pt x="1026" y="25778"/>
                    <a:pt x="1228" y="25730"/>
                  </a:cubicBezTo>
                  <a:cubicBezTo>
                    <a:pt x="2248" y="25454"/>
                    <a:pt x="3354" y="25350"/>
                    <a:pt x="4252" y="24866"/>
                  </a:cubicBezTo>
                  <a:cubicBezTo>
                    <a:pt x="4601" y="24679"/>
                    <a:pt x="4965" y="24620"/>
                    <a:pt x="5336" y="24620"/>
                  </a:cubicBezTo>
                  <a:cubicBezTo>
                    <a:pt x="5952" y="24620"/>
                    <a:pt x="6585" y="24782"/>
                    <a:pt x="7191" y="24782"/>
                  </a:cubicBezTo>
                  <a:cubicBezTo>
                    <a:pt x="7702" y="24782"/>
                    <a:pt x="8195" y="24667"/>
                    <a:pt x="8642" y="24244"/>
                  </a:cubicBezTo>
                  <a:cubicBezTo>
                    <a:pt x="9143" y="23760"/>
                    <a:pt x="9627" y="23276"/>
                    <a:pt x="10128" y="22809"/>
                  </a:cubicBezTo>
                  <a:cubicBezTo>
                    <a:pt x="10518" y="22438"/>
                    <a:pt x="10935" y="22335"/>
                    <a:pt x="11366" y="22335"/>
                  </a:cubicBezTo>
                  <a:cubicBezTo>
                    <a:pt x="11904" y="22335"/>
                    <a:pt x="12465" y="22495"/>
                    <a:pt x="13026" y="22495"/>
                  </a:cubicBezTo>
                  <a:cubicBezTo>
                    <a:pt x="13270" y="22495"/>
                    <a:pt x="13515" y="22465"/>
                    <a:pt x="13757" y="22377"/>
                  </a:cubicBezTo>
                  <a:cubicBezTo>
                    <a:pt x="14876" y="21972"/>
                    <a:pt x="15968" y="21278"/>
                    <a:pt x="17215" y="21278"/>
                  </a:cubicBezTo>
                  <a:cubicBezTo>
                    <a:pt x="17721" y="21278"/>
                    <a:pt x="18252" y="21392"/>
                    <a:pt x="18820" y="21686"/>
                  </a:cubicBezTo>
                  <a:cubicBezTo>
                    <a:pt x="20272" y="22429"/>
                    <a:pt x="22242" y="22343"/>
                    <a:pt x="21966" y="24780"/>
                  </a:cubicBezTo>
                  <a:cubicBezTo>
                    <a:pt x="21914" y="25212"/>
                    <a:pt x="22104" y="25868"/>
                    <a:pt x="22415" y="26127"/>
                  </a:cubicBezTo>
                  <a:cubicBezTo>
                    <a:pt x="23746" y="27251"/>
                    <a:pt x="23659" y="29411"/>
                    <a:pt x="23210" y="29981"/>
                  </a:cubicBezTo>
                  <a:cubicBezTo>
                    <a:pt x="22052" y="31485"/>
                    <a:pt x="22484" y="32573"/>
                    <a:pt x="22985" y="33973"/>
                  </a:cubicBezTo>
                  <a:cubicBezTo>
                    <a:pt x="23124" y="34405"/>
                    <a:pt x="22795" y="35045"/>
                    <a:pt x="22553" y="35529"/>
                  </a:cubicBezTo>
                  <a:cubicBezTo>
                    <a:pt x="21447" y="37844"/>
                    <a:pt x="19356" y="39469"/>
                    <a:pt x="18233" y="41802"/>
                  </a:cubicBezTo>
                  <a:cubicBezTo>
                    <a:pt x="17455" y="43409"/>
                    <a:pt x="17058" y="48783"/>
                    <a:pt x="18354" y="49734"/>
                  </a:cubicBezTo>
                  <a:cubicBezTo>
                    <a:pt x="20220" y="51116"/>
                    <a:pt x="19927" y="52862"/>
                    <a:pt x="20238" y="54659"/>
                  </a:cubicBezTo>
                  <a:cubicBezTo>
                    <a:pt x="20428" y="55748"/>
                    <a:pt x="20410" y="57528"/>
                    <a:pt x="20687" y="57752"/>
                  </a:cubicBezTo>
                  <a:cubicBezTo>
                    <a:pt x="22380" y="59083"/>
                    <a:pt x="22242" y="61364"/>
                    <a:pt x="23625" y="62764"/>
                  </a:cubicBezTo>
                  <a:cubicBezTo>
                    <a:pt x="23915" y="63066"/>
                    <a:pt x="24197" y="63258"/>
                    <a:pt x="24508" y="63258"/>
                  </a:cubicBezTo>
                  <a:cubicBezTo>
                    <a:pt x="24660" y="63258"/>
                    <a:pt x="24820" y="63212"/>
                    <a:pt x="24990" y="63110"/>
                  </a:cubicBezTo>
                  <a:cubicBezTo>
                    <a:pt x="25508" y="62816"/>
                    <a:pt x="25526" y="62246"/>
                    <a:pt x="25197" y="61831"/>
                  </a:cubicBezTo>
                  <a:cubicBezTo>
                    <a:pt x="23607" y="59671"/>
                    <a:pt x="23746" y="56888"/>
                    <a:pt x="22536" y="54590"/>
                  </a:cubicBezTo>
                  <a:cubicBezTo>
                    <a:pt x="22415" y="54348"/>
                    <a:pt x="22605" y="53933"/>
                    <a:pt x="22692" y="53605"/>
                  </a:cubicBezTo>
                  <a:cubicBezTo>
                    <a:pt x="22704" y="53568"/>
                    <a:pt x="22878" y="53539"/>
                    <a:pt x="22981" y="53539"/>
                  </a:cubicBezTo>
                  <a:cubicBezTo>
                    <a:pt x="23021" y="53539"/>
                    <a:pt x="23050" y="53543"/>
                    <a:pt x="23054" y="53553"/>
                  </a:cubicBezTo>
                  <a:cubicBezTo>
                    <a:pt x="23175" y="53812"/>
                    <a:pt x="23366" y="54106"/>
                    <a:pt x="23366" y="54400"/>
                  </a:cubicBezTo>
                  <a:cubicBezTo>
                    <a:pt x="23383" y="56819"/>
                    <a:pt x="24973" y="58617"/>
                    <a:pt x="26027" y="60569"/>
                  </a:cubicBezTo>
                  <a:cubicBezTo>
                    <a:pt x="26977" y="62297"/>
                    <a:pt x="28654" y="63663"/>
                    <a:pt x="27720" y="65978"/>
                  </a:cubicBezTo>
                  <a:cubicBezTo>
                    <a:pt x="27530" y="66445"/>
                    <a:pt x="27928" y="66791"/>
                    <a:pt x="28273" y="67136"/>
                  </a:cubicBezTo>
                  <a:cubicBezTo>
                    <a:pt x="29138" y="68000"/>
                    <a:pt x="30226" y="68536"/>
                    <a:pt x="31246" y="69193"/>
                  </a:cubicBezTo>
                  <a:cubicBezTo>
                    <a:pt x="32910" y="70222"/>
                    <a:pt x="34447" y="71516"/>
                    <a:pt x="36422" y="71516"/>
                  </a:cubicBezTo>
                  <a:cubicBezTo>
                    <a:pt x="36867" y="71516"/>
                    <a:pt x="37334" y="71451"/>
                    <a:pt x="37830" y="71301"/>
                  </a:cubicBezTo>
                  <a:cubicBezTo>
                    <a:pt x="37930" y="71272"/>
                    <a:pt x="38022" y="71258"/>
                    <a:pt x="38107" y="71258"/>
                  </a:cubicBezTo>
                  <a:cubicBezTo>
                    <a:pt x="38527" y="71258"/>
                    <a:pt x="38793" y="71582"/>
                    <a:pt x="39023" y="71941"/>
                  </a:cubicBezTo>
                  <a:cubicBezTo>
                    <a:pt x="39748" y="73098"/>
                    <a:pt x="40768" y="73721"/>
                    <a:pt x="42116" y="74032"/>
                  </a:cubicBezTo>
                  <a:cubicBezTo>
                    <a:pt x="43585" y="74360"/>
                    <a:pt x="45296" y="74775"/>
                    <a:pt x="45745" y="76399"/>
                  </a:cubicBezTo>
                  <a:cubicBezTo>
                    <a:pt x="46194" y="78110"/>
                    <a:pt x="47439" y="79112"/>
                    <a:pt x="48648" y="79907"/>
                  </a:cubicBezTo>
                  <a:cubicBezTo>
                    <a:pt x="49237" y="80296"/>
                    <a:pt x="50039" y="81326"/>
                    <a:pt x="50895" y="81326"/>
                  </a:cubicBezTo>
                  <a:cubicBezTo>
                    <a:pt x="51372" y="81326"/>
                    <a:pt x="51865" y="81007"/>
                    <a:pt x="52347" y="80080"/>
                  </a:cubicBezTo>
                  <a:cubicBezTo>
                    <a:pt x="52462" y="79850"/>
                    <a:pt x="52631" y="79714"/>
                    <a:pt x="52813" y="79714"/>
                  </a:cubicBezTo>
                  <a:cubicBezTo>
                    <a:pt x="53013" y="79714"/>
                    <a:pt x="53228" y="79880"/>
                    <a:pt x="53401" y="80270"/>
                  </a:cubicBezTo>
                  <a:cubicBezTo>
                    <a:pt x="54593" y="83156"/>
                    <a:pt x="53919" y="85697"/>
                    <a:pt x="51621" y="87943"/>
                  </a:cubicBezTo>
                  <a:cubicBezTo>
                    <a:pt x="50498" y="89049"/>
                    <a:pt x="49806" y="90604"/>
                    <a:pt x="50774" y="92194"/>
                  </a:cubicBezTo>
                  <a:cubicBezTo>
                    <a:pt x="51085" y="92730"/>
                    <a:pt x="51068" y="92886"/>
                    <a:pt x="50688" y="93283"/>
                  </a:cubicBezTo>
                  <a:cubicBezTo>
                    <a:pt x="49685" y="94337"/>
                    <a:pt x="49703" y="95875"/>
                    <a:pt x="50567" y="96636"/>
                  </a:cubicBezTo>
                  <a:cubicBezTo>
                    <a:pt x="52208" y="98087"/>
                    <a:pt x="52986" y="99971"/>
                    <a:pt x="53971" y="101803"/>
                  </a:cubicBezTo>
                  <a:cubicBezTo>
                    <a:pt x="55440" y="104516"/>
                    <a:pt x="56771" y="107281"/>
                    <a:pt x="59933" y="108629"/>
                  </a:cubicBezTo>
                  <a:cubicBezTo>
                    <a:pt x="61661" y="109372"/>
                    <a:pt x="62629" y="111014"/>
                    <a:pt x="62664" y="113122"/>
                  </a:cubicBezTo>
                  <a:cubicBezTo>
                    <a:pt x="62716" y="116319"/>
                    <a:pt x="62871" y="119516"/>
                    <a:pt x="63096" y="122713"/>
                  </a:cubicBezTo>
                  <a:cubicBezTo>
                    <a:pt x="63251" y="125115"/>
                    <a:pt x="64426" y="127431"/>
                    <a:pt x="63631" y="129920"/>
                  </a:cubicBezTo>
                  <a:cubicBezTo>
                    <a:pt x="63303" y="130922"/>
                    <a:pt x="63459" y="131907"/>
                    <a:pt x="63839" y="132875"/>
                  </a:cubicBezTo>
                  <a:cubicBezTo>
                    <a:pt x="64323" y="134067"/>
                    <a:pt x="64461" y="135363"/>
                    <a:pt x="64288" y="136642"/>
                  </a:cubicBezTo>
                  <a:cubicBezTo>
                    <a:pt x="64184" y="137593"/>
                    <a:pt x="64582" y="138664"/>
                    <a:pt x="65653" y="139148"/>
                  </a:cubicBezTo>
                  <a:cubicBezTo>
                    <a:pt x="65680" y="139159"/>
                    <a:pt x="65711" y="139163"/>
                    <a:pt x="65743" y="139163"/>
                  </a:cubicBezTo>
                  <a:cubicBezTo>
                    <a:pt x="65886" y="139163"/>
                    <a:pt x="66069" y="139076"/>
                    <a:pt x="66205" y="139076"/>
                  </a:cubicBezTo>
                  <a:cubicBezTo>
                    <a:pt x="66332" y="139076"/>
                    <a:pt x="66419" y="139151"/>
                    <a:pt x="66397" y="139442"/>
                  </a:cubicBezTo>
                  <a:cubicBezTo>
                    <a:pt x="66362" y="139995"/>
                    <a:pt x="67071" y="140565"/>
                    <a:pt x="66293" y="141135"/>
                  </a:cubicBezTo>
                  <a:cubicBezTo>
                    <a:pt x="65895" y="141412"/>
                    <a:pt x="65360" y="142259"/>
                    <a:pt x="65774" y="142414"/>
                  </a:cubicBezTo>
                  <a:cubicBezTo>
                    <a:pt x="66898" y="142846"/>
                    <a:pt x="66500" y="143797"/>
                    <a:pt x="66777" y="144488"/>
                  </a:cubicBezTo>
                  <a:cubicBezTo>
                    <a:pt x="67468" y="146164"/>
                    <a:pt x="68505" y="147668"/>
                    <a:pt x="69801" y="148929"/>
                  </a:cubicBezTo>
                  <a:cubicBezTo>
                    <a:pt x="71823" y="150906"/>
                    <a:pt x="74091" y="152091"/>
                    <a:pt x="76808" y="152091"/>
                  </a:cubicBezTo>
                  <a:cubicBezTo>
                    <a:pt x="77226" y="152091"/>
                    <a:pt x="77656" y="152063"/>
                    <a:pt x="78096" y="152005"/>
                  </a:cubicBezTo>
                  <a:cubicBezTo>
                    <a:pt x="78355" y="151953"/>
                    <a:pt x="78580" y="151781"/>
                    <a:pt x="78718" y="151556"/>
                  </a:cubicBezTo>
                  <a:cubicBezTo>
                    <a:pt x="78874" y="151262"/>
                    <a:pt x="78615" y="151038"/>
                    <a:pt x="78355" y="150882"/>
                  </a:cubicBezTo>
                  <a:cubicBezTo>
                    <a:pt x="77595" y="150415"/>
                    <a:pt x="76835" y="149914"/>
                    <a:pt x="76040" y="149482"/>
                  </a:cubicBezTo>
                  <a:cubicBezTo>
                    <a:pt x="73914" y="148342"/>
                    <a:pt x="73551" y="146648"/>
                    <a:pt x="74899" y="144695"/>
                  </a:cubicBezTo>
                  <a:cubicBezTo>
                    <a:pt x="75608" y="143658"/>
                    <a:pt x="75694" y="142570"/>
                    <a:pt x="74173" y="142017"/>
                  </a:cubicBezTo>
                  <a:cubicBezTo>
                    <a:pt x="73707" y="141861"/>
                    <a:pt x="72929" y="141550"/>
                    <a:pt x="73551" y="140997"/>
                  </a:cubicBezTo>
                  <a:cubicBezTo>
                    <a:pt x="74260" y="140340"/>
                    <a:pt x="74260" y="139597"/>
                    <a:pt x="74415" y="138837"/>
                  </a:cubicBezTo>
                  <a:cubicBezTo>
                    <a:pt x="74605" y="137783"/>
                    <a:pt x="73534" y="136193"/>
                    <a:pt x="75677" y="135985"/>
                  </a:cubicBezTo>
                  <a:cubicBezTo>
                    <a:pt x="75746" y="135985"/>
                    <a:pt x="75850" y="135588"/>
                    <a:pt x="75798" y="135432"/>
                  </a:cubicBezTo>
                  <a:cubicBezTo>
                    <a:pt x="75444" y="134260"/>
                    <a:pt x="75867" y="133923"/>
                    <a:pt x="76900" y="133923"/>
                  </a:cubicBezTo>
                  <a:cubicBezTo>
                    <a:pt x="76978" y="133923"/>
                    <a:pt x="77060" y="133925"/>
                    <a:pt x="77146" y="133929"/>
                  </a:cubicBezTo>
                  <a:cubicBezTo>
                    <a:pt x="77188" y="133931"/>
                    <a:pt x="77231" y="133932"/>
                    <a:pt x="77272" y="133932"/>
                  </a:cubicBezTo>
                  <a:cubicBezTo>
                    <a:pt x="78202" y="133932"/>
                    <a:pt x="78980" y="133388"/>
                    <a:pt x="79427" y="132512"/>
                  </a:cubicBezTo>
                  <a:cubicBezTo>
                    <a:pt x="79859" y="131648"/>
                    <a:pt x="79738" y="130836"/>
                    <a:pt x="79047" y="130110"/>
                  </a:cubicBezTo>
                  <a:cubicBezTo>
                    <a:pt x="78857" y="129902"/>
                    <a:pt x="78822" y="129557"/>
                    <a:pt x="78701" y="129280"/>
                  </a:cubicBezTo>
                  <a:lnTo>
                    <a:pt x="78701" y="129280"/>
                  </a:lnTo>
                  <a:cubicBezTo>
                    <a:pt x="78977" y="129298"/>
                    <a:pt x="79237" y="129332"/>
                    <a:pt x="79513" y="129384"/>
                  </a:cubicBezTo>
                  <a:cubicBezTo>
                    <a:pt x="79669" y="129427"/>
                    <a:pt x="79830" y="129448"/>
                    <a:pt x="79991" y="129448"/>
                  </a:cubicBezTo>
                  <a:cubicBezTo>
                    <a:pt x="80347" y="129448"/>
                    <a:pt x="80702" y="129344"/>
                    <a:pt x="80999" y="129142"/>
                  </a:cubicBezTo>
                  <a:cubicBezTo>
                    <a:pt x="82900" y="128001"/>
                    <a:pt x="83350" y="125841"/>
                    <a:pt x="84473" y="124148"/>
                  </a:cubicBezTo>
                  <a:cubicBezTo>
                    <a:pt x="85216" y="123024"/>
                    <a:pt x="86149" y="121815"/>
                    <a:pt x="85544" y="120225"/>
                  </a:cubicBezTo>
                  <a:cubicBezTo>
                    <a:pt x="85026" y="118808"/>
                    <a:pt x="85959" y="118186"/>
                    <a:pt x="86927" y="117356"/>
                  </a:cubicBezTo>
                  <a:cubicBezTo>
                    <a:pt x="88258" y="116233"/>
                    <a:pt x="90314" y="116371"/>
                    <a:pt x="91230" y="115213"/>
                  </a:cubicBezTo>
                  <a:cubicBezTo>
                    <a:pt x="93096" y="112846"/>
                    <a:pt x="93788" y="109908"/>
                    <a:pt x="93874" y="106866"/>
                  </a:cubicBezTo>
                  <a:cubicBezTo>
                    <a:pt x="93909" y="105743"/>
                    <a:pt x="93563" y="104637"/>
                    <a:pt x="94635" y="103635"/>
                  </a:cubicBezTo>
                  <a:cubicBezTo>
                    <a:pt x="95637" y="102650"/>
                    <a:pt x="96432" y="101492"/>
                    <a:pt x="97002" y="100213"/>
                  </a:cubicBezTo>
                  <a:cubicBezTo>
                    <a:pt x="98350" y="97189"/>
                    <a:pt x="97555" y="95668"/>
                    <a:pt x="93770" y="93404"/>
                  </a:cubicBezTo>
                  <a:cubicBezTo>
                    <a:pt x="92864" y="92866"/>
                    <a:pt x="92012" y="92178"/>
                    <a:pt x="90923" y="92178"/>
                  </a:cubicBezTo>
                  <a:cubicBezTo>
                    <a:pt x="90787" y="92178"/>
                    <a:pt x="90648" y="92189"/>
                    <a:pt x="90504" y="92212"/>
                  </a:cubicBezTo>
                  <a:cubicBezTo>
                    <a:pt x="90375" y="92232"/>
                    <a:pt x="90250" y="92241"/>
                    <a:pt x="90128" y="92241"/>
                  </a:cubicBezTo>
                  <a:cubicBezTo>
                    <a:pt x="89316" y="92241"/>
                    <a:pt x="88640" y="91827"/>
                    <a:pt x="87964" y="91451"/>
                  </a:cubicBezTo>
                  <a:cubicBezTo>
                    <a:pt x="86720" y="90760"/>
                    <a:pt x="85423" y="90190"/>
                    <a:pt x="84076" y="89740"/>
                  </a:cubicBezTo>
                  <a:cubicBezTo>
                    <a:pt x="83419" y="89533"/>
                    <a:pt x="82365" y="89412"/>
                    <a:pt x="82226" y="88306"/>
                  </a:cubicBezTo>
                  <a:cubicBezTo>
                    <a:pt x="81898" y="85511"/>
                    <a:pt x="80349" y="82231"/>
                    <a:pt x="77208" y="82231"/>
                  </a:cubicBezTo>
                  <a:cubicBezTo>
                    <a:pt x="77047" y="82231"/>
                    <a:pt x="76883" y="82240"/>
                    <a:pt x="76714" y="82258"/>
                  </a:cubicBezTo>
                  <a:cubicBezTo>
                    <a:pt x="76610" y="82274"/>
                    <a:pt x="76507" y="82282"/>
                    <a:pt x="76405" y="82282"/>
                  </a:cubicBezTo>
                  <a:cubicBezTo>
                    <a:pt x="75873" y="82282"/>
                    <a:pt x="75365" y="82061"/>
                    <a:pt x="75003" y="81670"/>
                  </a:cubicBezTo>
                  <a:cubicBezTo>
                    <a:pt x="73810" y="80478"/>
                    <a:pt x="72722" y="79147"/>
                    <a:pt x="71356" y="78179"/>
                  </a:cubicBezTo>
                  <a:cubicBezTo>
                    <a:pt x="70652" y="77672"/>
                    <a:pt x="69937" y="76844"/>
                    <a:pt x="68958" y="76844"/>
                  </a:cubicBezTo>
                  <a:cubicBezTo>
                    <a:pt x="68735" y="76844"/>
                    <a:pt x="68499" y="76887"/>
                    <a:pt x="68246" y="76987"/>
                  </a:cubicBezTo>
                  <a:cubicBezTo>
                    <a:pt x="68013" y="77081"/>
                    <a:pt x="67785" y="77113"/>
                    <a:pt x="67562" y="77113"/>
                  </a:cubicBezTo>
                  <a:cubicBezTo>
                    <a:pt x="67089" y="77113"/>
                    <a:pt x="66635" y="76969"/>
                    <a:pt x="66189" y="76969"/>
                  </a:cubicBezTo>
                  <a:cubicBezTo>
                    <a:pt x="64783" y="76969"/>
                    <a:pt x="63941" y="75706"/>
                    <a:pt x="62605" y="75706"/>
                  </a:cubicBezTo>
                  <a:cubicBezTo>
                    <a:pt x="62579" y="75706"/>
                    <a:pt x="62552" y="75707"/>
                    <a:pt x="62525" y="75708"/>
                  </a:cubicBezTo>
                  <a:cubicBezTo>
                    <a:pt x="62280" y="75708"/>
                    <a:pt x="61828" y="76012"/>
                    <a:pt x="61511" y="76012"/>
                  </a:cubicBezTo>
                  <a:cubicBezTo>
                    <a:pt x="61248" y="76012"/>
                    <a:pt x="61077" y="75802"/>
                    <a:pt x="61195" y="75034"/>
                  </a:cubicBezTo>
                  <a:cubicBezTo>
                    <a:pt x="61232" y="74788"/>
                    <a:pt x="60883" y="74612"/>
                    <a:pt x="60617" y="74612"/>
                  </a:cubicBezTo>
                  <a:cubicBezTo>
                    <a:pt x="60509" y="74612"/>
                    <a:pt x="60415" y="74641"/>
                    <a:pt x="60365" y="74706"/>
                  </a:cubicBezTo>
                  <a:cubicBezTo>
                    <a:pt x="59225" y="76088"/>
                    <a:pt x="57099" y="76071"/>
                    <a:pt x="56166" y="77747"/>
                  </a:cubicBezTo>
                  <a:cubicBezTo>
                    <a:pt x="55842" y="78325"/>
                    <a:pt x="55457" y="78771"/>
                    <a:pt x="54917" y="78771"/>
                  </a:cubicBezTo>
                  <a:cubicBezTo>
                    <a:pt x="54649" y="78771"/>
                    <a:pt x="54343" y="78661"/>
                    <a:pt x="53988" y="78404"/>
                  </a:cubicBezTo>
                  <a:cubicBezTo>
                    <a:pt x="53637" y="78125"/>
                    <a:pt x="53206" y="77982"/>
                    <a:pt x="52772" y="77982"/>
                  </a:cubicBezTo>
                  <a:cubicBezTo>
                    <a:pt x="52480" y="77982"/>
                    <a:pt x="52186" y="78047"/>
                    <a:pt x="51915" y="78179"/>
                  </a:cubicBezTo>
                  <a:cubicBezTo>
                    <a:pt x="51373" y="78410"/>
                    <a:pt x="50918" y="78527"/>
                    <a:pt x="50541" y="78527"/>
                  </a:cubicBezTo>
                  <a:cubicBezTo>
                    <a:pt x="49618" y="78527"/>
                    <a:pt x="49166" y="77825"/>
                    <a:pt x="49080" y="76365"/>
                  </a:cubicBezTo>
                  <a:cubicBezTo>
                    <a:pt x="49046" y="75397"/>
                    <a:pt x="49184" y="74446"/>
                    <a:pt x="49478" y="73530"/>
                  </a:cubicBezTo>
                  <a:cubicBezTo>
                    <a:pt x="50012" y="71861"/>
                    <a:pt x="49095" y="70692"/>
                    <a:pt x="47366" y="70692"/>
                  </a:cubicBezTo>
                  <a:cubicBezTo>
                    <a:pt x="47305" y="70692"/>
                    <a:pt x="47243" y="70693"/>
                    <a:pt x="47179" y="70696"/>
                  </a:cubicBezTo>
                  <a:cubicBezTo>
                    <a:pt x="46730" y="70714"/>
                    <a:pt x="46281" y="70765"/>
                    <a:pt x="45814" y="70783"/>
                  </a:cubicBezTo>
                  <a:cubicBezTo>
                    <a:pt x="45755" y="70784"/>
                    <a:pt x="45699" y="70786"/>
                    <a:pt x="45645" y="70786"/>
                  </a:cubicBezTo>
                  <a:cubicBezTo>
                    <a:pt x="45148" y="70786"/>
                    <a:pt x="44886" y="70683"/>
                    <a:pt x="45088" y="69919"/>
                  </a:cubicBezTo>
                  <a:cubicBezTo>
                    <a:pt x="45469" y="68484"/>
                    <a:pt x="46143" y="67240"/>
                    <a:pt x="46886" y="65996"/>
                  </a:cubicBezTo>
                  <a:cubicBezTo>
                    <a:pt x="47214" y="65443"/>
                    <a:pt x="47231" y="64993"/>
                    <a:pt x="46747" y="64613"/>
                  </a:cubicBezTo>
                  <a:cubicBezTo>
                    <a:pt x="46406" y="64334"/>
                    <a:pt x="45929" y="64209"/>
                    <a:pt x="45417" y="64209"/>
                  </a:cubicBezTo>
                  <a:cubicBezTo>
                    <a:pt x="44221" y="64209"/>
                    <a:pt x="42833" y="64889"/>
                    <a:pt x="42531" y="65857"/>
                  </a:cubicBezTo>
                  <a:cubicBezTo>
                    <a:pt x="42161" y="67044"/>
                    <a:pt x="40793" y="67929"/>
                    <a:pt x="39553" y="67929"/>
                  </a:cubicBezTo>
                  <a:cubicBezTo>
                    <a:pt x="39113" y="67929"/>
                    <a:pt x="38689" y="67817"/>
                    <a:pt x="38331" y="67568"/>
                  </a:cubicBezTo>
                  <a:cubicBezTo>
                    <a:pt x="36966" y="66601"/>
                    <a:pt x="35998" y="64872"/>
                    <a:pt x="36517" y="63455"/>
                  </a:cubicBezTo>
                  <a:cubicBezTo>
                    <a:pt x="37571" y="60569"/>
                    <a:pt x="37986" y="56802"/>
                    <a:pt x="41822" y="56093"/>
                  </a:cubicBezTo>
                  <a:cubicBezTo>
                    <a:pt x="44259" y="55627"/>
                    <a:pt x="46696" y="55299"/>
                    <a:pt x="49167" y="55126"/>
                  </a:cubicBezTo>
                  <a:cubicBezTo>
                    <a:pt x="49252" y="55120"/>
                    <a:pt x="49338" y="55117"/>
                    <a:pt x="49425" y="55117"/>
                  </a:cubicBezTo>
                  <a:cubicBezTo>
                    <a:pt x="50819" y="55117"/>
                    <a:pt x="52364" y="55920"/>
                    <a:pt x="51811" y="58133"/>
                  </a:cubicBezTo>
                  <a:cubicBezTo>
                    <a:pt x="51707" y="58582"/>
                    <a:pt x="52087" y="59204"/>
                    <a:pt x="52329" y="59688"/>
                  </a:cubicBezTo>
                  <a:cubicBezTo>
                    <a:pt x="52602" y="60250"/>
                    <a:pt x="52992" y="60846"/>
                    <a:pt x="53666" y="60846"/>
                  </a:cubicBezTo>
                  <a:cubicBezTo>
                    <a:pt x="53675" y="60846"/>
                    <a:pt x="53685" y="60846"/>
                    <a:pt x="53695" y="60846"/>
                  </a:cubicBezTo>
                  <a:cubicBezTo>
                    <a:pt x="54455" y="60811"/>
                    <a:pt x="54628" y="60085"/>
                    <a:pt x="54852" y="59498"/>
                  </a:cubicBezTo>
                  <a:cubicBezTo>
                    <a:pt x="55146" y="58703"/>
                    <a:pt x="55146" y="57822"/>
                    <a:pt x="54887" y="57027"/>
                  </a:cubicBezTo>
                  <a:cubicBezTo>
                    <a:pt x="54127" y="54642"/>
                    <a:pt x="54922" y="53017"/>
                    <a:pt x="57116" y="51894"/>
                  </a:cubicBezTo>
                  <a:cubicBezTo>
                    <a:pt x="58291" y="51307"/>
                    <a:pt x="59328" y="50442"/>
                    <a:pt x="60469" y="49786"/>
                  </a:cubicBezTo>
                  <a:cubicBezTo>
                    <a:pt x="62128" y="48818"/>
                    <a:pt x="61575" y="46641"/>
                    <a:pt x="63096" y="45448"/>
                  </a:cubicBezTo>
                  <a:cubicBezTo>
                    <a:pt x="64720" y="44169"/>
                    <a:pt x="65757" y="42113"/>
                    <a:pt x="68194" y="42061"/>
                  </a:cubicBezTo>
                  <a:cubicBezTo>
                    <a:pt x="68574" y="42044"/>
                    <a:pt x="69006" y="41888"/>
                    <a:pt x="69075" y="41456"/>
                  </a:cubicBezTo>
                  <a:cubicBezTo>
                    <a:pt x="69369" y="39711"/>
                    <a:pt x="70924" y="39417"/>
                    <a:pt x="72151" y="38760"/>
                  </a:cubicBezTo>
                  <a:cubicBezTo>
                    <a:pt x="72321" y="38667"/>
                    <a:pt x="72565" y="38512"/>
                    <a:pt x="72753" y="38512"/>
                  </a:cubicBezTo>
                  <a:cubicBezTo>
                    <a:pt x="72950" y="38512"/>
                    <a:pt x="73086" y="38680"/>
                    <a:pt x="73015" y="39261"/>
                  </a:cubicBezTo>
                  <a:cubicBezTo>
                    <a:pt x="72956" y="39796"/>
                    <a:pt x="73330" y="40078"/>
                    <a:pt x="73743" y="40078"/>
                  </a:cubicBezTo>
                  <a:cubicBezTo>
                    <a:pt x="73931" y="40078"/>
                    <a:pt x="74127" y="40020"/>
                    <a:pt x="74294" y="39901"/>
                  </a:cubicBezTo>
                  <a:cubicBezTo>
                    <a:pt x="75746" y="38898"/>
                    <a:pt x="77457" y="38501"/>
                    <a:pt x="78995" y="37723"/>
                  </a:cubicBezTo>
                  <a:cubicBezTo>
                    <a:pt x="79738" y="37326"/>
                    <a:pt x="80291" y="36773"/>
                    <a:pt x="79790" y="35995"/>
                  </a:cubicBezTo>
                  <a:cubicBezTo>
                    <a:pt x="79597" y="35708"/>
                    <a:pt x="79414" y="35603"/>
                    <a:pt x="79239" y="35603"/>
                  </a:cubicBezTo>
                  <a:cubicBezTo>
                    <a:pt x="78865" y="35603"/>
                    <a:pt x="78524" y="36083"/>
                    <a:pt x="78183" y="36306"/>
                  </a:cubicBezTo>
                  <a:cubicBezTo>
                    <a:pt x="77820" y="36545"/>
                    <a:pt x="77447" y="36741"/>
                    <a:pt x="77083" y="36741"/>
                  </a:cubicBezTo>
                  <a:cubicBezTo>
                    <a:pt x="76789" y="36741"/>
                    <a:pt x="76501" y="36612"/>
                    <a:pt x="76230" y="36272"/>
                  </a:cubicBezTo>
                  <a:cubicBezTo>
                    <a:pt x="75677" y="35563"/>
                    <a:pt x="76126" y="35148"/>
                    <a:pt x="76731" y="34751"/>
                  </a:cubicBezTo>
                  <a:cubicBezTo>
                    <a:pt x="77318" y="34371"/>
                    <a:pt x="77284" y="33818"/>
                    <a:pt x="77025" y="33196"/>
                  </a:cubicBezTo>
                  <a:cubicBezTo>
                    <a:pt x="76921" y="32919"/>
                    <a:pt x="76161" y="33023"/>
                    <a:pt x="76593" y="32643"/>
                  </a:cubicBezTo>
                  <a:cubicBezTo>
                    <a:pt x="76708" y="32536"/>
                    <a:pt x="76805" y="32492"/>
                    <a:pt x="76888" y="32492"/>
                  </a:cubicBezTo>
                  <a:cubicBezTo>
                    <a:pt x="77143" y="32492"/>
                    <a:pt x="77279" y="32892"/>
                    <a:pt x="77474" y="33126"/>
                  </a:cubicBezTo>
                  <a:cubicBezTo>
                    <a:pt x="77830" y="33563"/>
                    <a:pt x="78559" y="33892"/>
                    <a:pt x="79019" y="33892"/>
                  </a:cubicBezTo>
                  <a:cubicBezTo>
                    <a:pt x="79251" y="33892"/>
                    <a:pt x="79415" y="33808"/>
                    <a:pt x="79427" y="33610"/>
                  </a:cubicBezTo>
                  <a:cubicBezTo>
                    <a:pt x="79485" y="32639"/>
                    <a:pt x="79866" y="32465"/>
                    <a:pt x="80317" y="32465"/>
                  </a:cubicBezTo>
                  <a:cubicBezTo>
                    <a:pt x="80569" y="32465"/>
                    <a:pt x="80843" y="32519"/>
                    <a:pt x="81095" y="32519"/>
                  </a:cubicBezTo>
                  <a:cubicBezTo>
                    <a:pt x="81194" y="32519"/>
                    <a:pt x="81290" y="32511"/>
                    <a:pt x="81380" y="32487"/>
                  </a:cubicBezTo>
                  <a:cubicBezTo>
                    <a:pt x="81894" y="32340"/>
                    <a:pt x="82271" y="31830"/>
                    <a:pt x="82830" y="31830"/>
                  </a:cubicBezTo>
                  <a:cubicBezTo>
                    <a:pt x="82928" y="31830"/>
                    <a:pt x="83031" y="31846"/>
                    <a:pt x="83142" y="31882"/>
                  </a:cubicBezTo>
                  <a:cubicBezTo>
                    <a:pt x="82658" y="32470"/>
                    <a:pt x="82192" y="33075"/>
                    <a:pt x="81708" y="33679"/>
                  </a:cubicBezTo>
                  <a:cubicBezTo>
                    <a:pt x="81604" y="33766"/>
                    <a:pt x="81483" y="33835"/>
                    <a:pt x="81362" y="33904"/>
                  </a:cubicBezTo>
                  <a:cubicBezTo>
                    <a:pt x="81034" y="34129"/>
                    <a:pt x="80775" y="34423"/>
                    <a:pt x="80878" y="34872"/>
                  </a:cubicBezTo>
                  <a:cubicBezTo>
                    <a:pt x="80999" y="35304"/>
                    <a:pt x="81380" y="35252"/>
                    <a:pt x="81673" y="35425"/>
                  </a:cubicBezTo>
                  <a:cubicBezTo>
                    <a:pt x="81973" y="35596"/>
                    <a:pt x="82292" y="35648"/>
                    <a:pt x="82615" y="35648"/>
                  </a:cubicBezTo>
                  <a:cubicBezTo>
                    <a:pt x="83130" y="35648"/>
                    <a:pt x="83658" y="35514"/>
                    <a:pt x="84141" y="35514"/>
                  </a:cubicBezTo>
                  <a:cubicBezTo>
                    <a:pt x="84489" y="35514"/>
                    <a:pt x="84814" y="35584"/>
                    <a:pt x="85095" y="35822"/>
                  </a:cubicBezTo>
                  <a:cubicBezTo>
                    <a:pt x="85535" y="36187"/>
                    <a:pt x="85875" y="36332"/>
                    <a:pt x="86134" y="36332"/>
                  </a:cubicBezTo>
                  <a:cubicBezTo>
                    <a:pt x="86710" y="36332"/>
                    <a:pt x="86887" y="35618"/>
                    <a:pt x="86875" y="35010"/>
                  </a:cubicBezTo>
                  <a:cubicBezTo>
                    <a:pt x="86858" y="34215"/>
                    <a:pt x="87601" y="32729"/>
                    <a:pt x="85665" y="32625"/>
                  </a:cubicBezTo>
                  <a:cubicBezTo>
                    <a:pt x="84991" y="32591"/>
                    <a:pt x="85130" y="31986"/>
                    <a:pt x="85596" y="31485"/>
                  </a:cubicBezTo>
                  <a:cubicBezTo>
                    <a:pt x="87186" y="29791"/>
                    <a:pt x="86650" y="27527"/>
                    <a:pt x="84508" y="26767"/>
                  </a:cubicBezTo>
                  <a:cubicBezTo>
                    <a:pt x="84006" y="26594"/>
                    <a:pt x="83557" y="26214"/>
                    <a:pt x="83661" y="25834"/>
                  </a:cubicBezTo>
                  <a:cubicBezTo>
                    <a:pt x="83972" y="24503"/>
                    <a:pt x="83039" y="23432"/>
                    <a:pt x="83090" y="22170"/>
                  </a:cubicBezTo>
                  <a:cubicBezTo>
                    <a:pt x="83108" y="21773"/>
                    <a:pt x="83073" y="21375"/>
                    <a:pt x="82624" y="21220"/>
                  </a:cubicBezTo>
                  <a:cubicBezTo>
                    <a:pt x="82529" y="21188"/>
                    <a:pt x="82437" y="21174"/>
                    <a:pt x="82348" y="21174"/>
                  </a:cubicBezTo>
                  <a:cubicBezTo>
                    <a:pt x="82049" y="21174"/>
                    <a:pt x="81787" y="21339"/>
                    <a:pt x="81587" y="21565"/>
                  </a:cubicBezTo>
                  <a:cubicBezTo>
                    <a:pt x="81086" y="22135"/>
                    <a:pt x="80464" y="22602"/>
                    <a:pt x="79755" y="22913"/>
                  </a:cubicBezTo>
                  <a:cubicBezTo>
                    <a:pt x="79583" y="22995"/>
                    <a:pt x="79411" y="23071"/>
                    <a:pt x="79247" y="23071"/>
                  </a:cubicBezTo>
                  <a:cubicBezTo>
                    <a:pt x="79097" y="23071"/>
                    <a:pt x="78954" y="23008"/>
                    <a:pt x="78822" y="22827"/>
                  </a:cubicBezTo>
                  <a:cubicBezTo>
                    <a:pt x="78563" y="22498"/>
                    <a:pt x="78753" y="22274"/>
                    <a:pt x="78960" y="22015"/>
                  </a:cubicBezTo>
                  <a:cubicBezTo>
                    <a:pt x="79496" y="21254"/>
                    <a:pt x="79254" y="20736"/>
                    <a:pt x="78459" y="20338"/>
                  </a:cubicBezTo>
                  <a:cubicBezTo>
                    <a:pt x="78131" y="20165"/>
                    <a:pt x="77837" y="19941"/>
                    <a:pt x="77578" y="19664"/>
                  </a:cubicBezTo>
                  <a:cubicBezTo>
                    <a:pt x="77168" y="19146"/>
                    <a:pt x="76356" y="18913"/>
                    <a:pt x="75491" y="18913"/>
                  </a:cubicBezTo>
                  <a:cubicBezTo>
                    <a:pt x="74278" y="18913"/>
                    <a:pt x="72961" y="19371"/>
                    <a:pt x="72497" y="20148"/>
                  </a:cubicBezTo>
                  <a:cubicBezTo>
                    <a:pt x="72065" y="20874"/>
                    <a:pt x="71788" y="21824"/>
                    <a:pt x="70803" y="22170"/>
                  </a:cubicBezTo>
                  <a:cubicBezTo>
                    <a:pt x="70354" y="22326"/>
                    <a:pt x="70043" y="22792"/>
                    <a:pt x="70337" y="23276"/>
                  </a:cubicBezTo>
                  <a:cubicBezTo>
                    <a:pt x="71356" y="25004"/>
                    <a:pt x="70043" y="25488"/>
                    <a:pt x="68902" y="26024"/>
                  </a:cubicBezTo>
                  <a:cubicBezTo>
                    <a:pt x="67693" y="26577"/>
                    <a:pt x="66241" y="26801"/>
                    <a:pt x="66345" y="28685"/>
                  </a:cubicBezTo>
                  <a:cubicBezTo>
                    <a:pt x="66379" y="29117"/>
                    <a:pt x="65895" y="29601"/>
                    <a:pt x="65584" y="30016"/>
                  </a:cubicBezTo>
                  <a:cubicBezTo>
                    <a:pt x="65442" y="30197"/>
                    <a:pt x="65232" y="30465"/>
                    <a:pt x="64983" y="30465"/>
                  </a:cubicBezTo>
                  <a:cubicBezTo>
                    <a:pt x="64899" y="30465"/>
                    <a:pt x="64811" y="30435"/>
                    <a:pt x="64720" y="30361"/>
                  </a:cubicBezTo>
                  <a:cubicBezTo>
                    <a:pt x="64409" y="30120"/>
                    <a:pt x="64288" y="29705"/>
                    <a:pt x="64409" y="29342"/>
                  </a:cubicBezTo>
                  <a:cubicBezTo>
                    <a:pt x="64893" y="27596"/>
                    <a:pt x="65083" y="25989"/>
                    <a:pt x="62508" y="25903"/>
                  </a:cubicBezTo>
                  <a:cubicBezTo>
                    <a:pt x="62249" y="25903"/>
                    <a:pt x="61938" y="25644"/>
                    <a:pt x="61748" y="25436"/>
                  </a:cubicBezTo>
                  <a:cubicBezTo>
                    <a:pt x="61084" y="24759"/>
                    <a:pt x="60400" y="24243"/>
                    <a:pt x="59552" y="24243"/>
                  </a:cubicBezTo>
                  <a:cubicBezTo>
                    <a:pt x="59252" y="24243"/>
                    <a:pt x="58932" y="24307"/>
                    <a:pt x="58585" y="24451"/>
                  </a:cubicBezTo>
                  <a:cubicBezTo>
                    <a:pt x="58566" y="24457"/>
                    <a:pt x="58545" y="24459"/>
                    <a:pt x="58523" y="24459"/>
                  </a:cubicBezTo>
                  <a:cubicBezTo>
                    <a:pt x="58409" y="24459"/>
                    <a:pt x="58269" y="24394"/>
                    <a:pt x="58153" y="24365"/>
                  </a:cubicBezTo>
                  <a:cubicBezTo>
                    <a:pt x="58758" y="23501"/>
                    <a:pt x="57687" y="22429"/>
                    <a:pt x="58827" y="21462"/>
                  </a:cubicBezTo>
                  <a:cubicBezTo>
                    <a:pt x="61800" y="18990"/>
                    <a:pt x="65757" y="18558"/>
                    <a:pt x="68781" y="16294"/>
                  </a:cubicBezTo>
                  <a:lnTo>
                    <a:pt x="69455" y="15828"/>
                  </a:lnTo>
                  <a:cubicBezTo>
                    <a:pt x="70337" y="15586"/>
                    <a:pt x="71218" y="15206"/>
                    <a:pt x="72117" y="15119"/>
                  </a:cubicBezTo>
                  <a:cubicBezTo>
                    <a:pt x="74346" y="14912"/>
                    <a:pt x="75331" y="13910"/>
                    <a:pt x="75262" y="11767"/>
                  </a:cubicBezTo>
                  <a:cubicBezTo>
                    <a:pt x="75262" y="11596"/>
                    <a:pt x="75299" y="11543"/>
                    <a:pt x="75353" y="11543"/>
                  </a:cubicBezTo>
                  <a:cubicBezTo>
                    <a:pt x="75441" y="11543"/>
                    <a:pt x="75574" y="11687"/>
                    <a:pt x="75659" y="11698"/>
                  </a:cubicBezTo>
                  <a:cubicBezTo>
                    <a:pt x="76835" y="11749"/>
                    <a:pt x="77733" y="12683"/>
                    <a:pt x="78943" y="12752"/>
                  </a:cubicBezTo>
                  <a:cubicBezTo>
                    <a:pt x="79461" y="12769"/>
                    <a:pt x="79945" y="13391"/>
                    <a:pt x="80412" y="13789"/>
                  </a:cubicBezTo>
                  <a:cubicBezTo>
                    <a:pt x="80395" y="13944"/>
                    <a:pt x="80325" y="14082"/>
                    <a:pt x="80204" y="14203"/>
                  </a:cubicBezTo>
                  <a:cubicBezTo>
                    <a:pt x="79099" y="14649"/>
                    <a:pt x="78211" y="15599"/>
                    <a:pt x="76924" y="15599"/>
                  </a:cubicBezTo>
                  <a:cubicBezTo>
                    <a:pt x="76763" y="15599"/>
                    <a:pt x="76595" y="15584"/>
                    <a:pt x="76420" y="15551"/>
                  </a:cubicBezTo>
                  <a:cubicBezTo>
                    <a:pt x="76325" y="15534"/>
                    <a:pt x="76229" y="15525"/>
                    <a:pt x="76135" y="15525"/>
                  </a:cubicBezTo>
                  <a:cubicBezTo>
                    <a:pt x="75478" y="15525"/>
                    <a:pt x="74895" y="15947"/>
                    <a:pt x="74985" y="16778"/>
                  </a:cubicBezTo>
                  <a:cubicBezTo>
                    <a:pt x="75041" y="17437"/>
                    <a:pt x="75422" y="17620"/>
                    <a:pt x="75866" y="17620"/>
                  </a:cubicBezTo>
                  <a:cubicBezTo>
                    <a:pt x="76109" y="17620"/>
                    <a:pt x="76372" y="17565"/>
                    <a:pt x="76610" y="17504"/>
                  </a:cubicBezTo>
                  <a:cubicBezTo>
                    <a:pt x="76822" y="17451"/>
                    <a:pt x="77015" y="17425"/>
                    <a:pt x="77193" y="17425"/>
                  </a:cubicBezTo>
                  <a:cubicBezTo>
                    <a:pt x="77828" y="17425"/>
                    <a:pt x="78286" y="17750"/>
                    <a:pt x="78839" y="18316"/>
                  </a:cubicBezTo>
                  <a:cubicBezTo>
                    <a:pt x="79617" y="19094"/>
                    <a:pt x="80723" y="19612"/>
                    <a:pt x="81794" y="19993"/>
                  </a:cubicBezTo>
                  <a:cubicBezTo>
                    <a:pt x="81906" y="20034"/>
                    <a:pt x="82005" y="20053"/>
                    <a:pt x="82094" y="20053"/>
                  </a:cubicBezTo>
                  <a:cubicBezTo>
                    <a:pt x="82595" y="20053"/>
                    <a:pt x="82747" y="19445"/>
                    <a:pt x="82762" y="18887"/>
                  </a:cubicBezTo>
                  <a:cubicBezTo>
                    <a:pt x="82805" y="18878"/>
                    <a:pt x="82849" y="18874"/>
                    <a:pt x="82892" y="18874"/>
                  </a:cubicBezTo>
                  <a:cubicBezTo>
                    <a:pt x="82935" y="18874"/>
                    <a:pt x="82978" y="18878"/>
                    <a:pt x="83021" y="18887"/>
                  </a:cubicBezTo>
                  <a:cubicBezTo>
                    <a:pt x="83375" y="18985"/>
                    <a:pt x="83662" y="19030"/>
                    <a:pt x="83892" y="19030"/>
                  </a:cubicBezTo>
                  <a:cubicBezTo>
                    <a:pt x="85038" y="19030"/>
                    <a:pt x="84816" y="17932"/>
                    <a:pt x="84629" y="16882"/>
                  </a:cubicBezTo>
                  <a:cubicBezTo>
                    <a:pt x="84577" y="16588"/>
                    <a:pt x="84404" y="16122"/>
                    <a:pt x="84525" y="16018"/>
                  </a:cubicBezTo>
                  <a:cubicBezTo>
                    <a:pt x="84606" y="15948"/>
                    <a:pt x="84680" y="15920"/>
                    <a:pt x="84749" y="15920"/>
                  </a:cubicBezTo>
                  <a:cubicBezTo>
                    <a:pt x="84985" y="15920"/>
                    <a:pt x="85161" y="16252"/>
                    <a:pt x="85389" y="16346"/>
                  </a:cubicBezTo>
                  <a:cubicBezTo>
                    <a:pt x="85637" y="16436"/>
                    <a:pt x="85876" y="16474"/>
                    <a:pt x="86110" y="16474"/>
                  </a:cubicBezTo>
                  <a:cubicBezTo>
                    <a:pt x="86771" y="16474"/>
                    <a:pt x="87381" y="16174"/>
                    <a:pt x="87981" y="15931"/>
                  </a:cubicBezTo>
                  <a:cubicBezTo>
                    <a:pt x="88344" y="15793"/>
                    <a:pt x="88500" y="15275"/>
                    <a:pt x="88258" y="15033"/>
                  </a:cubicBezTo>
                  <a:cubicBezTo>
                    <a:pt x="87065" y="13754"/>
                    <a:pt x="85976" y="12406"/>
                    <a:pt x="84819" y="11110"/>
                  </a:cubicBezTo>
                  <a:cubicBezTo>
                    <a:pt x="84162" y="10350"/>
                    <a:pt x="83160" y="9779"/>
                    <a:pt x="82537" y="8915"/>
                  </a:cubicBezTo>
                  <a:cubicBezTo>
                    <a:pt x="82209" y="8379"/>
                    <a:pt x="81639" y="8034"/>
                    <a:pt x="81017" y="7999"/>
                  </a:cubicBezTo>
                  <a:cubicBezTo>
                    <a:pt x="80983" y="7995"/>
                    <a:pt x="80950" y="7994"/>
                    <a:pt x="80916" y="7994"/>
                  </a:cubicBezTo>
                  <a:cubicBezTo>
                    <a:pt x="80688" y="7994"/>
                    <a:pt x="80453" y="8074"/>
                    <a:pt x="80228" y="8074"/>
                  </a:cubicBezTo>
                  <a:cubicBezTo>
                    <a:pt x="80056" y="8074"/>
                    <a:pt x="79890" y="8027"/>
                    <a:pt x="79738" y="7861"/>
                  </a:cubicBezTo>
                  <a:cubicBezTo>
                    <a:pt x="80170" y="7757"/>
                    <a:pt x="80602" y="7654"/>
                    <a:pt x="81017" y="7585"/>
                  </a:cubicBezTo>
                  <a:cubicBezTo>
                    <a:pt x="81518" y="7481"/>
                    <a:pt x="82192" y="7567"/>
                    <a:pt x="82226" y="6859"/>
                  </a:cubicBezTo>
                  <a:cubicBezTo>
                    <a:pt x="82278" y="6202"/>
                    <a:pt x="81673" y="6167"/>
                    <a:pt x="81207" y="6046"/>
                  </a:cubicBezTo>
                  <a:cubicBezTo>
                    <a:pt x="81086" y="6012"/>
                    <a:pt x="80948" y="5960"/>
                    <a:pt x="80844" y="5891"/>
                  </a:cubicBezTo>
                  <a:cubicBezTo>
                    <a:pt x="80958" y="5878"/>
                    <a:pt x="81101" y="5837"/>
                    <a:pt x="81223" y="5837"/>
                  </a:cubicBezTo>
                  <a:cubicBezTo>
                    <a:pt x="81267" y="5837"/>
                    <a:pt x="81309" y="5843"/>
                    <a:pt x="81345" y="5856"/>
                  </a:cubicBezTo>
                  <a:cubicBezTo>
                    <a:pt x="81816" y="6065"/>
                    <a:pt x="82272" y="6151"/>
                    <a:pt x="82714" y="6151"/>
                  </a:cubicBezTo>
                  <a:cubicBezTo>
                    <a:pt x="83993" y="6151"/>
                    <a:pt x="85157" y="5437"/>
                    <a:pt x="86236" y="4923"/>
                  </a:cubicBezTo>
                  <a:cubicBezTo>
                    <a:pt x="89182" y="3528"/>
                    <a:pt x="92334" y="3094"/>
                    <a:pt x="95401" y="2235"/>
                  </a:cubicBezTo>
                  <a:lnTo>
                    <a:pt x="95401" y="2235"/>
                  </a:lnTo>
                  <a:cubicBezTo>
                    <a:pt x="93986" y="3267"/>
                    <a:pt x="92263" y="3834"/>
                    <a:pt x="90504" y="3834"/>
                  </a:cubicBezTo>
                  <a:cubicBezTo>
                    <a:pt x="90401" y="3834"/>
                    <a:pt x="90295" y="3831"/>
                    <a:pt x="90191" y="3831"/>
                  </a:cubicBezTo>
                  <a:cubicBezTo>
                    <a:pt x="89827" y="3831"/>
                    <a:pt x="89479" y="3873"/>
                    <a:pt x="89277" y="4249"/>
                  </a:cubicBezTo>
                  <a:cubicBezTo>
                    <a:pt x="89018" y="4802"/>
                    <a:pt x="89467" y="5113"/>
                    <a:pt x="89744" y="5528"/>
                  </a:cubicBezTo>
                  <a:cubicBezTo>
                    <a:pt x="90251" y="6307"/>
                    <a:pt x="90887" y="6586"/>
                    <a:pt x="91608" y="6586"/>
                  </a:cubicBezTo>
                  <a:cubicBezTo>
                    <a:pt x="91943" y="6586"/>
                    <a:pt x="92297" y="6525"/>
                    <a:pt x="92664" y="6427"/>
                  </a:cubicBezTo>
                  <a:cubicBezTo>
                    <a:pt x="93037" y="6322"/>
                    <a:pt x="93404" y="6272"/>
                    <a:pt x="93755" y="6272"/>
                  </a:cubicBezTo>
                  <a:cubicBezTo>
                    <a:pt x="95314" y="6272"/>
                    <a:pt x="96561" y="7243"/>
                    <a:pt x="96518" y="8639"/>
                  </a:cubicBezTo>
                  <a:cubicBezTo>
                    <a:pt x="96501" y="9123"/>
                    <a:pt x="96000" y="9710"/>
                    <a:pt x="96155" y="10073"/>
                  </a:cubicBezTo>
                  <a:cubicBezTo>
                    <a:pt x="96656" y="11300"/>
                    <a:pt x="95758" y="12302"/>
                    <a:pt x="95378" y="13045"/>
                  </a:cubicBezTo>
                  <a:cubicBezTo>
                    <a:pt x="94393" y="15016"/>
                    <a:pt x="93649" y="16709"/>
                    <a:pt x="95412" y="18541"/>
                  </a:cubicBezTo>
                  <a:cubicBezTo>
                    <a:pt x="95602" y="18714"/>
                    <a:pt x="95723" y="18938"/>
                    <a:pt x="95758" y="19180"/>
                  </a:cubicBezTo>
                  <a:cubicBezTo>
                    <a:pt x="95810" y="21358"/>
                    <a:pt x="97901" y="20788"/>
                    <a:pt x="99007" y="21479"/>
                  </a:cubicBezTo>
                  <a:cubicBezTo>
                    <a:pt x="99192" y="21597"/>
                    <a:pt x="99367" y="21648"/>
                    <a:pt x="99531" y="21648"/>
                  </a:cubicBezTo>
                  <a:cubicBezTo>
                    <a:pt x="100207" y="21648"/>
                    <a:pt x="100708" y="20784"/>
                    <a:pt x="101098" y="20200"/>
                  </a:cubicBezTo>
                  <a:cubicBezTo>
                    <a:pt x="102256" y="18472"/>
                    <a:pt x="104088" y="17055"/>
                    <a:pt x="105729" y="16536"/>
                  </a:cubicBezTo>
                  <a:cubicBezTo>
                    <a:pt x="109220" y="15396"/>
                    <a:pt x="112486" y="13547"/>
                    <a:pt x="116254" y="13115"/>
                  </a:cubicBezTo>
                  <a:cubicBezTo>
                    <a:pt x="117965" y="12907"/>
                    <a:pt x="119935" y="12320"/>
                    <a:pt x="120021" y="9883"/>
                  </a:cubicBezTo>
                  <a:cubicBezTo>
                    <a:pt x="120021" y="9693"/>
                    <a:pt x="120349" y="9485"/>
                    <a:pt x="120557" y="9330"/>
                  </a:cubicBezTo>
                  <a:cubicBezTo>
                    <a:pt x="121663" y="8552"/>
                    <a:pt x="123132" y="8034"/>
                    <a:pt x="122631" y="6202"/>
                  </a:cubicBezTo>
                  <a:cubicBezTo>
                    <a:pt x="122594" y="6055"/>
                    <a:pt x="122626" y="6020"/>
                    <a:pt x="122682" y="6020"/>
                  </a:cubicBezTo>
                  <a:cubicBezTo>
                    <a:pt x="122731" y="6020"/>
                    <a:pt x="122799" y="6046"/>
                    <a:pt x="122855" y="6046"/>
                  </a:cubicBezTo>
                  <a:cubicBezTo>
                    <a:pt x="122928" y="6051"/>
                    <a:pt x="122998" y="6053"/>
                    <a:pt x="123064" y="6053"/>
                  </a:cubicBezTo>
                  <a:cubicBezTo>
                    <a:pt x="124269" y="6053"/>
                    <a:pt x="124381" y="5321"/>
                    <a:pt x="123840" y="4387"/>
                  </a:cubicBezTo>
                  <a:cubicBezTo>
                    <a:pt x="123581" y="3921"/>
                    <a:pt x="123875" y="3955"/>
                    <a:pt x="124048" y="3817"/>
                  </a:cubicBezTo>
                  <a:cubicBezTo>
                    <a:pt x="125240" y="2867"/>
                    <a:pt x="126640" y="2728"/>
                    <a:pt x="128092" y="2659"/>
                  </a:cubicBezTo>
                  <a:cubicBezTo>
                    <a:pt x="128575" y="2625"/>
                    <a:pt x="129180" y="2521"/>
                    <a:pt x="129249" y="1934"/>
                  </a:cubicBezTo>
                  <a:cubicBezTo>
                    <a:pt x="129301" y="1363"/>
                    <a:pt x="128714" y="1242"/>
                    <a:pt x="128299" y="1190"/>
                  </a:cubicBezTo>
                  <a:cubicBezTo>
                    <a:pt x="125707" y="948"/>
                    <a:pt x="123132" y="430"/>
                    <a:pt x="120557" y="171"/>
                  </a:cubicBezTo>
                  <a:cubicBezTo>
                    <a:pt x="119360" y="50"/>
                    <a:pt x="118163" y="0"/>
                    <a:pt x="116966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8" name="Google Shape;1168;p50"/>
            <p:cNvSpPr/>
            <p:nvPr/>
          </p:nvSpPr>
          <p:spPr>
            <a:xfrm>
              <a:off x="1581325" y="1051125"/>
              <a:ext cx="283000" cy="91675"/>
            </a:xfrm>
            <a:custGeom>
              <a:avLst/>
              <a:gdLst/>
              <a:ahLst/>
              <a:cxnLst/>
              <a:rect l="l" t="t" r="r" b="b"/>
              <a:pathLst>
                <a:path w="11320" h="3667" extrusionOk="0">
                  <a:moveTo>
                    <a:pt x="6214" y="0"/>
                  </a:moveTo>
                  <a:cubicBezTo>
                    <a:pt x="5926" y="0"/>
                    <a:pt x="5584" y="48"/>
                    <a:pt x="5219" y="71"/>
                  </a:cubicBezTo>
                  <a:cubicBezTo>
                    <a:pt x="5082" y="56"/>
                    <a:pt x="4943" y="49"/>
                    <a:pt x="4804" y="49"/>
                  </a:cubicBezTo>
                  <a:cubicBezTo>
                    <a:pt x="3493" y="49"/>
                    <a:pt x="2115" y="667"/>
                    <a:pt x="709" y="1073"/>
                  </a:cubicBezTo>
                  <a:cubicBezTo>
                    <a:pt x="432" y="1177"/>
                    <a:pt x="208" y="1401"/>
                    <a:pt x="69" y="1678"/>
                  </a:cubicBezTo>
                  <a:cubicBezTo>
                    <a:pt x="0" y="1781"/>
                    <a:pt x="242" y="2213"/>
                    <a:pt x="363" y="2231"/>
                  </a:cubicBezTo>
                  <a:cubicBezTo>
                    <a:pt x="2163" y="2438"/>
                    <a:pt x="3786" y="3667"/>
                    <a:pt x="5640" y="3667"/>
                  </a:cubicBezTo>
                  <a:cubicBezTo>
                    <a:pt x="6100" y="3667"/>
                    <a:pt x="6574" y="3591"/>
                    <a:pt x="7068" y="3406"/>
                  </a:cubicBezTo>
                  <a:cubicBezTo>
                    <a:pt x="7396" y="3281"/>
                    <a:pt x="7767" y="3236"/>
                    <a:pt x="8142" y="3236"/>
                  </a:cubicBezTo>
                  <a:cubicBezTo>
                    <a:pt x="8439" y="3236"/>
                    <a:pt x="8738" y="3264"/>
                    <a:pt x="9021" y="3302"/>
                  </a:cubicBezTo>
                  <a:cubicBezTo>
                    <a:pt x="9277" y="3340"/>
                    <a:pt x="9523" y="3370"/>
                    <a:pt x="9759" y="3370"/>
                  </a:cubicBezTo>
                  <a:cubicBezTo>
                    <a:pt x="10271" y="3370"/>
                    <a:pt x="10728" y="3229"/>
                    <a:pt x="11095" y="2732"/>
                  </a:cubicBezTo>
                  <a:cubicBezTo>
                    <a:pt x="11320" y="2473"/>
                    <a:pt x="11268" y="2075"/>
                    <a:pt x="10991" y="1885"/>
                  </a:cubicBezTo>
                  <a:cubicBezTo>
                    <a:pt x="10479" y="1524"/>
                    <a:pt x="10006" y="1077"/>
                    <a:pt x="9430" y="1077"/>
                  </a:cubicBezTo>
                  <a:cubicBezTo>
                    <a:pt x="9151" y="1077"/>
                    <a:pt x="8847" y="1182"/>
                    <a:pt x="8503" y="1453"/>
                  </a:cubicBezTo>
                  <a:cubicBezTo>
                    <a:pt x="8280" y="1626"/>
                    <a:pt x="7919" y="1737"/>
                    <a:pt x="7612" y="1737"/>
                  </a:cubicBezTo>
                  <a:cubicBezTo>
                    <a:pt x="7277" y="1737"/>
                    <a:pt x="7006" y="1605"/>
                    <a:pt x="7051" y="1280"/>
                  </a:cubicBezTo>
                  <a:cubicBezTo>
                    <a:pt x="7179" y="207"/>
                    <a:pt x="6812" y="0"/>
                    <a:pt x="6214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69" name="Google Shape;1169;p50"/>
            <p:cNvSpPr/>
            <p:nvPr/>
          </p:nvSpPr>
          <p:spPr>
            <a:xfrm>
              <a:off x="3144425" y="1319375"/>
              <a:ext cx="213450" cy="95575"/>
            </a:xfrm>
            <a:custGeom>
              <a:avLst/>
              <a:gdLst/>
              <a:ahLst/>
              <a:cxnLst/>
              <a:rect l="l" t="t" r="r" b="b"/>
              <a:pathLst>
                <a:path w="8538" h="3823" extrusionOk="0">
                  <a:moveTo>
                    <a:pt x="6155" y="1"/>
                  </a:moveTo>
                  <a:cubicBezTo>
                    <a:pt x="6054" y="1"/>
                    <a:pt x="5950" y="7"/>
                    <a:pt x="5842" y="20"/>
                  </a:cubicBezTo>
                  <a:cubicBezTo>
                    <a:pt x="4846" y="139"/>
                    <a:pt x="3874" y="469"/>
                    <a:pt x="2859" y="469"/>
                  </a:cubicBezTo>
                  <a:cubicBezTo>
                    <a:pt x="2396" y="469"/>
                    <a:pt x="1923" y="400"/>
                    <a:pt x="1435" y="211"/>
                  </a:cubicBezTo>
                  <a:cubicBezTo>
                    <a:pt x="1292" y="150"/>
                    <a:pt x="1133" y="113"/>
                    <a:pt x="974" y="113"/>
                  </a:cubicBezTo>
                  <a:cubicBezTo>
                    <a:pt x="501" y="113"/>
                    <a:pt x="35" y="441"/>
                    <a:pt x="35" y="1438"/>
                  </a:cubicBezTo>
                  <a:cubicBezTo>
                    <a:pt x="1" y="3771"/>
                    <a:pt x="1573" y="3580"/>
                    <a:pt x="3025" y="3822"/>
                  </a:cubicBezTo>
                  <a:cubicBezTo>
                    <a:pt x="4338" y="3753"/>
                    <a:pt x="5617" y="3408"/>
                    <a:pt x="6792" y="2837"/>
                  </a:cubicBezTo>
                  <a:cubicBezTo>
                    <a:pt x="7415" y="2526"/>
                    <a:pt x="8538" y="2474"/>
                    <a:pt x="8192" y="1541"/>
                  </a:cubicBezTo>
                  <a:cubicBezTo>
                    <a:pt x="7892" y="720"/>
                    <a:pt x="7218" y="1"/>
                    <a:pt x="6155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0" name="Google Shape;1170;p50"/>
            <p:cNvSpPr/>
            <p:nvPr/>
          </p:nvSpPr>
          <p:spPr>
            <a:xfrm>
              <a:off x="1453000" y="2509000"/>
              <a:ext cx="263575" cy="113100"/>
            </a:xfrm>
            <a:custGeom>
              <a:avLst/>
              <a:gdLst/>
              <a:ahLst/>
              <a:cxnLst/>
              <a:rect l="l" t="t" r="r" b="b"/>
              <a:pathLst>
                <a:path w="10543" h="4524" extrusionOk="0">
                  <a:moveTo>
                    <a:pt x="3451" y="1"/>
                  </a:moveTo>
                  <a:cubicBezTo>
                    <a:pt x="2445" y="1"/>
                    <a:pt x="1486" y="228"/>
                    <a:pt x="761" y="702"/>
                  </a:cubicBezTo>
                  <a:cubicBezTo>
                    <a:pt x="398" y="927"/>
                    <a:pt x="1" y="1186"/>
                    <a:pt x="243" y="1687"/>
                  </a:cubicBezTo>
                  <a:cubicBezTo>
                    <a:pt x="390" y="1972"/>
                    <a:pt x="609" y="2083"/>
                    <a:pt x="855" y="2083"/>
                  </a:cubicBezTo>
                  <a:cubicBezTo>
                    <a:pt x="1012" y="2083"/>
                    <a:pt x="1180" y="2038"/>
                    <a:pt x="1349" y="1964"/>
                  </a:cubicBezTo>
                  <a:cubicBezTo>
                    <a:pt x="1677" y="1828"/>
                    <a:pt x="1990" y="1776"/>
                    <a:pt x="2298" y="1776"/>
                  </a:cubicBezTo>
                  <a:cubicBezTo>
                    <a:pt x="2932" y="1776"/>
                    <a:pt x="3543" y="1997"/>
                    <a:pt x="4217" y="2171"/>
                  </a:cubicBezTo>
                  <a:cubicBezTo>
                    <a:pt x="5708" y="2540"/>
                    <a:pt x="6405" y="4523"/>
                    <a:pt x="7868" y="4523"/>
                  </a:cubicBezTo>
                  <a:cubicBezTo>
                    <a:pt x="8118" y="4523"/>
                    <a:pt x="8391" y="4465"/>
                    <a:pt x="8693" y="4332"/>
                  </a:cubicBezTo>
                  <a:cubicBezTo>
                    <a:pt x="8824" y="4337"/>
                    <a:pt x="8947" y="4340"/>
                    <a:pt x="9062" y="4340"/>
                  </a:cubicBezTo>
                  <a:cubicBezTo>
                    <a:pt x="10032" y="4340"/>
                    <a:pt x="10475" y="4144"/>
                    <a:pt x="10491" y="3727"/>
                  </a:cubicBezTo>
                  <a:cubicBezTo>
                    <a:pt x="10542" y="2897"/>
                    <a:pt x="9817" y="2724"/>
                    <a:pt x="9264" y="2517"/>
                  </a:cubicBezTo>
                  <a:cubicBezTo>
                    <a:pt x="8711" y="2292"/>
                    <a:pt x="8209" y="1964"/>
                    <a:pt x="7777" y="1567"/>
                  </a:cubicBezTo>
                  <a:cubicBezTo>
                    <a:pt x="6685" y="547"/>
                    <a:pt x="5011" y="1"/>
                    <a:pt x="3451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1" name="Google Shape;1171;p50"/>
            <p:cNvSpPr/>
            <p:nvPr/>
          </p:nvSpPr>
          <p:spPr>
            <a:xfrm>
              <a:off x="1880725" y="1020350"/>
              <a:ext cx="162025" cy="112025"/>
            </a:xfrm>
            <a:custGeom>
              <a:avLst/>
              <a:gdLst/>
              <a:ahLst/>
              <a:cxnLst/>
              <a:rect l="l" t="t" r="r" b="b"/>
              <a:pathLst>
                <a:path w="6481" h="4481" extrusionOk="0">
                  <a:moveTo>
                    <a:pt x="4294" y="0"/>
                  </a:moveTo>
                  <a:cubicBezTo>
                    <a:pt x="4062" y="0"/>
                    <a:pt x="3818" y="44"/>
                    <a:pt x="3560" y="144"/>
                  </a:cubicBezTo>
                  <a:cubicBezTo>
                    <a:pt x="3094" y="317"/>
                    <a:pt x="2593" y="541"/>
                    <a:pt x="2886" y="1198"/>
                  </a:cubicBezTo>
                  <a:cubicBezTo>
                    <a:pt x="3042" y="1509"/>
                    <a:pt x="3232" y="1820"/>
                    <a:pt x="3457" y="2114"/>
                  </a:cubicBezTo>
                  <a:cubicBezTo>
                    <a:pt x="3147" y="2260"/>
                    <a:pt x="2851" y="2348"/>
                    <a:pt x="2545" y="2348"/>
                  </a:cubicBezTo>
                  <a:cubicBezTo>
                    <a:pt x="2270" y="2348"/>
                    <a:pt x="1987" y="2277"/>
                    <a:pt x="1677" y="2114"/>
                  </a:cubicBezTo>
                  <a:cubicBezTo>
                    <a:pt x="1531" y="2037"/>
                    <a:pt x="1393" y="2002"/>
                    <a:pt x="1262" y="2002"/>
                  </a:cubicBezTo>
                  <a:cubicBezTo>
                    <a:pt x="867" y="2002"/>
                    <a:pt x="545" y="2320"/>
                    <a:pt x="311" y="2736"/>
                  </a:cubicBezTo>
                  <a:cubicBezTo>
                    <a:pt x="0" y="3289"/>
                    <a:pt x="467" y="3479"/>
                    <a:pt x="813" y="3807"/>
                  </a:cubicBezTo>
                  <a:cubicBezTo>
                    <a:pt x="1327" y="4309"/>
                    <a:pt x="1837" y="4480"/>
                    <a:pt x="2344" y="4480"/>
                  </a:cubicBezTo>
                  <a:cubicBezTo>
                    <a:pt x="3164" y="4480"/>
                    <a:pt x="3976" y="4032"/>
                    <a:pt x="4787" y="3807"/>
                  </a:cubicBezTo>
                  <a:lnTo>
                    <a:pt x="5081" y="3514"/>
                  </a:lnTo>
                  <a:cubicBezTo>
                    <a:pt x="5237" y="2788"/>
                    <a:pt x="5098" y="1924"/>
                    <a:pt x="6204" y="1734"/>
                  </a:cubicBezTo>
                  <a:cubicBezTo>
                    <a:pt x="6464" y="1699"/>
                    <a:pt x="6481" y="1129"/>
                    <a:pt x="6222" y="921"/>
                  </a:cubicBezTo>
                  <a:cubicBezTo>
                    <a:pt x="5644" y="436"/>
                    <a:pt x="5027" y="0"/>
                    <a:pt x="4294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2" name="Google Shape;1172;p50"/>
            <p:cNvSpPr/>
            <p:nvPr/>
          </p:nvSpPr>
          <p:spPr>
            <a:xfrm>
              <a:off x="1688900" y="2603450"/>
              <a:ext cx="165050" cy="73950"/>
            </a:xfrm>
            <a:custGeom>
              <a:avLst/>
              <a:gdLst/>
              <a:ahLst/>
              <a:cxnLst/>
              <a:rect l="l" t="t" r="r" b="b"/>
              <a:pathLst>
                <a:path w="6602" h="2958" extrusionOk="0">
                  <a:moveTo>
                    <a:pt x="2842" y="0"/>
                  </a:moveTo>
                  <a:cubicBezTo>
                    <a:pt x="2588" y="0"/>
                    <a:pt x="2332" y="28"/>
                    <a:pt x="2074" y="87"/>
                  </a:cubicBezTo>
                  <a:cubicBezTo>
                    <a:pt x="1452" y="225"/>
                    <a:pt x="1055" y="1331"/>
                    <a:pt x="225" y="1694"/>
                  </a:cubicBezTo>
                  <a:cubicBezTo>
                    <a:pt x="0" y="1798"/>
                    <a:pt x="277" y="2247"/>
                    <a:pt x="536" y="2454"/>
                  </a:cubicBezTo>
                  <a:cubicBezTo>
                    <a:pt x="957" y="2789"/>
                    <a:pt x="2162" y="2958"/>
                    <a:pt x="3373" y="2958"/>
                  </a:cubicBezTo>
                  <a:cubicBezTo>
                    <a:pt x="4599" y="2958"/>
                    <a:pt x="5830" y="2785"/>
                    <a:pt x="6256" y="2437"/>
                  </a:cubicBezTo>
                  <a:cubicBezTo>
                    <a:pt x="6395" y="2282"/>
                    <a:pt x="6515" y="2109"/>
                    <a:pt x="6602" y="1919"/>
                  </a:cubicBezTo>
                  <a:cubicBezTo>
                    <a:pt x="6481" y="1711"/>
                    <a:pt x="6429" y="1469"/>
                    <a:pt x="6291" y="1366"/>
                  </a:cubicBezTo>
                  <a:cubicBezTo>
                    <a:pt x="5231" y="636"/>
                    <a:pt x="4065" y="0"/>
                    <a:pt x="284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3" name="Google Shape;1173;p50"/>
            <p:cNvSpPr/>
            <p:nvPr/>
          </p:nvSpPr>
          <p:spPr>
            <a:xfrm>
              <a:off x="1922200" y="1344925"/>
              <a:ext cx="129625" cy="64525"/>
            </a:xfrm>
            <a:custGeom>
              <a:avLst/>
              <a:gdLst/>
              <a:ahLst/>
              <a:cxnLst/>
              <a:rect l="l" t="t" r="r" b="b"/>
              <a:pathLst>
                <a:path w="5185" h="2581" extrusionOk="0">
                  <a:moveTo>
                    <a:pt x="1901" y="1"/>
                  </a:moveTo>
                  <a:lnTo>
                    <a:pt x="1227" y="467"/>
                  </a:lnTo>
                  <a:cubicBezTo>
                    <a:pt x="934" y="1020"/>
                    <a:pt x="0" y="1383"/>
                    <a:pt x="415" y="2144"/>
                  </a:cubicBezTo>
                  <a:cubicBezTo>
                    <a:pt x="602" y="2475"/>
                    <a:pt x="838" y="2581"/>
                    <a:pt x="1096" y="2581"/>
                  </a:cubicBezTo>
                  <a:cubicBezTo>
                    <a:pt x="1482" y="2581"/>
                    <a:pt x="1915" y="2344"/>
                    <a:pt x="2299" y="2282"/>
                  </a:cubicBezTo>
                  <a:cubicBezTo>
                    <a:pt x="2552" y="2236"/>
                    <a:pt x="2806" y="2213"/>
                    <a:pt x="3064" y="2213"/>
                  </a:cubicBezTo>
                  <a:cubicBezTo>
                    <a:pt x="3194" y="2213"/>
                    <a:pt x="3324" y="2219"/>
                    <a:pt x="3457" y="2230"/>
                  </a:cubicBezTo>
                  <a:cubicBezTo>
                    <a:pt x="3730" y="2245"/>
                    <a:pt x="4039" y="2324"/>
                    <a:pt x="4314" y="2324"/>
                  </a:cubicBezTo>
                  <a:cubicBezTo>
                    <a:pt x="4665" y="2324"/>
                    <a:pt x="4959" y="2195"/>
                    <a:pt x="5047" y="1643"/>
                  </a:cubicBezTo>
                  <a:cubicBezTo>
                    <a:pt x="5185" y="744"/>
                    <a:pt x="4563" y="277"/>
                    <a:pt x="3768" y="122"/>
                  </a:cubicBezTo>
                  <a:cubicBezTo>
                    <a:pt x="3146" y="35"/>
                    <a:pt x="2523" y="1"/>
                    <a:pt x="1901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4" name="Google Shape;1174;p50"/>
            <p:cNvSpPr/>
            <p:nvPr/>
          </p:nvSpPr>
          <p:spPr>
            <a:xfrm>
              <a:off x="1787825" y="1030550"/>
              <a:ext cx="94250" cy="44825"/>
            </a:xfrm>
            <a:custGeom>
              <a:avLst/>
              <a:gdLst/>
              <a:ahLst/>
              <a:cxnLst/>
              <a:rect l="l" t="t" r="r" b="b"/>
              <a:pathLst>
                <a:path w="3770" h="1793" extrusionOk="0">
                  <a:moveTo>
                    <a:pt x="2929" y="0"/>
                  </a:moveTo>
                  <a:cubicBezTo>
                    <a:pt x="2800" y="0"/>
                    <a:pt x="2676" y="17"/>
                    <a:pt x="2576" y="47"/>
                  </a:cubicBezTo>
                  <a:cubicBezTo>
                    <a:pt x="2412" y="93"/>
                    <a:pt x="2229" y="105"/>
                    <a:pt x="2039" y="105"/>
                  </a:cubicBezTo>
                  <a:cubicBezTo>
                    <a:pt x="1817" y="105"/>
                    <a:pt x="1584" y="88"/>
                    <a:pt x="1360" y="88"/>
                  </a:cubicBezTo>
                  <a:cubicBezTo>
                    <a:pt x="763" y="88"/>
                    <a:pt x="227" y="208"/>
                    <a:pt x="105" y="1084"/>
                  </a:cubicBezTo>
                  <a:cubicBezTo>
                    <a:pt x="1" y="1792"/>
                    <a:pt x="865" y="1688"/>
                    <a:pt x="1504" y="1740"/>
                  </a:cubicBezTo>
                  <a:cubicBezTo>
                    <a:pt x="2265" y="1568"/>
                    <a:pt x="3405" y="1792"/>
                    <a:pt x="3665" y="652"/>
                  </a:cubicBezTo>
                  <a:cubicBezTo>
                    <a:pt x="3769" y="167"/>
                    <a:pt x="3329" y="0"/>
                    <a:pt x="2929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5" name="Google Shape;1175;p50"/>
            <p:cNvSpPr/>
            <p:nvPr/>
          </p:nvSpPr>
          <p:spPr>
            <a:xfrm>
              <a:off x="1870350" y="2639275"/>
              <a:ext cx="59225" cy="44325"/>
            </a:xfrm>
            <a:custGeom>
              <a:avLst/>
              <a:gdLst/>
              <a:ahLst/>
              <a:cxnLst/>
              <a:rect l="l" t="t" r="r" b="b"/>
              <a:pathLst>
                <a:path w="2369" h="1773" extrusionOk="0">
                  <a:moveTo>
                    <a:pt x="922" y="1"/>
                  </a:moveTo>
                  <a:cubicBezTo>
                    <a:pt x="435" y="1"/>
                    <a:pt x="1" y="156"/>
                    <a:pt x="1" y="762"/>
                  </a:cubicBezTo>
                  <a:cubicBezTo>
                    <a:pt x="1" y="1414"/>
                    <a:pt x="337" y="1773"/>
                    <a:pt x="982" y="1773"/>
                  </a:cubicBezTo>
                  <a:cubicBezTo>
                    <a:pt x="1038" y="1773"/>
                    <a:pt x="1097" y="1770"/>
                    <a:pt x="1158" y="1765"/>
                  </a:cubicBezTo>
                  <a:cubicBezTo>
                    <a:pt x="1711" y="1730"/>
                    <a:pt x="2368" y="1678"/>
                    <a:pt x="2299" y="901"/>
                  </a:cubicBezTo>
                  <a:cubicBezTo>
                    <a:pt x="2264" y="175"/>
                    <a:pt x="1642" y="2"/>
                    <a:pt x="1003" y="2"/>
                  </a:cubicBezTo>
                  <a:cubicBezTo>
                    <a:pt x="976" y="1"/>
                    <a:pt x="949" y="1"/>
                    <a:pt x="922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6" name="Google Shape;1176;p50"/>
            <p:cNvSpPr/>
            <p:nvPr/>
          </p:nvSpPr>
          <p:spPr>
            <a:xfrm>
              <a:off x="2264800" y="4630125"/>
              <a:ext cx="62675" cy="39225"/>
            </a:xfrm>
            <a:custGeom>
              <a:avLst/>
              <a:gdLst/>
              <a:ahLst/>
              <a:cxnLst/>
              <a:rect l="l" t="t" r="r" b="b"/>
              <a:pathLst>
                <a:path w="2507" h="1569" extrusionOk="0">
                  <a:moveTo>
                    <a:pt x="1176" y="52"/>
                  </a:moveTo>
                  <a:cubicBezTo>
                    <a:pt x="675" y="87"/>
                    <a:pt x="1" y="1"/>
                    <a:pt x="1" y="813"/>
                  </a:cubicBezTo>
                  <a:cubicBezTo>
                    <a:pt x="1" y="1241"/>
                    <a:pt x="341" y="1568"/>
                    <a:pt x="742" y="1568"/>
                  </a:cubicBezTo>
                  <a:cubicBezTo>
                    <a:pt x="811" y="1568"/>
                    <a:pt x="881" y="1559"/>
                    <a:pt x="951" y="1539"/>
                  </a:cubicBezTo>
                  <a:cubicBezTo>
                    <a:pt x="1077" y="1515"/>
                    <a:pt x="1221" y="1513"/>
                    <a:pt x="1369" y="1513"/>
                  </a:cubicBezTo>
                  <a:cubicBezTo>
                    <a:pt x="1403" y="1513"/>
                    <a:pt x="1437" y="1513"/>
                    <a:pt x="1471" y="1513"/>
                  </a:cubicBezTo>
                  <a:cubicBezTo>
                    <a:pt x="1947" y="1513"/>
                    <a:pt x="2434" y="1491"/>
                    <a:pt x="2472" y="830"/>
                  </a:cubicBezTo>
                  <a:cubicBezTo>
                    <a:pt x="2506" y="52"/>
                    <a:pt x="1781" y="87"/>
                    <a:pt x="1176" y="52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7" name="Google Shape;1177;p50"/>
            <p:cNvSpPr/>
            <p:nvPr/>
          </p:nvSpPr>
          <p:spPr>
            <a:xfrm>
              <a:off x="1604225" y="2645350"/>
              <a:ext cx="56175" cy="38275"/>
            </a:xfrm>
            <a:custGeom>
              <a:avLst/>
              <a:gdLst/>
              <a:ahLst/>
              <a:cxnLst/>
              <a:rect l="l" t="t" r="r" b="b"/>
              <a:pathLst>
                <a:path w="2247" h="1531" extrusionOk="0">
                  <a:moveTo>
                    <a:pt x="1003" y="1"/>
                  </a:moveTo>
                  <a:cubicBezTo>
                    <a:pt x="536" y="35"/>
                    <a:pt x="0" y="1"/>
                    <a:pt x="17" y="554"/>
                  </a:cubicBezTo>
                  <a:cubicBezTo>
                    <a:pt x="17" y="1297"/>
                    <a:pt x="640" y="1452"/>
                    <a:pt x="1262" y="1522"/>
                  </a:cubicBezTo>
                  <a:cubicBezTo>
                    <a:pt x="1319" y="1528"/>
                    <a:pt x="1377" y="1531"/>
                    <a:pt x="1434" y="1531"/>
                  </a:cubicBezTo>
                  <a:cubicBezTo>
                    <a:pt x="1857" y="1531"/>
                    <a:pt x="2247" y="1352"/>
                    <a:pt x="2247" y="865"/>
                  </a:cubicBezTo>
                  <a:cubicBezTo>
                    <a:pt x="2247" y="18"/>
                    <a:pt x="1504" y="139"/>
                    <a:pt x="100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8" name="Google Shape;1178;p50"/>
            <p:cNvSpPr/>
            <p:nvPr/>
          </p:nvSpPr>
          <p:spPr>
            <a:xfrm>
              <a:off x="7045475" y="3384250"/>
              <a:ext cx="47375" cy="53550"/>
            </a:xfrm>
            <a:custGeom>
              <a:avLst/>
              <a:gdLst/>
              <a:ahLst/>
              <a:cxnLst/>
              <a:rect l="l" t="t" r="r" b="b"/>
              <a:pathLst>
                <a:path w="1895" h="2142" extrusionOk="0">
                  <a:moveTo>
                    <a:pt x="416" y="1"/>
                  </a:moveTo>
                  <a:cubicBezTo>
                    <a:pt x="93" y="1"/>
                    <a:pt x="0" y="338"/>
                    <a:pt x="63" y="618"/>
                  </a:cubicBezTo>
                  <a:cubicBezTo>
                    <a:pt x="201" y="1292"/>
                    <a:pt x="339" y="2035"/>
                    <a:pt x="1203" y="2139"/>
                  </a:cubicBezTo>
                  <a:cubicBezTo>
                    <a:pt x="1224" y="2141"/>
                    <a:pt x="1245" y="2142"/>
                    <a:pt x="1265" y="2142"/>
                  </a:cubicBezTo>
                  <a:cubicBezTo>
                    <a:pt x="1645" y="2142"/>
                    <a:pt x="1895" y="1835"/>
                    <a:pt x="1895" y="1327"/>
                  </a:cubicBezTo>
                  <a:cubicBezTo>
                    <a:pt x="1670" y="705"/>
                    <a:pt x="1273" y="169"/>
                    <a:pt x="529" y="13"/>
                  </a:cubicBezTo>
                  <a:cubicBezTo>
                    <a:pt x="489" y="5"/>
                    <a:pt x="451" y="1"/>
                    <a:pt x="416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79" name="Google Shape;1179;p50"/>
            <p:cNvSpPr/>
            <p:nvPr/>
          </p:nvSpPr>
          <p:spPr>
            <a:xfrm>
              <a:off x="4291500" y="1250400"/>
              <a:ext cx="54900" cy="37900"/>
            </a:xfrm>
            <a:custGeom>
              <a:avLst/>
              <a:gdLst/>
              <a:ahLst/>
              <a:cxnLst/>
              <a:rect l="l" t="t" r="r" b="b"/>
              <a:pathLst>
                <a:path w="2196" h="1516" extrusionOk="0">
                  <a:moveTo>
                    <a:pt x="1013" y="0"/>
                  </a:moveTo>
                  <a:cubicBezTo>
                    <a:pt x="676" y="0"/>
                    <a:pt x="369" y="181"/>
                    <a:pt x="190" y="464"/>
                  </a:cubicBezTo>
                  <a:cubicBezTo>
                    <a:pt x="0" y="706"/>
                    <a:pt x="35" y="1034"/>
                    <a:pt x="259" y="1224"/>
                  </a:cubicBezTo>
                  <a:cubicBezTo>
                    <a:pt x="466" y="1444"/>
                    <a:pt x="678" y="1515"/>
                    <a:pt x="892" y="1515"/>
                  </a:cubicBezTo>
                  <a:cubicBezTo>
                    <a:pt x="1233" y="1515"/>
                    <a:pt x="1579" y="1336"/>
                    <a:pt x="1919" y="1293"/>
                  </a:cubicBezTo>
                  <a:cubicBezTo>
                    <a:pt x="2195" y="567"/>
                    <a:pt x="1901" y="153"/>
                    <a:pt x="1175" y="14"/>
                  </a:cubicBezTo>
                  <a:cubicBezTo>
                    <a:pt x="1121" y="5"/>
                    <a:pt x="1066" y="0"/>
                    <a:pt x="1013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0" name="Google Shape;1180;p50"/>
            <p:cNvSpPr/>
            <p:nvPr/>
          </p:nvSpPr>
          <p:spPr>
            <a:xfrm>
              <a:off x="6323375" y="3314875"/>
              <a:ext cx="50125" cy="37325"/>
            </a:xfrm>
            <a:custGeom>
              <a:avLst/>
              <a:gdLst/>
              <a:ahLst/>
              <a:cxnLst/>
              <a:rect l="l" t="t" r="r" b="b"/>
              <a:pathLst>
                <a:path w="2005" h="1493" extrusionOk="0">
                  <a:moveTo>
                    <a:pt x="754" y="1"/>
                  </a:moveTo>
                  <a:cubicBezTo>
                    <a:pt x="409" y="1"/>
                    <a:pt x="93" y="129"/>
                    <a:pt x="52" y="542"/>
                  </a:cubicBezTo>
                  <a:cubicBezTo>
                    <a:pt x="0" y="1198"/>
                    <a:pt x="536" y="1371"/>
                    <a:pt x="1106" y="1492"/>
                  </a:cubicBezTo>
                  <a:cubicBezTo>
                    <a:pt x="1504" y="1475"/>
                    <a:pt x="1988" y="1440"/>
                    <a:pt x="1988" y="905"/>
                  </a:cubicBezTo>
                  <a:cubicBezTo>
                    <a:pt x="2005" y="317"/>
                    <a:pt x="1504" y="110"/>
                    <a:pt x="1020" y="23"/>
                  </a:cubicBezTo>
                  <a:cubicBezTo>
                    <a:pt x="932" y="9"/>
                    <a:pt x="842" y="1"/>
                    <a:pt x="754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1" name="Google Shape;1181;p50"/>
            <p:cNvSpPr/>
            <p:nvPr/>
          </p:nvSpPr>
          <p:spPr>
            <a:xfrm>
              <a:off x="6680225" y="1890750"/>
              <a:ext cx="46075" cy="42200"/>
            </a:xfrm>
            <a:custGeom>
              <a:avLst/>
              <a:gdLst/>
              <a:ahLst/>
              <a:cxnLst/>
              <a:rect l="l" t="t" r="r" b="b"/>
              <a:pathLst>
                <a:path w="1843" h="1688" extrusionOk="0">
                  <a:moveTo>
                    <a:pt x="1376" y="1"/>
                  </a:moveTo>
                  <a:cubicBezTo>
                    <a:pt x="1345" y="1"/>
                    <a:pt x="1312" y="4"/>
                    <a:pt x="1280" y="11"/>
                  </a:cubicBezTo>
                  <a:cubicBezTo>
                    <a:pt x="675" y="29"/>
                    <a:pt x="156" y="478"/>
                    <a:pt x="70" y="1083"/>
                  </a:cubicBezTo>
                  <a:cubicBezTo>
                    <a:pt x="1" y="1446"/>
                    <a:pt x="208" y="1670"/>
                    <a:pt x="675" y="1688"/>
                  </a:cubicBezTo>
                  <a:cubicBezTo>
                    <a:pt x="1193" y="1480"/>
                    <a:pt x="1643" y="1135"/>
                    <a:pt x="1781" y="513"/>
                  </a:cubicBezTo>
                  <a:cubicBezTo>
                    <a:pt x="1843" y="250"/>
                    <a:pt x="1642" y="1"/>
                    <a:pt x="1376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2" name="Google Shape;1182;p50"/>
            <p:cNvSpPr/>
            <p:nvPr/>
          </p:nvSpPr>
          <p:spPr>
            <a:xfrm>
              <a:off x="3550975" y="1955400"/>
              <a:ext cx="53600" cy="126175"/>
            </a:xfrm>
            <a:custGeom>
              <a:avLst/>
              <a:gdLst/>
              <a:ahLst/>
              <a:cxnLst/>
              <a:rect l="l" t="t" r="r" b="b"/>
              <a:pathLst>
                <a:path w="2144" h="5047" extrusionOk="0">
                  <a:moveTo>
                    <a:pt x="1297" y="0"/>
                  </a:moveTo>
                  <a:cubicBezTo>
                    <a:pt x="778" y="0"/>
                    <a:pt x="260" y="363"/>
                    <a:pt x="364" y="795"/>
                  </a:cubicBezTo>
                  <a:cubicBezTo>
                    <a:pt x="640" y="1850"/>
                    <a:pt x="122" y="2731"/>
                    <a:pt x="1" y="3491"/>
                  </a:cubicBezTo>
                  <a:cubicBezTo>
                    <a:pt x="70" y="4338"/>
                    <a:pt x="1" y="5047"/>
                    <a:pt x="951" y="5047"/>
                  </a:cubicBezTo>
                  <a:cubicBezTo>
                    <a:pt x="1781" y="5047"/>
                    <a:pt x="1971" y="4476"/>
                    <a:pt x="2040" y="3785"/>
                  </a:cubicBezTo>
                  <a:cubicBezTo>
                    <a:pt x="2144" y="2748"/>
                    <a:pt x="1642" y="1746"/>
                    <a:pt x="1936" y="692"/>
                  </a:cubicBezTo>
                  <a:cubicBezTo>
                    <a:pt x="2023" y="381"/>
                    <a:pt x="1712" y="0"/>
                    <a:pt x="1297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3" name="Google Shape;1183;p50"/>
            <p:cNvSpPr/>
            <p:nvPr/>
          </p:nvSpPr>
          <p:spPr>
            <a:xfrm>
              <a:off x="3910000" y="2161475"/>
              <a:ext cx="93775" cy="45400"/>
            </a:xfrm>
            <a:custGeom>
              <a:avLst/>
              <a:gdLst/>
              <a:ahLst/>
              <a:cxnLst/>
              <a:rect l="l" t="t" r="r" b="b"/>
              <a:pathLst>
                <a:path w="3751" h="1816" extrusionOk="0">
                  <a:moveTo>
                    <a:pt x="1383" y="1"/>
                  </a:moveTo>
                  <a:cubicBezTo>
                    <a:pt x="778" y="87"/>
                    <a:pt x="1" y="18"/>
                    <a:pt x="122" y="640"/>
                  </a:cubicBezTo>
                  <a:cubicBezTo>
                    <a:pt x="329" y="1625"/>
                    <a:pt x="1297" y="1815"/>
                    <a:pt x="2195" y="1815"/>
                  </a:cubicBezTo>
                  <a:cubicBezTo>
                    <a:pt x="2835" y="1815"/>
                    <a:pt x="3751" y="1712"/>
                    <a:pt x="3613" y="951"/>
                  </a:cubicBezTo>
                  <a:cubicBezTo>
                    <a:pt x="3466" y="240"/>
                    <a:pt x="2970" y="188"/>
                    <a:pt x="2455" y="188"/>
                  </a:cubicBezTo>
                  <a:cubicBezTo>
                    <a:pt x="2366" y="188"/>
                    <a:pt x="2276" y="189"/>
                    <a:pt x="2187" y="189"/>
                  </a:cubicBezTo>
                  <a:cubicBezTo>
                    <a:pt x="1880" y="189"/>
                    <a:pt x="1588" y="170"/>
                    <a:pt x="1383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4" name="Google Shape;1184;p50"/>
            <p:cNvSpPr/>
            <p:nvPr/>
          </p:nvSpPr>
          <p:spPr>
            <a:xfrm>
              <a:off x="4125600" y="2173875"/>
              <a:ext cx="50575" cy="37600"/>
            </a:xfrm>
            <a:custGeom>
              <a:avLst/>
              <a:gdLst/>
              <a:ahLst/>
              <a:cxnLst/>
              <a:rect l="l" t="t" r="r" b="b"/>
              <a:pathLst>
                <a:path w="2023" h="1504" extrusionOk="0">
                  <a:moveTo>
                    <a:pt x="1294" y="1"/>
                  </a:moveTo>
                  <a:cubicBezTo>
                    <a:pt x="1249" y="1"/>
                    <a:pt x="1204" y="3"/>
                    <a:pt x="1158" y="6"/>
                  </a:cubicBezTo>
                  <a:cubicBezTo>
                    <a:pt x="691" y="144"/>
                    <a:pt x="0" y="109"/>
                    <a:pt x="17" y="904"/>
                  </a:cubicBezTo>
                  <a:cubicBezTo>
                    <a:pt x="17" y="1352"/>
                    <a:pt x="364" y="1503"/>
                    <a:pt x="748" y="1503"/>
                  </a:cubicBezTo>
                  <a:cubicBezTo>
                    <a:pt x="809" y="1503"/>
                    <a:pt x="872" y="1499"/>
                    <a:pt x="933" y="1492"/>
                  </a:cubicBezTo>
                  <a:cubicBezTo>
                    <a:pt x="1486" y="1440"/>
                    <a:pt x="2022" y="1233"/>
                    <a:pt x="2022" y="593"/>
                  </a:cubicBezTo>
                  <a:cubicBezTo>
                    <a:pt x="2022" y="156"/>
                    <a:pt x="1711" y="1"/>
                    <a:pt x="1294" y="1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5" name="Google Shape;1185;p50"/>
            <p:cNvSpPr/>
            <p:nvPr/>
          </p:nvSpPr>
          <p:spPr>
            <a:xfrm>
              <a:off x="3415775" y="2038325"/>
              <a:ext cx="44925" cy="38175"/>
            </a:xfrm>
            <a:custGeom>
              <a:avLst/>
              <a:gdLst/>
              <a:ahLst/>
              <a:cxnLst/>
              <a:rect l="l" t="t" r="r" b="b"/>
              <a:pathLst>
                <a:path w="1797" h="1527" extrusionOk="0">
                  <a:moveTo>
                    <a:pt x="812" y="0"/>
                  </a:moveTo>
                  <a:cubicBezTo>
                    <a:pt x="383" y="0"/>
                    <a:pt x="1" y="211"/>
                    <a:pt x="34" y="710"/>
                  </a:cubicBezTo>
                  <a:cubicBezTo>
                    <a:pt x="34" y="1164"/>
                    <a:pt x="400" y="1527"/>
                    <a:pt x="845" y="1527"/>
                  </a:cubicBezTo>
                  <a:cubicBezTo>
                    <a:pt x="874" y="1527"/>
                    <a:pt x="903" y="1525"/>
                    <a:pt x="933" y="1522"/>
                  </a:cubicBezTo>
                  <a:cubicBezTo>
                    <a:pt x="1382" y="1522"/>
                    <a:pt x="1745" y="1315"/>
                    <a:pt x="1797" y="796"/>
                  </a:cubicBezTo>
                  <a:cubicBezTo>
                    <a:pt x="1745" y="226"/>
                    <a:pt x="1330" y="19"/>
                    <a:pt x="864" y="1"/>
                  </a:cubicBezTo>
                  <a:cubicBezTo>
                    <a:pt x="847" y="1"/>
                    <a:pt x="829" y="0"/>
                    <a:pt x="812" y="0"/>
                  </a:cubicBezTo>
                  <a:close/>
                </a:path>
              </a:pathLst>
            </a:cu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186" name="Google Shape;1186;p50"/>
          <p:cNvGrpSpPr/>
          <p:nvPr/>
        </p:nvGrpSpPr>
        <p:grpSpPr>
          <a:xfrm>
            <a:off x="6101845" y="3195620"/>
            <a:ext cx="2418900" cy="1412700"/>
            <a:chOff x="715100" y="1600325"/>
            <a:chExt cx="2418900" cy="1412700"/>
          </a:xfrm>
        </p:grpSpPr>
        <p:sp>
          <p:nvSpPr>
            <p:cNvPr id="1187" name="Google Shape;1187;p50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88" name="Google Shape;1188;p50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1189" name="Google Shape;1189;p50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90" name="Google Shape;1190;p50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91" name="Google Shape;1191;p50"/>
          <p:cNvGrpSpPr/>
          <p:nvPr/>
        </p:nvGrpSpPr>
        <p:grpSpPr>
          <a:xfrm>
            <a:off x="6101845" y="1600325"/>
            <a:ext cx="2418900" cy="1412700"/>
            <a:chOff x="715100" y="1600325"/>
            <a:chExt cx="2418900" cy="1412700"/>
          </a:xfrm>
        </p:grpSpPr>
        <p:sp>
          <p:nvSpPr>
            <p:cNvPr id="1192" name="Google Shape;1192;p50"/>
            <p:cNvSpPr/>
            <p:nvPr/>
          </p:nvSpPr>
          <p:spPr>
            <a:xfrm>
              <a:off x="806600" y="1691825"/>
              <a:ext cx="23274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193" name="Google Shape;1193;p50"/>
            <p:cNvGrpSpPr/>
            <p:nvPr/>
          </p:nvGrpSpPr>
          <p:grpSpPr>
            <a:xfrm>
              <a:off x="715100" y="1600325"/>
              <a:ext cx="2327400" cy="1321200"/>
              <a:chOff x="715100" y="1600325"/>
              <a:chExt cx="2327400" cy="1321200"/>
            </a:xfrm>
          </p:grpSpPr>
          <p:sp>
            <p:nvSpPr>
              <p:cNvPr id="1194" name="Google Shape;1194;p50"/>
              <p:cNvSpPr/>
              <p:nvPr/>
            </p:nvSpPr>
            <p:spPr>
              <a:xfrm>
                <a:off x="715100" y="1600325"/>
                <a:ext cx="2327400" cy="13212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1195" name="Google Shape;1195;p50"/>
              <p:cNvCxnSpPr/>
              <p:nvPr/>
            </p:nvCxnSpPr>
            <p:spPr>
              <a:xfrm>
                <a:off x="722125" y="1783325"/>
                <a:ext cx="23157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1196" name="Google Shape;1196;p50"/>
          <p:cNvSpPr txBox="1">
            <a:spLocks noGrp="1"/>
          </p:cNvSpPr>
          <p:nvPr>
            <p:ph type="subTitle" idx="4294967295"/>
          </p:nvPr>
        </p:nvSpPr>
        <p:spPr>
          <a:xfrm>
            <a:off x="6168018" y="3401300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ubik Black"/>
                <a:ea typeface="Rubik Black"/>
                <a:cs typeface="Rubik Black"/>
                <a:sym typeface="Rubik Black"/>
              </a:rPr>
              <a:t>India</a:t>
            </a:r>
            <a:endParaRPr sz="2400"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1197" name="Google Shape;1197;p50"/>
          <p:cNvSpPr txBox="1">
            <a:spLocks noGrp="1"/>
          </p:cNvSpPr>
          <p:nvPr>
            <p:ph type="subTitle" idx="4294967295"/>
          </p:nvPr>
        </p:nvSpPr>
        <p:spPr>
          <a:xfrm>
            <a:off x="6166650" y="1803550"/>
            <a:ext cx="2194500" cy="54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latin typeface="Rubik Black"/>
                <a:ea typeface="Rubik Black"/>
                <a:cs typeface="Rubik Black"/>
                <a:sym typeface="Rubik Black"/>
              </a:rPr>
              <a:t>Netherlands</a:t>
            </a:r>
            <a:endParaRPr sz="2400">
              <a:latin typeface="Rubik Black"/>
              <a:ea typeface="Rubik Black"/>
              <a:cs typeface="Rubik Black"/>
              <a:sym typeface="Rubik Black"/>
            </a:endParaRPr>
          </a:p>
        </p:txBody>
      </p:sp>
      <p:sp>
        <p:nvSpPr>
          <p:cNvPr id="1198" name="Google Shape;1198;p50"/>
          <p:cNvSpPr txBox="1">
            <a:spLocks noGrp="1"/>
          </p:cNvSpPr>
          <p:nvPr>
            <p:ph type="subTitle" idx="4294967295"/>
          </p:nvPr>
        </p:nvSpPr>
        <p:spPr>
          <a:xfrm>
            <a:off x="6166650" y="2261076"/>
            <a:ext cx="2194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Despite being red, Mars is actually cold place</a:t>
            </a:r>
            <a:endParaRPr/>
          </a:p>
        </p:txBody>
      </p:sp>
      <p:sp>
        <p:nvSpPr>
          <p:cNvPr id="1199" name="Google Shape;1199;p50"/>
          <p:cNvSpPr txBox="1">
            <a:spLocks noGrp="1"/>
          </p:cNvSpPr>
          <p:nvPr>
            <p:ph type="subTitle" idx="4294967295"/>
          </p:nvPr>
        </p:nvSpPr>
        <p:spPr>
          <a:xfrm>
            <a:off x="6168018" y="3853932"/>
            <a:ext cx="2194500" cy="640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Neptune is the farthest planet from the Sun</a:t>
            </a:r>
            <a:endParaRPr/>
          </a:p>
        </p:txBody>
      </p:sp>
      <p:cxnSp>
        <p:nvCxnSpPr>
          <p:cNvPr id="1200" name="Google Shape;1200;p50"/>
          <p:cNvCxnSpPr>
            <a:stCxn id="1197" idx="1"/>
          </p:cNvCxnSpPr>
          <p:nvPr/>
        </p:nvCxnSpPr>
        <p:spPr>
          <a:xfrm flipH="1">
            <a:off x="3043650" y="2077900"/>
            <a:ext cx="3123000" cy="184200"/>
          </a:xfrm>
          <a:prstGeom prst="bentConnector3">
            <a:avLst>
              <a:gd name="adj1" fmla="val 13664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cxnSp>
        <p:nvCxnSpPr>
          <p:cNvPr id="1201" name="Google Shape;1201;p50"/>
          <p:cNvCxnSpPr>
            <a:stCxn id="1196" idx="1"/>
          </p:cNvCxnSpPr>
          <p:nvPr/>
        </p:nvCxnSpPr>
        <p:spPr>
          <a:xfrm rot="10800000">
            <a:off x="4212618" y="2811950"/>
            <a:ext cx="1955400" cy="863700"/>
          </a:xfrm>
          <a:prstGeom prst="bentConnector3">
            <a:avLst>
              <a:gd name="adj1" fmla="val 22110"/>
            </a:avLst>
          </a:prstGeom>
          <a:noFill/>
          <a:ln w="28575" cap="flat" cmpd="sng">
            <a:solidFill>
              <a:schemeClr val="dk1"/>
            </a:solidFill>
            <a:prstDash val="solid"/>
            <a:round/>
            <a:headEnd type="oval" w="med" len="med"/>
            <a:tailEnd type="oval" w="med" len="med"/>
          </a:ln>
        </p:spPr>
      </p:cxnSp>
      <p:sp>
        <p:nvSpPr>
          <p:cNvPr id="1202" name="Google Shape;1202;p50"/>
          <p:cNvSpPr/>
          <p:nvPr/>
        </p:nvSpPr>
        <p:spPr>
          <a:xfrm>
            <a:off x="716400" y="4262500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3" name="Google Shape;1203;p50"/>
          <p:cNvSpPr/>
          <p:nvPr/>
        </p:nvSpPr>
        <p:spPr>
          <a:xfrm>
            <a:off x="941832" y="4113860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4" name="Google Shape;1204;p50"/>
          <p:cNvSpPr/>
          <p:nvPr/>
        </p:nvSpPr>
        <p:spPr>
          <a:xfrm>
            <a:off x="7971700" y="10816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9" name="Google Shape;1209;p51"/>
          <p:cNvSpPr txBox="1">
            <a:spLocks noGrp="1"/>
          </p:cNvSpPr>
          <p:nvPr>
            <p:ph type="title"/>
          </p:nvPr>
        </p:nvSpPr>
        <p:spPr>
          <a:xfrm>
            <a:off x="2286000" y="3293217"/>
            <a:ext cx="4572000" cy="502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—Someone Famous </a:t>
            </a:r>
            <a:endParaRPr/>
          </a:p>
        </p:txBody>
      </p:sp>
      <p:sp>
        <p:nvSpPr>
          <p:cNvPr id="1210" name="Google Shape;1210;p51"/>
          <p:cNvSpPr txBox="1">
            <a:spLocks noGrp="1"/>
          </p:cNvSpPr>
          <p:nvPr>
            <p:ph type="subTitle" idx="1"/>
          </p:nvPr>
        </p:nvSpPr>
        <p:spPr>
          <a:xfrm>
            <a:off x="1828800" y="1600317"/>
            <a:ext cx="5486400" cy="13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“This is a quote, words full of wisdom that someone important said and can make the reader get inspired.”</a:t>
            </a:r>
            <a:endParaRPr/>
          </a:p>
        </p:txBody>
      </p:sp>
      <p:sp>
        <p:nvSpPr>
          <p:cNvPr id="1211" name="Google Shape;1211;p51"/>
          <p:cNvSpPr/>
          <p:nvPr/>
        </p:nvSpPr>
        <p:spPr>
          <a:xfrm rot="-2700000">
            <a:off x="6667953" y="3605009"/>
            <a:ext cx="365716" cy="365716"/>
          </a:xfrm>
          <a:prstGeom prst="upArrow">
            <a:avLst>
              <a:gd name="adj1" fmla="val 50000"/>
              <a:gd name="adj2" fmla="val 50000"/>
            </a:avLst>
          </a:prstGeom>
          <a:solidFill>
            <a:schemeClr val="lt1"/>
          </a:solidFill>
          <a:ln w="2857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12" name="Google Shape;1212;p51"/>
          <p:cNvGrpSpPr/>
          <p:nvPr/>
        </p:nvGrpSpPr>
        <p:grpSpPr>
          <a:xfrm>
            <a:off x="463651" y="1220603"/>
            <a:ext cx="502899" cy="502899"/>
            <a:chOff x="858700" y="1967475"/>
            <a:chExt cx="605100" cy="605100"/>
          </a:xfrm>
        </p:grpSpPr>
        <p:sp>
          <p:nvSpPr>
            <p:cNvPr id="1213" name="Google Shape;1213;p51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4" name="Google Shape;1214;p51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5" name="Google Shape;1215;p51"/>
          <p:cNvGrpSpPr/>
          <p:nvPr/>
        </p:nvGrpSpPr>
        <p:grpSpPr>
          <a:xfrm>
            <a:off x="463651" y="1906497"/>
            <a:ext cx="502800" cy="502800"/>
            <a:chOff x="7014301" y="2017350"/>
            <a:chExt cx="502800" cy="502800"/>
          </a:xfrm>
        </p:grpSpPr>
        <p:sp>
          <p:nvSpPr>
            <p:cNvPr id="1216" name="Google Shape;1216;p51"/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7" name="Google Shape;1217;p51"/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18" name="Google Shape;1218;p51"/>
          <p:cNvGrpSpPr/>
          <p:nvPr/>
        </p:nvGrpSpPr>
        <p:grpSpPr>
          <a:xfrm>
            <a:off x="463651" y="445094"/>
            <a:ext cx="629846" cy="592514"/>
            <a:chOff x="463701" y="2217961"/>
            <a:chExt cx="629846" cy="592514"/>
          </a:xfrm>
        </p:grpSpPr>
        <p:sp>
          <p:nvSpPr>
            <p:cNvPr id="1219" name="Google Shape;1219;p51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0" name="Google Shape;1220;p51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1" name="Google Shape;1221;p51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222" name="Google Shape;1222;p51"/>
            <p:cNvGrpSpPr/>
            <p:nvPr/>
          </p:nvGrpSpPr>
          <p:grpSpPr>
            <a:xfrm>
              <a:off x="773496" y="2217961"/>
              <a:ext cx="320051" cy="298703"/>
              <a:chOff x="1023863" y="2896525"/>
              <a:chExt cx="240875" cy="219425"/>
            </a:xfrm>
          </p:grpSpPr>
          <p:sp>
            <p:nvSpPr>
              <p:cNvPr id="1223" name="Google Shape;1223;p51"/>
              <p:cNvSpPr/>
              <p:nvPr/>
            </p:nvSpPr>
            <p:spPr>
              <a:xfrm>
                <a:off x="1023863" y="2896525"/>
                <a:ext cx="240875" cy="219425"/>
              </a:xfrm>
              <a:custGeom>
                <a:avLst/>
                <a:gdLst/>
                <a:ahLst/>
                <a:cxnLst/>
                <a:rect l="l" t="t" r="r" b="b"/>
                <a:pathLst>
                  <a:path w="9635" h="8777" extrusionOk="0">
                    <a:moveTo>
                      <a:pt x="4811" y="1"/>
                    </a:moveTo>
                    <a:cubicBezTo>
                      <a:pt x="2818" y="1"/>
                      <a:pt x="1017" y="1364"/>
                      <a:pt x="537" y="3389"/>
                    </a:cubicBezTo>
                    <a:cubicBezTo>
                      <a:pt x="0" y="5754"/>
                      <a:pt x="1464" y="8096"/>
                      <a:pt x="3805" y="8657"/>
                    </a:cubicBezTo>
                    <a:cubicBezTo>
                      <a:pt x="4147" y="8738"/>
                      <a:pt x="4488" y="8776"/>
                      <a:pt x="4824" y="8776"/>
                    </a:cubicBezTo>
                    <a:cubicBezTo>
                      <a:pt x="6816" y="8776"/>
                      <a:pt x="8614" y="7413"/>
                      <a:pt x="9073" y="5388"/>
                    </a:cubicBezTo>
                    <a:cubicBezTo>
                      <a:pt x="9634" y="3047"/>
                      <a:pt x="8171" y="681"/>
                      <a:pt x="5830" y="120"/>
                    </a:cubicBezTo>
                    <a:cubicBezTo>
                      <a:pt x="5488" y="39"/>
                      <a:pt x="5147" y="1"/>
                      <a:pt x="4811" y="1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4" name="Google Shape;1224;p51"/>
              <p:cNvSpPr/>
              <p:nvPr/>
            </p:nvSpPr>
            <p:spPr>
              <a:xfrm>
                <a:off x="1111105" y="2959275"/>
                <a:ext cx="54900" cy="93925"/>
              </a:xfrm>
              <a:custGeom>
                <a:avLst/>
                <a:gdLst/>
                <a:ahLst/>
                <a:cxnLst/>
                <a:rect l="l" t="t" r="r" b="b"/>
                <a:pathLst>
                  <a:path w="2196" h="3757" extrusionOk="0">
                    <a:moveTo>
                      <a:pt x="1268" y="0"/>
                    </a:moveTo>
                    <a:lnTo>
                      <a:pt x="0" y="1049"/>
                    </a:lnTo>
                    <a:lnTo>
                      <a:pt x="512" y="1708"/>
                    </a:lnTo>
                    <a:lnTo>
                      <a:pt x="951" y="1342"/>
                    </a:lnTo>
                    <a:cubicBezTo>
                      <a:pt x="1024" y="1269"/>
                      <a:pt x="1098" y="1195"/>
                      <a:pt x="1171" y="1098"/>
                    </a:cubicBezTo>
                    <a:lnTo>
                      <a:pt x="1171" y="1756"/>
                    </a:lnTo>
                    <a:lnTo>
                      <a:pt x="1171" y="3756"/>
                    </a:lnTo>
                    <a:lnTo>
                      <a:pt x="2195" y="3756"/>
                    </a:lnTo>
                    <a:lnTo>
                      <a:pt x="2195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25" name="Google Shape;1225;p51"/>
          <p:cNvGrpSpPr/>
          <p:nvPr/>
        </p:nvGrpSpPr>
        <p:grpSpPr>
          <a:xfrm>
            <a:off x="404600" y="4046486"/>
            <a:ext cx="621000" cy="621000"/>
            <a:chOff x="416300" y="4058211"/>
            <a:chExt cx="621000" cy="621000"/>
          </a:xfrm>
        </p:grpSpPr>
        <p:sp>
          <p:nvSpPr>
            <p:cNvPr id="1226" name="Google Shape;1226;p51"/>
            <p:cNvSpPr/>
            <p:nvPr/>
          </p:nvSpPr>
          <p:spPr>
            <a:xfrm>
              <a:off x="475400" y="4117311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7" name="Google Shape;1227;p51"/>
            <p:cNvSpPr/>
            <p:nvPr/>
          </p:nvSpPr>
          <p:spPr>
            <a:xfrm rot="2700000">
              <a:off x="507243" y="4149154"/>
              <a:ext cx="439113" cy="439113"/>
            </a:xfrm>
            <a:prstGeom prst="plus">
              <a:avLst>
                <a:gd name="adj" fmla="val 42536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228" name="Google Shape;1228;p51"/>
          <p:cNvSpPr/>
          <p:nvPr/>
        </p:nvSpPr>
        <p:spPr>
          <a:xfrm>
            <a:off x="7036700" y="1335025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9" name="Google Shape;1229;p51"/>
          <p:cNvSpPr/>
          <p:nvPr/>
        </p:nvSpPr>
        <p:spPr>
          <a:xfrm>
            <a:off x="1828788" y="4058207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0" name="Google Shape;1230;p51"/>
          <p:cNvSpPr/>
          <p:nvPr/>
        </p:nvSpPr>
        <p:spPr>
          <a:xfrm>
            <a:off x="1596448" y="3909555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5" name="Google Shape;1235;p52"/>
          <p:cNvSpPr txBox="1">
            <a:spLocks noGrp="1"/>
          </p:cNvSpPr>
          <p:nvPr>
            <p:ph type="subTitle" idx="1"/>
          </p:nvPr>
        </p:nvSpPr>
        <p:spPr>
          <a:xfrm>
            <a:off x="2285980" y="1898836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Does anyone have any questions?</a:t>
            </a:r>
            <a:endParaRPr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addyouremail@freepik.com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+91  620 421 838 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yourwebsite.com</a:t>
            </a:r>
            <a:endParaRPr/>
          </a:p>
        </p:txBody>
      </p:sp>
      <p:sp>
        <p:nvSpPr>
          <p:cNvPr id="1236" name="Google Shape;1236;p52"/>
          <p:cNvSpPr txBox="1">
            <a:spLocks noGrp="1"/>
          </p:cNvSpPr>
          <p:nvPr>
            <p:ph type="ctrTitle"/>
          </p:nvPr>
        </p:nvSpPr>
        <p:spPr>
          <a:xfrm>
            <a:off x="2285980" y="984428"/>
            <a:ext cx="45720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Thanks!</a:t>
            </a:r>
            <a:endParaRPr/>
          </a:p>
        </p:txBody>
      </p:sp>
      <p:sp>
        <p:nvSpPr>
          <p:cNvPr id="1237" name="Google Shape;1237;p52"/>
          <p:cNvSpPr txBox="1"/>
          <p:nvPr/>
        </p:nvSpPr>
        <p:spPr>
          <a:xfrm>
            <a:off x="2285991" y="4084112"/>
            <a:ext cx="4572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rPr>
              <a:t>Please keep this slide for attribution</a:t>
            </a:r>
            <a:endParaRPr sz="1000">
              <a:solidFill>
                <a:schemeClr val="dk1"/>
              </a:solidFill>
              <a:latin typeface="Karla"/>
              <a:ea typeface="Karla"/>
              <a:cs typeface="Karla"/>
              <a:sym typeface="Karla"/>
            </a:endParaRPr>
          </a:p>
        </p:txBody>
      </p:sp>
      <p:grpSp>
        <p:nvGrpSpPr>
          <p:cNvPr id="1238" name="Google Shape;1238;p52"/>
          <p:cNvGrpSpPr/>
          <p:nvPr/>
        </p:nvGrpSpPr>
        <p:grpSpPr>
          <a:xfrm>
            <a:off x="274188" y="1428844"/>
            <a:ext cx="1827475" cy="1051350"/>
            <a:chOff x="6161988" y="3104373"/>
            <a:chExt cx="1827475" cy="1051350"/>
          </a:xfrm>
        </p:grpSpPr>
        <p:grpSp>
          <p:nvGrpSpPr>
            <p:cNvPr id="1239" name="Google Shape;1239;p52"/>
            <p:cNvGrpSpPr/>
            <p:nvPr/>
          </p:nvGrpSpPr>
          <p:grpSpPr>
            <a:xfrm>
              <a:off x="6161988" y="3104373"/>
              <a:ext cx="1827475" cy="1051350"/>
              <a:chOff x="274188" y="1278048"/>
              <a:chExt cx="1827475" cy="1051350"/>
            </a:xfrm>
          </p:grpSpPr>
          <p:sp>
            <p:nvSpPr>
              <p:cNvPr id="1240" name="Google Shape;1240;p5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41" name="Google Shape;1241;p52"/>
              <p:cNvGrpSpPr/>
              <p:nvPr/>
            </p:nvGrpSpPr>
            <p:grpSpPr>
              <a:xfrm>
                <a:off x="274188" y="1278048"/>
                <a:ext cx="1737300" cy="960000"/>
                <a:chOff x="7146475" y="2190661"/>
                <a:chExt cx="1737300" cy="960000"/>
              </a:xfrm>
            </p:grpSpPr>
            <p:sp>
              <p:nvSpPr>
                <p:cNvPr id="1242" name="Google Shape;1242;p52"/>
                <p:cNvSpPr/>
                <p:nvPr/>
              </p:nvSpPr>
              <p:spPr>
                <a:xfrm>
                  <a:off x="7146475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243" name="Google Shape;1243;p52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244" name="Google Shape;1244;p52"/>
            <p:cNvGrpSpPr/>
            <p:nvPr/>
          </p:nvGrpSpPr>
          <p:grpSpPr>
            <a:xfrm>
              <a:off x="6349239" y="3420925"/>
              <a:ext cx="1356472" cy="509050"/>
              <a:chOff x="6343699" y="3416675"/>
              <a:chExt cx="1356472" cy="509050"/>
            </a:xfrm>
          </p:grpSpPr>
          <p:sp>
            <p:nvSpPr>
              <p:cNvPr id="1245" name="Google Shape;1245;p52"/>
              <p:cNvSpPr/>
              <p:nvPr/>
            </p:nvSpPr>
            <p:spPr>
              <a:xfrm>
                <a:off x="6343699" y="3524445"/>
                <a:ext cx="776865" cy="54206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48" extrusionOk="0">
                    <a:moveTo>
                      <a:pt x="18435" y="1"/>
                    </a:moveTo>
                    <a:cubicBezTo>
                      <a:pt x="18412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296"/>
                      <a:pt x="854" y="1345"/>
                    </a:cubicBezTo>
                    <a:lnTo>
                      <a:pt x="18366" y="1345"/>
                    </a:lnTo>
                    <a:cubicBezTo>
                      <a:pt x="18389" y="1347"/>
                      <a:pt x="18412" y="1347"/>
                      <a:pt x="18435" y="1347"/>
                    </a:cubicBezTo>
                    <a:cubicBezTo>
                      <a:pt x="19319" y="1347"/>
                      <a:pt x="19319" y="1"/>
                      <a:pt x="1843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6" name="Google Shape;1246;p52"/>
              <p:cNvSpPr/>
              <p:nvPr/>
            </p:nvSpPr>
            <p:spPr>
              <a:xfrm>
                <a:off x="6343699" y="3651035"/>
                <a:ext cx="777147" cy="55131"/>
              </a:xfrm>
              <a:custGeom>
                <a:avLst/>
                <a:gdLst/>
                <a:ahLst/>
                <a:cxnLst/>
                <a:rect l="l" t="t" r="r" b="b"/>
                <a:pathLst>
                  <a:path w="19326" h="1371" extrusionOk="0">
                    <a:moveTo>
                      <a:pt x="18412" y="1"/>
                    </a:moveTo>
                    <a:cubicBezTo>
                      <a:pt x="18397" y="1"/>
                      <a:pt x="18382" y="1"/>
                      <a:pt x="18366" y="2"/>
                    </a:cubicBezTo>
                    <a:lnTo>
                      <a:pt x="854" y="2"/>
                    </a:lnTo>
                    <a:cubicBezTo>
                      <a:pt x="0" y="75"/>
                      <a:pt x="0" y="1319"/>
                      <a:pt x="854" y="1368"/>
                    </a:cubicBezTo>
                    <a:lnTo>
                      <a:pt x="18366" y="1368"/>
                    </a:lnTo>
                    <a:cubicBezTo>
                      <a:pt x="18389" y="1369"/>
                      <a:pt x="18412" y="1370"/>
                      <a:pt x="18434" y="1370"/>
                    </a:cubicBezTo>
                    <a:cubicBezTo>
                      <a:pt x="19326" y="1370"/>
                      <a:pt x="19319" y="1"/>
                      <a:pt x="1841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7" name="Google Shape;1247;p52"/>
              <p:cNvSpPr/>
              <p:nvPr/>
            </p:nvSpPr>
            <p:spPr>
              <a:xfrm>
                <a:off x="6343699" y="3778469"/>
                <a:ext cx="776865" cy="55172"/>
              </a:xfrm>
              <a:custGeom>
                <a:avLst/>
                <a:gdLst/>
                <a:ahLst/>
                <a:cxnLst/>
                <a:rect l="l" t="t" r="r" b="b"/>
                <a:pathLst>
                  <a:path w="19319" h="1372" extrusionOk="0">
                    <a:moveTo>
                      <a:pt x="18433" y="1"/>
                    </a:moveTo>
                    <a:cubicBezTo>
                      <a:pt x="18411" y="1"/>
                      <a:pt x="18389" y="2"/>
                      <a:pt x="18366" y="3"/>
                    </a:cubicBezTo>
                    <a:lnTo>
                      <a:pt x="854" y="3"/>
                    </a:lnTo>
                    <a:cubicBezTo>
                      <a:pt x="0" y="52"/>
                      <a:pt x="0" y="1320"/>
                      <a:pt x="854" y="1369"/>
                    </a:cubicBezTo>
                    <a:lnTo>
                      <a:pt x="18366" y="1369"/>
                    </a:lnTo>
                    <a:cubicBezTo>
                      <a:pt x="18389" y="1371"/>
                      <a:pt x="18411" y="1372"/>
                      <a:pt x="18433" y="1372"/>
                    </a:cubicBezTo>
                    <a:cubicBezTo>
                      <a:pt x="19319" y="1372"/>
                      <a:pt x="19319" y="1"/>
                      <a:pt x="1843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8" name="Google Shape;1248;p52"/>
              <p:cNvSpPr/>
              <p:nvPr/>
            </p:nvSpPr>
            <p:spPr>
              <a:xfrm>
                <a:off x="7286224" y="3416675"/>
                <a:ext cx="413947" cy="509050"/>
              </a:xfrm>
              <a:custGeom>
                <a:avLst/>
                <a:gdLst/>
                <a:ahLst/>
                <a:cxnLst/>
                <a:rect l="l" t="t" r="r" b="b"/>
                <a:pathLst>
                  <a:path w="10294" h="12659" extrusionOk="0">
                    <a:moveTo>
                      <a:pt x="1" y="1"/>
                    </a:moveTo>
                    <a:lnTo>
                      <a:pt x="1" y="12659"/>
                    </a:lnTo>
                    <a:lnTo>
                      <a:pt x="10293" y="12659"/>
                    </a:lnTo>
                    <a:lnTo>
                      <a:pt x="10293" y="1"/>
                    </a:lnTo>
                    <a:close/>
                  </a:path>
                </a:pathLst>
              </a:custGeom>
              <a:solidFill>
                <a:schemeClr val="accent3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49" name="Google Shape;1249;p52"/>
          <p:cNvGrpSpPr/>
          <p:nvPr/>
        </p:nvGrpSpPr>
        <p:grpSpPr>
          <a:xfrm>
            <a:off x="3630188" y="2922924"/>
            <a:ext cx="1883700" cy="502800"/>
            <a:chOff x="5406488" y="2852975"/>
            <a:chExt cx="1883700" cy="502800"/>
          </a:xfrm>
        </p:grpSpPr>
        <p:grpSp>
          <p:nvGrpSpPr>
            <p:cNvPr id="1250" name="Google Shape;1250;p52"/>
            <p:cNvGrpSpPr/>
            <p:nvPr/>
          </p:nvGrpSpPr>
          <p:grpSpPr>
            <a:xfrm>
              <a:off x="5406488" y="2852975"/>
              <a:ext cx="502800" cy="502800"/>
              <a:chOff x="7034100" y="3230600"/>
              <a:chExt cx="502800" cy="502800"/>
            </a:xfrm>
          </p:grpSpPr>
          <p:sp>
            <p:nvSpPr>
              <p:cNvPr id="1251" name="Google Shape;1251;p52"/>
              <p:cNvSpPr/>
              <p:nvPr/>
            </p:nvSpPr>
            <p:spPr>
              <a:xfrm>
                <a:off x="7034100" y="3230600"/>
                <a:ext cx="502800" cy="502800"/>
              </a:xfrm>
              <a:prstGeom prst="roundRect">
                <a:avLst>
                  <a:gd name="adj" fmla="val 15109"/>
                </a:avLst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52" name="Google Shape;1252;p52"/>
              <p:cNvGrpSpPr/>
              <p:nvPr/>
            </p:nvGrpSpPr>
            <p:grpSpPr>
              <a:xfrm>
                <a:off x="7125480" y="3321980"/>
                <a:ext cx="320041" cy="320041"/>
                <a:chOff x="6166397" y="2888965"/>
                <a:chExt cx="215298" cy="215298"/>
              </a:xfrm>
            </p:grpSpPr>
            <p:sp>
              <p:nvSpPr>
                <p:cNvPr id="1253" name="Google Shape;1253;p52"/>
                <p:cNvSpPr/>
                <p:nvPr/>
              </p:nvSpPr>
              <p:spPr>
                <a:xfrm>
                  <a:off x="6166397" y="2888965"/>
                  <a:ext cx="215298" cy="215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4" h="6764" extrusionOk="0">
                      <a:moveTo>
                        <a:pt x="5335" y="346"/>
                      </a:moveTo>
                      <a:cubicBezTo>
                        <a:pt x="5930" y="346"/>
                        <a:pt x="6418" y="834"/>
                        <a:pt x="6418" y="1429"/>
                      </a:cubicBezTo>
                      <a:lnTo>
                        <a:pt x="6418" y="5335"/>
                      </a:lnTo>
                      <a:cubicBezTo>
                        <a:pt x="6418" y="5930"/>
                        <a:pt x="5930" y="6418"/>
                        <a:pt x="5335" y="6418"/>
                      </a:cubicBezTo>
                      <a:lnTo>
                        <a:pt x="1429" y="6418"/>
                      </a:lnTo>
                      <a:cubicBezTo>
                        <a:pt x="834" y="6418"/>
                        <a:pt x="346" y="5930"/>
                        <a:pt x="346" y="5335"/>
                      </a:cubicBezTo>
                      <a:lnTo>
                        <a:pt x="346" y="1429"/>
                      </a:lnTo>
                      <a:cubicBezTo>
                        <a:pt x="346" y="834"/>
                        <a:pt x="834" y="346"/>
                        <a:pt x="1429" y="346"/>
                      </a:cubicBezTo>
                      <a:close/>
                      <a:moveTo>
                        <a:pt x="1429" y="1"/>
                      </a:moveTo>
                      <a:cubicBezTo>
                        <a:pt x="644" y="1"/>
                        <a:pt x="1" y="644"/>
                        <a:pt x="1" y="1429"/>
                      </a:cubicBezTo>
                      <a:lnTo>
                        <a:pt x="1" y="5335"/>
                      </a:lnTo>
                      <a:cubicBezTo>
                        <a:pt x="1" y="6120"/>
                        <a:pt x="644" y="6763"/>
                        <a:pt x="1429" y="6763"/>
                      </a:cubicBezTo>
                      <a:lnTo>
                        <a:pt x="5335" y="6763"/>
                      </a:lnTo>
                      <a:cubicBezTo>
                        <a:pt x="6121" y="6763"/>
                        <a:pt x="6763" y="6120"/>
                        <a:pt x="6763" y="5335"/>
                      </a:cubicBezTo>
                      <a:lnTo>
                        <a:pt x="6763" y="1429"/>
                      </a:lnTo>
                      <a:cubicBezTo>
                        <a:pt x="6763" y="644"/>
                        <a:pt x="6121" y="1"/>
                        <a:pt x="533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4" name="Google Shape;1254;p52"/>
                <p:cNvSpPr/>
                <p:nvPr/>
              </p:nvSpPr>
              <p:spPr>
                <a:xfrm>
                  <a:off x="6216466" y="2940084"/>
                  <a:ext cx="114811" cy="112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07" h="3542" extrusionOk="0">
                      <a:moveTo>
                        <a:pt x="1822" y="0"/>
                      </a:moveTo>
                      <a:cubicBezTo>
                        <a:pt x="812" y="0"/>
                        <a:pt x="1" y="851"/>
                        <a:pt x="59" y="1859"/>
                      </a:cubicBezTo>
                      <a:cubicBezTo>
                        <a:pt x="95" y="2776"/>
                        <a:pt x="833" y="3502"/>
                        <a:pt x="1726" y="3538"/>
                      </a:cubicBezTo>
                      <a:cubicBezTo>
                        <a:pt x="1764" y="3541"/>
                        <a:pt x="1802" y="3542"/>
                        <a:pt x="1840" y="3542"/>
                      </a:cubicBezTo>
                      <a:cubicBezTo>
                        <a:pt x="2178" y="3542"/>
                        <a:pt x="2494" y="3447"/>
                        <a:pt x="2762" y="3276"/>
                      </a:cubicBezTo>
                      <a:cubicBezTo>
                        <a:pt x="2857" y="3217"/>
                        <a:pt x="2869" y="3086"/>
                        <a:pt x="2797" y="3014"/>
                      </a:cubicBezTo>
                      <a:cubicBezTo>
                        <a:pt x="2761" y="2978"/>
                        <a:pt x="2711" y="2964"/>
                        <a:pt x="2664" y="2964"/>
                      </a:cubicBezTo>
                      <a:cubicBezTo>
                        <a:pt x="2634" y="2964"/>
                        <a:pt x="2606" y="2969"/>
                        <a:pt x="2583" y="2979"/>
                      </a:cubicBezTo>
                      <a:cubicBezTo>
                        <a:pt x="2380" y="3096"/>
                        <a:pt x="2149" y="3185"/>
                        <a:pt x="1897" y="3185"/>
                      </a:cubicBezTo>
                      <a:cubicBezTo>
                        <a:pt x="1868" y="3185"/>
                        <a:pt x="1839" y="3183"/>
                        <a:pt x="1809" y="3181"/>
                      </a:cubicBezTo>
                      <a:cubicBezTo>
                        <a:pt x="1023" y="3169"/>
                        <a:pt x="380" y="2514"/>
                        <a:pt x="392" y="1716"/>
                      </a:cubicBezTo>
                      <a:cubicBezTo>
                        <a:pt x="426" y="948"/>
                        <a:pt x="1028" y="330"/>
                        <a:pt x="1792" y="330"/>
                      </a:cubicBezTo>
                      <a:cubicBezTo>
                        <a:pt x="1833" y="330"/>
                        <a:pt x="1874" y="332"/>
                        <a:pt x="1916" y="335"/>
                      </a:cubicBezTo>
                      <a:cubicBezTo>
                        <a:pt x="2619" y="371"/>
                        <a:pt x="3190" y="943"/>
                        <a:pt x="3250" y="1633"/>
                      </a:cubicBezTo>
                      <a:cubicBezTo>
                        <a:pt x="3285" y="1919"/>
                        <a:pt x="3214" y="2193"/>
                        <a:pt x="3095" y="2431"/>
                      </a:cubicBezTo>
                      <a:cubicBezTo>
                        <a:pt x="3059" y="2490"/>
                        <a:pt x="3059" y="2574"/>
                        <a:pt x="3119" y="2633"/>
                      </a:cubicBezTo>
                      <a:cubicBezTo>
                        <a:pt x="3149" y="2663"/>
                        <a:pt x="3191" y="2678"/>
                        <a:pt x="3234" y="2678"/>
                      </a:cubicBezTo>
                      <a:cubicBezTo>
                        <a:pt x="3295" y="2678"/>
                        <a:pt x="3358" y="2648"/>
                        <a:pt x="3393" y="2586"/>
                      </a:cubicBezTo>
                      <a:cubicBezTo>
                        <a:pt x="3536" y="2324"/>
                        <a:pt x="3607" y="2014"/>
                        <a:pt x="3583" y="1669"/>
                      </a:cubicBezTo>
                      <a:cubicBezTo>
                        <a:pt x="3536" y="764"/>
                        <a:pt x="2797" y="50"/>
                        <a:pt x="1904" y="2"/>
                      </a:cubicBezTo>
                      <a:cubicBezTo>
                        <a:pt x="1877" y="1"/>
                        <a:pt x="1849" y="0"/>
                        <a:pt x="18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5" name="Google Shape;1255;p52"/>
                <p:cNvSpPr/>
                <p:nvPr/>
              </p:nvSpPr>
              <p:spPr>
                <a:xfrm>
                  <a:off x="6317622" y="2916625"/>
                  <a:ext cx="29570" cy="292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29" h="918" extrusionOk="0">
                      <a:moveTo>
                        <a:pt x="465" y="1"/>
                      </a:moveTo>
                      <a:cubicBezTo>
                        <a:pt x="203" y="1"/>
                        <a:pt x="0" y="203"/>
                        <a:pt x="0" y="453"/>
                      </a:cubicBezTo>
                      <a:cubicBezTo>
                        <a:pt x="0" y="715"/>
                        <a:pt x="203" y="918"/>
                        <a:pt x="465" y="918"/>
                      </a:cubicBezTo>
                      <a:cubicBezTo>
                        <a:pt x="715" y="918"/>
                        <a:pt x="929" y="715"/>
                        <a:pt x="929" y="453"/>
                      </a:cubicBezTo>
                      <a:cubicBezTo>
                        <a:pt x="929" y="203"/>
                        <a:pt x="715" y="1"/>
                        <a:pt x="465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1256" name="Google Shape;1256;p52"/>
            <p:cNvGrpSpPr/>
            <p:nvPr/>
          </p:nvGrpSpPr>
          <p:grpSpPr>
            <a:xfrm>
              <a:off x="6101600" y="2852975"/>
              <a:ext cx="502800" cy="502800"/>
              <a:chOff x="7536900" y="2615775"/>
              <a:chExt cx="502800" cy="502800"/>
            </a:xfrm>
          </p:grpSpPr>
          <p:grpSp>
            <p:nvGrpSpPr>
              <p:cNvPr id="1257" name="Google Shape;1257;p52"/>
              <p:cNvGrpSpPr/>
              <p:nvPr/>
            </p:nvGrpSpPr>
            <p:grpSpPr>
              <a:xfrm>
                <a:off x="7628278" y="2728495"/>
                <a:ext cx="320044" cy="277360"/>
                <a:chOff x="6623062" y="2744141"/>
                <a:chExt cx="208105" cy="186110"/>
              </a:xfrm>
            </p:grpSpPr>
            <p:sp>
              <p:nvSpPr>
                <p:cNvPr id="1258" name="Google Shape;1258;p52"/>
                <p:cNvSpPr/>
                <p:nvPr/>
              </p:nvSpPr>
              <p:spPr>
                <a:xfrm>
                  <a:off x="6630256" y="2809710"/>
                  <a:ext cx="47809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" h="3787" extrusionOk="0">
                      <a:moveTo>
                        <a:pt x="1168" y="346"/>
                      </a:moveTo>
                      <a:lnTo>
                        <a:pt x="1168" y="3430"/>
                      </a:lnTo>
                      <a:lnTo>
                        <a:pt x="358" y="3430"/>
                      </a:lnTo>
                      <a:lnTo>
                        <a:pt x="358" y="346"/>
                      </a:lnTo>
                      <a:close/>
                      <a:moveTo>
                        <a:pt x="180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72" y="3787"/>
                        <a:pt x="180" y="3787"/>
                      </a:cubicBezTo>
                      <a:lnTo>
                        <a:pt x="1323" y="3787"/>
                      </a:lnTo>
                      <a:cubicBezTo>
                        <a:pt x="1418" y="3787"/>
                        <a:pt x="1501" y="3715"/>
                        <a:pt x="1501" y="3608"/>
                      </a:cubicBezTo>
                      <a:lnTo>
                        <a:pt x="1501" y="179"/>
                      </a:lnTo>
                      <a:cubicBezTo>
                        <a:pt x="1501" y="72"/>
                        <a:pt x="1430" y="1"/>
                        <a:pt x="1323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59" name="Google Shape;1259;p52"/>
                <p:cNvSpPr/>
                <p:nvPr/>
              </p:nvSpPr>
              <p:spPr>
                <a:xfrm>
                  <a:off x="6623062" y="2744141"/>
                  <a:ext cx="55002" cy="55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28" h="1728" extrusionOk="0">
                      <a:moveTo>
                        <a:pt x="870" y="334"/>
                      </a:moveTo>
                      <a:cubicBezTo>
                        <a:pt x="1156" y="334"/>
                        <a:pt x="1394" y="572"/>
                        <a:pt x="1394" y="846"/>
                      </a:cubicBezTo>
                      <a:cubicBezTo>
                        <a:pt x="1394" y="1132"/>
                        <a:pt x="1156" y="1370"/>
                        <a:pt x="870" y="1370"/>
                      </a:cubicBezTo>
                      <a:cubicBezTo>
                        <a:pt x="584" y="1370"/>
                        <a:pt x="346" y="1132"/>
                        <a:pt x="346" y="846"/>
                      </a:cubicBezTo>
                      <a:cubicBezTo>
                        <a:pt x="346" y="572"/>
                        <a:pt x="584" y="334"/>
                        <a:pt x="870" y="334"/>
                      </a:cubicBezTo>
                      <a:close/>
                      <a:moveTo>
                        <a:pt x="870" y="1"/>
                      </a:moveTo>
                      <a:cubicBezTo>
                        <a:pt x="394" y="1"/>
                        <a:pt x="1" y="394"/>
                        <a:pt x="1" y="870"/>
                      </a:cubicBezTo>
                      <a:cubicBezTo>
                        <a:pt x="1" y="1346"/>
                        <a:pt x="394" y="1727"/>
                        <a:pt x="870" y="1727"/>
                      </a:cubicBezTo>
                      <a:cubicBezTo>
                        <a:pt x="1346" y="1727"/>
                        <a:pt x="1727" y="1334"/>
                        <a:pt x="1727" y="870"/>
                      </a:cubicBezTo>
                      <a:cubicBezTo>
                        <a:pt x="1727" y="394"/>
                        <a:pt x="1346" y="1"/>
                        <a:pt x="87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260" name="Google Shape;1260;p52"/>
                <p:cNvSpPr/>
                <p:nvPr/>
              </p:nvSpPr>
              <p:spPr>
                <a:xfrm>
                  <a:off x="6703019" y="2809710"/>
                  <a:ext cx="128148" cy="1205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6" h="3787" extrusionOk="0">
                      <a:moveTo>
                        <a:pt x="191" y="1"/>
                      </a:moveTo>
                      <a:cubicBezTo>
                        <a:pt x="96" y="1"/>
                        <a:pt x="1" y="72"/>
                        <a:pt x="1" y="179"/>
                      </a:cubicBezTo>
                      <a:lnTo>
                        <a:pt x="1" y="3608"/>
                      </a:lnTo>
                      <a:cubicBezTo>
                        <a:pt x="1" y="3703"/>
                        <a:pt x="84" y="3787"/>
                        <a:pt x="191" y="3787"/>
                      </a:cubicBezTo>
                      <a:lnTo>
                        <a:pt x="1334" y="3787"/>
                      </a:lnTo>
                      <a:cubicBezTo>
                        <a:pt x="1418" y="3787"/>
                        <a:pt x="1513" y="3715"/>
                        <a:pt x="1513" y="3608"/>
                      </a:cubicBezTo>
                      <a:lnTo>
                        <a:pt x="1513" y="2382"/>
                      </a:lnTo>
                      <a:cubicBezTo>
                        <a:pt x="1513" y="1977"/>
                        <a:pt x="1596" y="1501"/>
                        <a:pt x="2037" y="1501"/>
                      </a:cubicBezTo>
                      <a:cubicBezTo>
                        <a:pt x="2347" y="1501"/>
                        <a:pt x="2477" y="1763"/>
                        <a:pt x="2525" y="2060"/>
                      </a:cubicBezTo>
                      <a:cubicBezTo>
                        <a:pt x="2537" y="2156"/>
                        <a:pt x="2608" y="2215"/>
                        <a:pt x="2692" y="2215"/>
                      </a:cubicBezTo>
                      <a:cubicBezTo>
                        <a:pt x="2787" y="2215"/>
                        <a:pt x="2870" y="2120"/>
                        <a:pt x="2847" y="2025"/>
                      </a:cubicBezTo>
                      <a:cubicBezTo>
                        <a:pt x="2763" y="1465"/>
                        <a:pt x="2477" y="1155"/>
                        <a:pt x="2013" y="1155"/>
                      </a:cubicBezTo>
                      <a:cubicBezTo>
                        <a:pt x="1465" y="1155"/>
                        <a:pt x="1156" y="1608"/>
                        <a:pt x="1156" y="2382"/>
                      </a:cubicBezTo>
                      <a:lnTo>
                        <a:pt x="1156" y="3430"/>
                      </a:lnTo>
                      <a:lnTo>
                        <a:pt x="346" y="3430"/>
                      </a:lnTo>
                      <a:lnTo>
                        <a:pt x="346" y="358"/>
                      </a:lnTo>
                      <a:lnTo>
                        <a:pt x="918" y="358"/>
                      </a:lnTo>
                      <a:lnTo>
                        <a:pt x="918" y="572"/>
                      </a:lnTo>
                      <a:cubicBezTo>
                        <a:pt x="918" y="632"/>
                        <a:pt x="930" y="679"/>
                        <a:pt x="977" y="715"/>
                      </a:cubicBezTo>
                      <a:cubicBezTo>
                        <a:pt x="1007" y="733"/>
                        <a:pt x="1043" y="742"/>
                        <a:pt x="1078" y="742"/>
                      </a:cubicBezTo>
                      <a:cubicBezTo>
                        <a:pt x="1114" y="742"/>
                        <a:pt x="1150" y="733"/>
                        <a:pt x="1180" y="715"/>
                      </a:cubicBezTo>
                      <a:cubicBezTo>
                        <a:pt x="1477" y="477"/>
                        <a:pt x="1835" y="358"/>
                        <a:pt x="2227" y="358"/>
                      </a:cubicBezTo>
                      <a:cubicBezTo>
                        <a:pt x="3204" y="358"/>
                        <a:pt x="3656" y="1191"/>
                        <a:pt x="3656" y="2001"/>
                      </a:cubicBezTo>
                      <a:lnTo>
                        <a:pt x="3656" y="3430"/>
                      </a:lnTo>
                      <a:lnTo>
                        <a:pt x="2847" y="3430"/>
                      </a:lnTo>
                      <a:lnTo>
                        <a:pt x="2847" y="2870"/>
                      </a:lnTo>
                      <a:cubicBezTo>
                        <a:pt x="2847" y="2775"/>
                        <a:pt x="2775" y="2703"/>
                        <a:pt x="2692" y="2703"/>
                      </a:cubicBezTo>
                      <a:cubicBezTo>
                        <a:pt x="2597" y="2703"/>
                        <a:pt x="2525" y="2775"/>
                        <a:pt x="2525" y="2870"/>
                      </a:cubicBezTo>
                      <a:lnTo>
                        <a:pt x="2525" y="3596"/>
                      </a:lnTo>
                      <a:cubicBezTo>
                        <a:pt x="2525" y="3691"/>
                        <a:pt x="2597" y="3775"/>
                        <a:pt x="2704" y="3775"/>
                      </a:cubicBezTo>
                      <a:lnTo>
                        <a:pt x="3847" y="3775"/>
                      </a:lnTo>
                      <a:cubicBezTo>
                        <a:pt x="3942" y="3775"/>
                        <a:pt x="4025" y="3703"/>
                        <a:pt x="4025" y="3596"/>
                      </a:cubicBezTo>
                      <a:lnTo>
                        <a:pt x="4025" y="1989"/>
                      </a:lnTo>
                      <a:cubicBezTo>
                        <a:pt x="4025" y="810"/>
                        <a:pt x="3299" y="1"/>
                        <a:pt x="2239" y="1"/>
                      </a:cubicBezTo>
                      <a:cubicBezTo>
                        <a:pt x="1894" y="1"/>
                        <a:pt x="1573" y="84"/>
                        <a:pt x="1275" y="251"/>
                      </a:cubicBezTo>
                      <a:lnTo>
                        <a:pt x="1275" y="179"/>
                      </a:lnTo>
                      <a:cubicBezTo>
                        <a:pt x="1275" y="84"/>
                        <a:pt x="1204" y="1"/>
                        <a:pt x="109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 w="952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1261" name="Google Shape;1261;p52"/>
              <p:cNvSpPr/>
              <p:nvPr/>
            </p:nvSpPr>
            <p:spPr>
              <a:xfrm>
                <a:off x="7536900" y="2615775"/>
                <a:ext cx="502800" cy="502800"/>
              </a:xfrm>
              <a:prstGeom prst="roundRect">
                <a:avLst>
                  <a:gd name="adj" fmla="val 15109"/>
                </a:avLst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62" name="Google Shape;1262;p52"/>
            <p:cNvGrpSpPr/>
            <p:nvPr/>
          </p:nvGrpSpPr>
          <p:grpSpPr>
            <a:xfrm>
              <a:off x="6787388" y="2852975"/>
              <a:ext cx="502800" cy="502800"/>
              <a:chOff x="6797488" y="2615775"/>
              <a:chExt cx="502800" cy="502800"/>
            </a:xfrm>
          </p:grpSpPr>
          <p:sp>
            <p:nvSpPr>
              <p:cNvPr id="1263" name="Google Shape;1263;p52"/>
              <p:cNvSpPr/>
              <p:nvPr/>
            </p:nvSpPr>
            <p:spPr>
              <a:xfrm>
                <a:off x="6888871" y="2739162"/>
                <a:ext cx="320033" cy="256025"/>
              </a:xfrm>
              <a:custGeom>
                <a:avLst/>
                <a:gdLst/>
                <a:ahLst/>
                <a:cxnLst/>
                <a:rect l="l" t="t" r="r" b="b"/>
                <a:pathLst>
                  <a:path w="7144" h="5835" extrusionOk="0">
                    <a:moveTo>
                      <a:pt x="4620" y="0"/>
                    </a:moveTo>
                    <a:cubicBezTo>
                      <a:pt x="3727" y="0"/>
                      <a:pt x="2977" y="691"/>
                      <a:pt x="2905" y="1572"/>
                    </a:cubicBezTo>
                    <a:cubicBezTo>
                      <a:pt x="2727" y="1548"/>
                      <a:pt x="2358" y="1441"/>
                      <a:pt x="2262" y="1405"/>
                    </a:cubicBezTo>
                    <a:cubicBezTo>
                      <a:pt x="1643" y="1203"/>
                      <a:pt x="1072" y="810"/>
                      <a:pt x="631" y="322"/>
                    </a:cubicBezTo>
                    <a:cubicBezTo>
                      <a:pt x="596" y="298"/>
                      <a:pt x="572" y="274"/>
                      <a:pt x="524" y="262"/>
                    </a:cubicBezTo>
                    <a:cubicBezTo>
                      <a:pt x="517" y="261"/>
                      <a:pt x="509" y="260"/>
                      <a:pt x="501" y="260"/>
                    </a:cubicBezTo>
                    <a:cubicBezTo>
                      <a:pt x="436" y="260"/>
                      <a:pt x="367" y="304"/>
                      <a:pt x="346" y="357"/>
                    </a:cubicBezTo>
                    <a:cubicBezTo>
                      <a:pt x="238" y="572"/>
                      <a:pt x="179" y="810"/>
                      <a:pt x="179" y="1048"/>
                    </a:cubicBezTo>
                    <a:cubicBezTo>
                      <a:pt x="179" y="1393"/>
                      <a:pt x="286" y="1727"/>
                      <a:pt x="476" y="1977"/>
                    </a:cubicBezTo>
                    <a:cubicBezTo>
                      <a:pt x="466" y="1975"/>
                      <a:pt x="456" y="1974"/>
                      <a:pt x="446" y="1974"/>
                    </a:cubicBezTo>
                    <a:cubicBezTo>
                      <a:pt x="397" y="1974"/>
                      <a:pt x="349" y="1997"/>
                      <a:pt x="310" y="2036"/>
                    </a:cubicBezTo>
                    <a:cubicBezTo>
                      <a:pt x="286" y="2060"/>
                      <a:pt x="286" y="2108"/>
                      <a:pt x="274" y="2143"/>
                    </a:cubicBezTo>
                    <a:lnTo>
                      <a:pt x="274" y="2203"/>
                    </a:lnTo>
                    <a:cubicBezTo>
                      <a:pt x="274" y="2655"/>
                      <a:pt x="476" y="3072"/>
                      <a:pt x="822" y="3358"/>
                    </a:cubicBezTo>
                    <a:cubicBezTo>
                      <a:pt x="786" y="3370"/>
                      <a:pt x="774" y="3405"/>
                      <a:pt x="762" y="3417"/>
                    </a:cubicBezTo>
                    <a:cubicBezTo>
                      <a:pt x="750" y="3465"/>
                      <a:pt x="727" y="3513"/>
                      <a:pt x="750" y="3548"/>
                    </a:cubicBezTo>
                    <a:cubicBezTo>
                      <a:pt x="893" y="4024"/>
                      <a:pt x="1262" y="4405"/>
                      <a:pt x="1727" y="4548"/>
                    </a:cubicBezTo>
                    <a:cubicBezTo>
                      <a:pt x="1310" y="4798"/>
                      <a:pt x="834" y="4941"/>
                      <a:pt x="334" y="4941"/>
                    </a:cubicBezTo>
                    <a:lnTo>
                      <a:pt x="191" y="4941"/>
                    </a:lnTo>
                    <a:cubicBezTo>
                      <a:pt x="107" y="4941"/>
                      <a:pt x="36" y="5001"/>
                      <a:pt x="12" y="5084"/>
                    </a:cubicBezTo>
                    <a:cubicBezTo>
                      <a:pt x="0" y="5156"/>
                      <a:pt x="48" y="5239"/>
                      <a:pt x="107" y="5263"/>
                    </a:cubicBezTo>
                    <a:cubicBezTo>
                      <a:pt x="727" y="5632"/>
                      <a:pt x="1465" y="5834"/>
                      <a:pt x="2191" y="5834"/>
                    </a:cubicBezTo>
                    <a:cubicBezTo>
                      <a:pt x="3072" y="5834"/>
                      <a:pt x="3905" y="5560"/>
                      <a:pt x="4596" y="5060"/>
                    </a:cubicBezTo>
                    <a:cubicBezTo>
                      <a:pt x="4691" y="5001"/>
                      <a:pt x="4691" y="4858"/>
                      <a:pt x="4620" y="4786"/>
                    </a:cubicBezTo>
                    <a:cubicBezTo>
                      <a:pt x="4587" y="4754"/>
                      <a:pt x="4544" y="4735"/>
                      <a:pt x="4499" y="4735"/>
                    </a:cubicBezTo>
                    <a:cubicBezTo>
                      <a:pt x="4463" y="4735"/>
                      <a:pt x="4426" y="4748"/>
                      <a:pt x="4394" y="4775"/>
                    </a:cubicBezTo>
                    <a:cubicBezTo>
                      <a:pt x="3763" y="5215"/>
                      <a:pt x="3013" y="5489"/>
                      <a:pt x="2191" y="5489"/>
                    </a:cubicBezTo>
                    <a:cubicBezTo>
                      <a:pt x="1727" y="5489"/>
                      <a:pt x="1262" y="5394"/>
                      <a:pt x="846" y="5239"/>
                    </a:cubicBezTo>
                    <a:cubicBezTo>
                      <a:pt x="1369" y="5144"/>
                      <a:pt x="1846" y="4917"/>
                      <a:pt x="2262" y="4584"/>
                    </a:cubicBezTo>
                    <a:cubicBezTo>
                      <a:pt x="2310" y="4536"/>
                      <a:pt x="2334" y="4477"/>
                      <a:pt x="2322" y="4417"/>
                    </a:cubicBezTo>
                    <a:cubicBezTo>
                      <a:pt x="2310" y="4346"/>
                      <a:pt x="2239" y="4286"/>
                      <a:pt x="2155" y="4286"/>
                    </a:cubicBezTo>
                    <a:cubicBezTo>
                      <a:pt x="1739" y="4263"/>
                      <a:pt x="1369" y="4048"/>
                      <a:pt x="1167" y="3691"/>
                    </a:cubicBezTo>
                    <a:cubicBezTo>
                      <a:pt x="1250" y="3691"/>
                      <a:pt x="1358" y="3667"/>
                      <a:pt x="1441" y="3643"/>
                    </a:cubicBezTo>
                    <a:cubicBezTo>
                      <a:pt x="1524" y="3632"/>
                      <a:pt x="1584" y="3572"/>
                      <a:pt x="1584" y="3489"/>
                    </a:cubicBezTo>
                    <a:cubicBezTo>
                      <a:pt x="1596" y="3405"/>
                      <a:pt x="1536" y="3334"/>
                      <a:pt x="1441" y="3298"/>
                    </a:cubicBezTo>
                    <a:cubicBezTo>
                      <a:pt x="1000" y="3191"/>
                      <a:pt x="667" y="2822"/>
                      <a:pt x="596" y="2381"/>
                    </a:cubicBezTo>
                    <a:lnTo>
                      <a:pt x="596" y="2381"/>
                    </a:lnTo>
                    <a:cubicBezTo>
                      <a:pt x="727" y="2405"/>
                      <a:pt x="869" y="2417"/>
                      <a:pt x="1000" y="2417"/>
                    </a:cubicBezTo>
                    <a:cubicBezTo>
                      <a:pt x="1084" y="2417"/>
                      <a:pt x="1143" y="2358"/>
                      <a:pt x="1167" y="2274"/>
                    </a:cubicBezTo>
                    <a:cubicBezTo>
                      <a:pt x="1179" y="2203"/>
                      <a:pt x="1131" y="2143"/>
                      <a:pt x="1072" y="2108"/>
                    </a:cubicBezTo>
                    <a:cubicBezTo>
                      <a:pt x="703" y="1881"/>
                      <a:pt x="476" y="1488"/>
                      <a:pt x="476" y="1048"/>
                    </a:cubicBezTo>
                    <a:cubicBezTo>
                      <a:pt x="476" y="953"/>
                      <a:pt x="488" y="846"/>
                      <a:pt x="524" y="738"/>
                    </a:cubicBezTo>
                    <a:cubicBezTo>
                      <a:pt x="965" y="1191"/>
                      <a:pt x="1524" y="1524"/>
                      <a:pt x="2120" y="1727"/>
                    </a:cubicBezTo>
                    <a:cubicBezTo>
                      <a:pt x="2120" y="1727"/>
                      <a:pt x="2715" y="1905"/>
                      <a:pt x="2929" y="1917"/>
                    </a:cubicBezTo>
                    <a:lnTo>
                      <a:pt x="3024" y="1917"/>
                    </a:lnTo>
                    <a:cubicBezTo>
                      <a:pt x="3096" y="1917"/>
                      <a:pt x="3167" y="1869"/>
                      <a:pt x="3191" y="1798"/>
                    </a:cubicBezTo>
                    <a:cubicBezTo>
                      <a:pt x="3203" y="1786"/>
                      <a:pt x="3203" y="1750"/>
                      <a:pt x="3203" y="1738"/>
                    </a:cubicBezTo>
                    <a:lnTo>
                      <a:pt x="3203" y="1703"/>
                    </a:lnTo>
                    <a:cubicBezTo>
                      <a:pt x="3203" y="953"/>
                      <a:pt x="3810" y="334"/>
                      <a:pt x="4572" y="334"/>
                    </a:cubicBezTo>
                    <a:cubicBezTo>
                      <a:pt x="4941" y="334"/>
                      <a:pt x="5287" y="488"/>
                      <a:pt x="5549" y="750"/>
                    </a:cubicBezTo>
                    <a:cubicBezTo>
                      <a:pt x="5585" y="787"/>
                      <a:pt x="5621" y="802"/>
                      <a:pt x="5663" y="802"/>
                    </a:cubicBezTo>
                    <a:cubicBezTo>
                      <a:pt x="5676" y="802"/>
                      <a:pt x="5689" y="801"/>
                      <a:pt x="5703" y="798"/>
                    </a:cubicBezTo>
                    <a:cubicBezTo>
                      <a:pt x="5882" y="762"/>
                      <a:pt x="6049" y="738"/>
                      <a:pt x="6203" y="679"/>
                    </a:cubicBezTo>
                    <a:lnTo>
                      <a:pt x="6203" y="679"/>
                    </a:lnTo>
                    <a:cubicBezTo>
                      <a:pt x="6120" y="762"/>
                      <a:pt x="6013" y="857"/>
                      <a:pt x="5894" y="917"/>
                    </a:cubicBezTo>
                    <a:cubicBezTo>
                      <a:pt x="5822" y="965"/>
                      <a:pt x="5787" y="1048"/>
                      <a:pt x="5822" y="1143"/>
                    </a:cubicBezTo>
                    <a:cubicBezTo>
                      <a:pt x="5846" y="1203"/>
                      <a:pt x="5930" y="1250"/>
                      <a:pt x="6001" y="1250"/>
                    </a:cubicBezTo>
                    <a:cubicBezTo>
                      <a:pt x="6144" y="1227"/>
                      <a:pt x="6287" y="1215"/>
                      <a:pt x="6418" y="1167"/>
                    </a:cubicBezTo>
                    <a:lnTo>
                      <a:pt x="6418" y="1167"/>
                    </a:lnTo>
                    <a:cubicBezTo>
                      <a:pt x="6299" y="1286"/>
                      <a:pt x="6168" y="1405"/>
                      <a:pt x="6013" y="1512"/>
                    </a:cubicBezTo>
                    <a:cubicBezTo>
                      <a:pt x="5965" y="1548"/>
                      <a:pt x="5941" y="1608"/>
                      <a:pt x="5941" y="1655"/>
                    </a:cubicBezTo>
                    <a:lnTo>
                      <a:pt x="5941" y="1679"/>
                    </a:lnTo>
                    <a:lnTo>
                      <a:pt x="5941" y="1703"/>
                    </a:lnTo>
                    <a:lnTo>
                      <a:pt x="5941" y="1727"/>
                    </a:lnTo>
                    <a:cubicBezTo>
                      <a:pt x="5941" y="2691"/>
                      <a:pt x="5572" y="3572"/>
                      <a:pt x="4977" y="4227"/>
                    </a:cubicBezTo>
                    <a:cubicBezTo>
                      <a:pt x="4918" y="4298"/>
                      <a:pt x="4918" y="4405"/>
                      <a:pt x="4977" y="4465"/>
                    </a:cubicBezTo>
                    <a:cubicBezTo>
                      <a:pt x="5011" y="4499"/>
                      <a:pt x="5053" y="4514"/>
                      <a:pt x="5096" y="4514"/>
                    </a:cubicBezTo>
                    <a:cubicBezTo>
                      <a:pt x="5143" y="4514"/>
                      <a:pt x="5190" y="4496"/>
                      <a:pt x="5227" y="4465"/>
                    </a:cubicBezTo>
                    <a:cubicBezTo>
                      <a:pt x="5894" y="3715"/>
                      <a:pt x="6263" y="2762"/>
                      <a:pt x="6287" y="1750"/>
                    </a:cubicBezTo>
                    <a:cubicBezTo>
                      <a:pt x="6596" y="1524"/>
                      <a:pt x="6846" y="1250"/>
                      <a:pt x="7061" y="917"/>
                    </a:cubicBezTo>
                    <a:cubicBezTo>
                      <a:pt x="7144" y="857"/>
                      <a:pt x="7132" y="750"/>
                      <a:pt x="7061" y="715"/>
                    </a:cubicBezTo>
                    <a:cubicBezTo>
                      <a:pt x="7029" y="683"/>
                      <a:pt x="6987" y="667"/>
                      <a:pt x="6937" y="667"/>
                    </a:cubicBezTo>
                    <a:cubicBezTo>
                      <a:pt x="6912" y="667"/>
                      <a:pt x="6886" y="671"/>
                      <a:pt x="6858" y="679"/>
                    </a:cubicBezTo>
                    <a:cubicBezTo>
                      <a:pt x="6775" y="726"/>
                      <a:pt x="6680" y="750"/>
                      <a:pt x="6596" y="786"/>
                    </a:cubicBezTo>
                    <a:cubicBezTo>
                      <a:pt x="6680" y="667"/>
                      <a:pt x="6763" y="512"/>
                      <a:pt x="6823" y="369"/>
                    </a:cubicBezTo>
                    <a:cubicBezTo>
                      <a:pt x="6834" y="310"/>
                      <a:pt x="6834" y="238"/>
                      <a:pt x="6787" y="191"/>
                    </a:cubicBezTo>
                    <a:cubicBezTo>
                      <a:pt x="6750" y="153"/>
                      <a:pt x="6703" y="135"/>
                      <a:pt x="6659" y="135"/>
                    </a:cubicBezTo>
                    <a:cubicBezTo>
                      <a:pt x="6632" y="135"/>
                      <a:pt x="6607" y="142"/>
                      <a:pt x="6584" y="155"/>
                    </a:cubicBezTo>
                    <a:cubicBezTo>
                      <a:pt x="6322" y="310"/>
                      <a:pt x="6061" y="393"/>
                      <a:pt x="5775" y="441"/>
                    </a:cubicBezTo>
                    <a:cubicBezTo>
                      <a:pt x="5465" y="143"/>
                      <a:pt x="5048" y="0"/>
                      <a:pt x="462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 w="952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4" name="Google Shape;1264;p52"/>
              <p:cNvSpPr/>
              <p:nvPr/>
            </p:nvSpPr>
            <p:spPr>
              <a:xfrm>
                <a:off x="6797488" y="2615775"/>
                <a:ext cx="502800" cy="502800"/>
              </a:xfrm>
              <a:prstGeom prst="roundRect">
                <a:avLst>
                  <a:gd name="adj" fmla="val 15109"/>
                </a:avLst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265" name="Google Shape;1265;p52"/>
          <p:cNvGrpSpPr/>
          <p:nvPr/>
        </p:nvGrpSpPr>
        <p:grpSpPr>
          <a:xfrm>
            <a:off x="274211" y="2663294"/>
            <a:ext cx="1823501" cy="1051350"/>
            <a:chOff x="7469486" y="1480344"/>
            <a:chExt cx="1823501" cy="1051350"/>
          </a:xfrm>
        </p:grpSpPr>
        <p:grpSp>
          <p:nvGrpSpPr>
            <p:cNvPr id="1266" name="Google Shape;1266;p52"/>
            <p:cNvGrpSpPr/>
            <p:nvPr/>
          </p:nvGrpSpPr>
          <p:grpSpPr>
            <a:xfrm>
              <a:off x="7469709" y="1480344"/>
              <a:ext cx="1823279" cy="1051350"/>
              <a:chOff x="278384" y="1278048"/>
              <a:chExt cx="1823279" cy="1051350"/>
            </a:xfrm>
          </p:grpSpPr>
          <p:sp>
            <p:nvSpPr>
              <p:cNvPr id="1267" name="Google Shape;1267;p52"/>
              <p:cNvSpPr/>
              <p:nvPr/>
            </p:nvSpPr>
            <p:spPr>
              <a:xfrm>
                <a:off x="364363" y="1369398"/>
                <a:ext cx="1737300" cy="960000"/>
              </a:xfrm>
              <a:prstGeom prst="roundRect">
                <a:avLst>
                  <a:gd name="adj" fmla="val 0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268" name="Google Shape;1268;p52"/>
              <p:cNvGrpSpPr/>
              <p:nvPr/>
            </p:nvGrpSpPr>
            <p:grpSpPr>
              <a:xfrm>
                <a:off x="278384" y="1278048"/>
                <a:ext cx="1737300" cy="960000"/>
                <a:chOff x="7150671" y="2190661"/>
                <a:chExt cx="1737300" cy="960000"/>
              </a:xfrm>
            </p:grpSpPr>
            <p:sp>
              <p:nvSpPr>
                <p:cNvPr id="1269" name="Google Shape;1269;p52"/>
                <p:cNvSpPr/>
                <p:nvPr/>
              </p:nvSpPr>
              <p:spPr>
                <a:xfrm>
                  <a:off x="7150671" y="2190661"/>
                  <a:ext cx="1737300" cy="960000"/>
                </a:xfrm>
                <a:prstGeom prst="roundRect">
                  <a:avLst>
                    <a:gd name="adj" fmla="val 0"/>
                  </a:avLst>
                </a:prstGeom>
                <a:solidFill>
                  <a:schemeClr val="lt1"/>
                </a:solidFill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cxnSp>
              <p:nvCxnSpPr>
                <p:cNvPr id="1270" name="Google Shape;1270;p52"/>
                <p:cNvCxnSpPr/>
                <p:nvPr/>
              </p:nvCxnSpPr>
              <p:spPr>
                <a:xfrm>
                  <a:off x="7151600" y="2373361"/>
                  <a:ext cx="1724700" cy="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1271" name="Google Shape;1271;p52"/>
            <p:cNvCxnSpPr/>
            <p:nvPr/>
          </p:nvCxnSpPr>
          <p:spPr>
            <a:xfrm>
              <a:off x="7469486" y="2052225"/>
              <a:ext cx="17241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2" name="Google Shape;1272;p52"/>
            <p:cNvSpPr/>
            <p:nvPr/>
          </p:nvSpPr>
          <p:spPr>
            <a:xfrm>
              <a:off x="8031688" y="1782907"/>
              <a:ext cx="599697" cy="538636"/>
            </a:xfrm>
            <a:custGeom>
              <a:avLst/>
              <a:gdLst/>
              <a:ahLst/>
              <a:cxnLst/>
              <a:rect l="l" t="t" r="r" b="b"/>
              <a:pathLst>
                <a:path w="11123" h="9990" extrusionOk="0">
                  <a:moveTo>
                    <a:pt x="5566" y="0"/>
                  </a:moveTo>
                  <a:cubicBezTo>
                    <a:pt x="4372" y="0"/>
                    <a:pt x="3174" y="424"/>
                    <a:pt x="2220" y="1288"/>
                  </a:cubicBezTo>
                  <a:cubicBezTo>
                    <a:pt x="172" y="3117"/>
                    <a:pt x="1" y="6287"/>
                    <a:pt x="1855" y="8336"/>
                  </a:cubicBezTo>
                  <a:cubicBezTo>
                    <a:pt x="2832" y="9431"/>
                    <a:pt x="4192" y="9989"/>
                    <a:pt x="5560" y="9989"/>
                  </a:cubicBezTo>
                  <a:cubicBezTo>
                    <a:pt x="6752" y="9989"/>
                    <a:pt x="7949" y="9565"/>
                    <a:pt x="8903" y="8702"/>
                  </a:cubicBezTo>
                  <a:cubicBezTo>
                    <a:pt x="10952" y="6873"/>
                    <a:pt x="11123" y="3702"/>
                    <a:pt x="9293" y="1653"/>
                  </a:cubicBezTo>
                  <a:cubicBezTo>
                    <a:pt x="8303" y="559"/>
                    <a:pt x="6936" y="0"/>
                    <a:pt x="5566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3" name="Google Shape;1273;p52"/>
            <p:cNvSpPr/>
            <p:nvPr/>
          </p:nvSpPr>
          <p:spPr>
            <a:xfrm>
              <a:off x="8111159" y="1873044"/>
              <a:ext cx="448465" cy="440236"/>
            </a:xfrm>
            <a:custGeom>
              <a:avLst/>
              <a:gdLst/>
              <a:ahLst/>
              <a:cxnLst/>
              <a:rect l="l" t="t" r="r" b="b"/>
              <a:pathLst>
                <a:path w="8318" h="8165" extrusionOk="0">
                  <a:moveTo>
                    <a:pt x="4147" y="0"/>
                  </a:moveTo>
                  <a:cubicBezTo>
                    <a:pt x="1171" y="0"/>
                    <a:pt x="1366" y="3829"/>
                    <a:pt x="1366" y="3829"/>
                  </a:cubicBezTo>
                  <a:lnTo>
                    <a:pt x="2513" y="3829"/>
                  </a:lnTo>
                  <a:cubicBezTo>
                    <a:pt x="2659" y="4098"/>
                    <a:pt x="2854" y="4366"/>
                    <a:pt x="3074" y="4561"/>
                  </a:cubicBezTo>
                  <a:cubicBezTo>
                    <a:pt x="1952" y="4707"/>
                    <a:pt x="879" y="5195"/>
                    <a:pt x="1" y="5951"/>
                  </a:cubicBezTo>
                  <a:cubicBezTo>
                    <a:pt x="1000" y="7427"/>
                    <a:pt x="2580" y="8165"/>
                    <a:pt x="4159" y="8165"/>
                  </a:cubicBezTo>
                  <a:cubicBezTo>
                    <a:pt x="5738" y="8165"/>
                    <a:pt x="7317" y="7427"/>
                    <a:pt x="8317" y="5951"/>
                  </a:cubicBezTo>
                  <a:cubicBezTo>
                    <a:pt x="7439" y="5195"/>
                    <a:pt x="6366" y="4707"/>
                    <a:pt x="5220" y="4561"/>
                  </a:cubicBezTo>
                  <a:cubicBezTo>
                    <a:pt x="5464" y="4366"/>
                    <a:pt x="5659" y="4098"/>
                    <a:pt x="5805" y="3829"/>
                  </a:cubicBezTo>
                  <a:lnTo>
                    <a:pt x="6952" y="3829"/>
                  </a:lnTo>
                  <a:cubicBezTo>
                    <a:pt x="6952" y="3829"/>
                    <a:pt x="7122" y="0"/>
                    <a:pt x="4147" y="0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74" name="Google Shape;1274;p52"/>
          <p:cNvGrpSpPr/>
          <p:nvPr/>
        </p:nvGrpSpPr>
        <p:grpSpPr>
          <a:xfrm>
            <a:off x="7927951" y="2080033"/>
            <a:ext cx="941841" cy="2789257"/>
            <a:chOff x="6592201" y="2061933"/>
            <a:chExt cx="941841" cy="2789257"/>
          </a:xfrm>
        </p:grpSpPr>
        <p:sp>
          <p:nvSpPr>
            <p:cNvPr id="1275" name="Google Shape;1275;p52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69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06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  <a:moveTo>
                    <a:pt x="4172" y="3293"/>
                  </a:moveTo>
                  <a:cubicBezTo>
                    <a:pt x="4952" y="3293"/>
                    <a:pt x="4952" y="2147"/>
                    <a:pt x="4172" y="2147"/>
                  </a:cubicBezTo>
                  <a:cubicBezTo>
                    <a:pt x="4025" y="2147"/>
                    <a:pt x="3879" y="2196"/>
                    <a:pt x="3757" y="2318"/>
                  </a:cubicBezTo>
                  <a:cubicBezTo>
                    <a:pt x="3537" y="2537"/>
                    <a:pt x="3537" y="2903"/>
                    <a:pt x="3757" y="3123"/>
                  </a:cubicBezTo>
                  <a:cubicBezTo>
                    <a:pt x="3879" y="3244"/>
                    <a:pt x="4025" y="3293"/>
                    <a:pt x="4172" y="3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6" name="Google Shape;1276;p52"/>
            <p:cNvSpPr/>
            <p:nvPr/>
          </p:nvSpPr>
          <p:spPr>
            <a:xfrm>
              <a:off x="6592201" y="2061933"/>
              <a:ext cx="941841" cy="2789257"/>
            </a:xfrm>
            <a:custGeom>
              <a:avLst/>
              <a:gdLst/>
              <a:ahLst/>
              <a:cxnLst/>
              <a:rect l="l" t="t" r="r" b="b"/>
              <a:pathLst>
                <a:path w="8343" h="24976" extrusionOk="0">
                  <a:moveTo>
                    <a:pt x="391" y="23464"/>
                  </a:moveTo>
                  <a:cubicBezTo>
                    <a:pt x="391" y="23756"/>
                    <a:pt x="513" y="24049"/>
                    <a:pt x="733" y="24268"/>
                  </a:cubicBezTo>
                  <a:cubicBezTo>
                    <a:pt x="928" y="24488"/>
                    <a:pt x="1220" y="24585"/>
                    <a:pt x="1537" y="24585"/>
                  </a:cubicBezTo>
                  <a:lnTo>
                    <a:pt x="6806" y="24585"/>
                  </a:lnTo>
                  <a:cubicBezTo>
                    <a:pt x="7440" y="24585"/>
                    <a:pt x="7952" y="24073"/>
                    <a:pt x="7952" y="23464"/>
                  </a:cubicBezTo>
                  <a:lnTo>
                    <a:pt x="7952" y="4074"/>
                  </a:lnTo>
                  <a:cubicBezTo>
                    <a:pt x="7879" y="2025"/>
                    <a:pt x="6220" y="391"/>
                    <a:pt x="4172" y="391"/>
                  </a:cubicBezTo>
                  <a:cubicBezTo>
                    <a:pt x="2123" y="391"/>
                    <a:pt x="440" y="2025"/>
                    <a:pt x="391" y="4074"/>
                  </a:cubicBezTo>
                  <a:close/>
                  <a:moveTo>
                    <a:pt x="4172" y="2196"/>
                  </a:moveTo>
                  <a:cubicBezTo>
                    <a:pt x="4854" y="2196"/>
                    <a:pt x="4854" y="3244"/>
                    <a:pt x="4172" y="3244"/>
                  </a:cubicBezTo>
                  <a:cubicBezTo>
                    <a:pt x="4025" y="3244"/>
                    <a:pt x="3903" y="3171"/>
                    <a:pt x="3806" y="3074"/>
                  </a:cubicBezTo>
                  <a:cubicBezTo>
                    <a:pt x="3611" y="2879"/>
                    <a:pt x="3611" y="2562"/>
                    <a:pt x="3806" y="2342"/>
                  </a:cubicBezTo>
                  <a:cubicBezTo>
                    <a:pt x="3903" y="2245"/>
                    <a:pt x="4025" y="2196"/>
                    <a:pt x="4172" y="2196"/>
                  </a:cubicBezTo>
                  <a:close/>
                  <a:moveTo>
                    <a:pt x="3611" y="2147"/>
                  </a:moveTo>
                  <a:cubicBezTo>
                    <a:pt x="4220" y="1513"/>
                    <a:pt x="5269" y="2196"/>
                    <a:pt x="4928" y="3025"/>
                  </a:cubicBezTo>
                  <a:cubicBezTo>
                    <a:pt x="4586" y="3854"/>
                    <a:pt x="3367" y="3610"/>
                    <a:pt x="3367" y="2708"/>
                  </a:cubicBezTo>
                  <a:cubicBezTo>
                    <a:pt x="3367" y="2488"/>
                    <a:pt x="3440" y="2293"/>
                    <a:pt x="3611" y="2147"/>
                  </a:cubicBezTo>
                  <a:close/>
                  <a:moveTo>
                    <a:pt x="7196" y="19951"/>
                  </a:moveTo>
                  <a:lnTo>
                    <a:pt x="7196" y="19951"/>
                  </a:lnTo>
                  <a:lnTo>
                    <a:pt x="7196" y="22805"/>
                  </a:lnTo>
                  <a:cubicBezTo>
                    <a:pt x="7196" y="22878"/>
                    <a:pt x="7123" y="22951"/>
                    <a:pt x="7049" y="22951"/>
                  </a:cubicBezTo>
                  <a:lnTo>
                    <a:pt x="1294" y="22951"/>
                  </a:lnTo>
                  <a:cubicBezTo>
                    <a:pt x="1220" y="22951"/>
                    <a:pt x="1147" y="22878"/>
                    <a:pt x="1147" y="22805"/>
                  </a:cubicBezTo>
                  <a:lnTo>
                    <a:pt x="1147" y="5635"/>
                  </a:lnTo>
                  <a:cubicBezTo>
                    <a:pt x="1147" y="5562"/>
                    <a:pt x="1220" y="5488"/>
                    <a:pt x="1294" y="5488"/>
                  </a:cubicBezTo>
                  <a:lnTo>
                    <a:pt x="7025" y="5488"/>
                  </a:lnTo>
                  <a:cubicBezTo>
                    <a:pt x="7123" y="5488"/>
                    <a:pt x="7196" y="5562"/>
                    <a:pt x="7196" y="5635"/>
                  </a:cubicBezTo>
                  <a:lnTo>
                    <a:pt x="7196" y="8488"/>
                  </a:lnTo>
                  <a:lnTo>
                    <a:pt x="7196" y="8488"/>
                  </a:lnTo>
                  <a:lnTo>
                    <a:pt x="7196" y="11366"/>
                  </a:lnTo>
                  <a:lnTo>
                    <a:pt x="7196" y="11366"/>
                  </a:lnTo>
                  <a:lnTo>
                    <a:pt x="7196" y="14220"/>
                  </a:lnTo>
                  <a:lnTo>
                    <a:pt x="7196" y="14220"/>
                  </a:lnTo>
                  <a:lnTo>
                    <a:pt x="7196" y="17073"/>
                  </a:lnTo>
                  <a:lnTo>
                    <a:pt x="7196" y="17073"/>
                  </a:lnTo>
                  <a:lnTo>
                    <a:pt x="7196" y="19927"/>
                  </a:lnTo>
                  <a:close/>
                  <a:moveTo>
                    <a:pt x="6879" y="20098"/>
                  </a:moveTo>
                  <a:lnTo>
                    <a:pt x="6879" y="22659"/>
                  </a:lnTo>
                  <a:lnTo>
                    <a:pt x="1440" y="22659"/>
                  </a:lnTo>
                  <a:lnTo>
                    <a:pt x="1440" y="20098"/>
                  </a:lnTo>
                  <a:close/>
                  <a:moveTo>
                    <a:pt x="1440" y="19781"/>
                  </a:moveTo>
                  <a:lnTo>
                    <a:pt x="1440" y="17220"/>
                  </a:lnTo>
                  <a:lnTo>
                    <a:pt x="6879" y="17220"/>
                  </a:lnTo>
                  <a:lnTo>
                    <a:pt x="6879" y="19781"/>
                  </a:lnTo>
                  <a:close/>
                  <a:moveTo>
                    <a:pt x="1440" y="16927"/>
                  </a:moveTo>
                  <a:lnTo>
                    <a:pt x="1440" y="14366"/>
                  </a:lnTo>
                  <a:lnTo>
                    <a:pt x="6879" y="14366"/>
                  </a:lnTo>
                  <a:lnTo>
                    <a:pt x="6879" y="16927"/>
                  </a:lnTo>
                  <a:close/>
                  <a:moveTo>
                    <a:pt x="1440" y="14074"/>
                  </a:moveTo>
                  <a:lnTo>
                    <a:pt x="1440" y="11513"/>
                  </a:lnTo>
                  <a:lnTo>
                    <a:pt x="6879" y="11513"/>
                  </a:lnTo>
                  <a:lnTo>
                    <a:pt x="6879" y="14074"/>
                  </a:lnTo>
                  <a:close/>
                  <a:moveTo>
                    <a:pt x="1440" y="11196"/>
                  </a:moveTo>
                  <a:lnTo>
                    <a:pt x="1440" y="8635"/>
                  </a:lnTo>
                  <a:lnTo>
                    <a:pt x="6879" y="8635"/>
                  </a:lnTo>
                  <a:lnTo>
                    <a:pt x="6879" y="11196"/>
                  </a:lnTo>
                  <a:close/>
                  <a:moveTo>
                    <a:pt x="1440" y="8342"/>
                  </a:moveTo>
                  <a:lnTo>
                    <a:pt x="1440" y="5805"/>
                  </a:lnTo>
                  <a:lnTo>
                    <a:pt x="6879" y="5805"/>
                  </a:lnTo>
                  <a:lnTo>
                    <a:pt x="6879" y="8366"/>
                  </a:lnTo>
                  <a:close/>
                  <a:moveTo>
                    <a:pt x="440" y="24537"/>
                  </a:moveTo>
                  <a:cubicBezTo>
                    <a:pt x="147" y="24244"/>
                    <a:pt x="1" y="23854"/>
                    <a:pt x="1" y="23464"/>
                  </a:cubicBezTo>
                  <a:lnTo>
                    <a:pt x="1" y="4074"/>
                  </a:lnTo>
                  <a:cubicBezTo>
                    <a:pt x="50" y="1805"/>
                    <a:pt x="1903" y="1"/>
                    <a:pt x="4172" y="1"/>
                  </a:cubicBezTo>
                  <a:cubicBezTo>
                    <a:pt x="6440" y="1"/>
                    <a:pt x="8293" y="1805"/>
                    <a:pt x="8342" y="4074"/>
                  </a:cubicBezTo>
                  <a:lnTo>
                    <a:pt x="8342" y="23464"/>
                  </a:lnTo>
                  <a:cubicBezTo>
                    <a:pt x="8342" y="24293"/>
                    <a:pt x="7659" y="24976"/>
                    <a:pt x="6830" y="24976"/>
                  </a:cubicBezTo>
                  <a:lnTo>
                    <a:pt x="1537" y="24976"/>
                  </a:lnTo>
                  <a:cubicBezTo>
                    <a:pt x="1123" y="24976"/>
                    <a:pt x="733" y="24829"/>
                    <a:pt x="440" y="2453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7" name="Google Shape;1277;p52"/>
            <p:cNvSpPr/>
            <p:nvPr/>
          </p:nvSpPr>
          <p:spPr>
            <a:xfrm>
              <a:off x="6636341" y="2105487"/>
              <a:ext cx="853561" cy="2702149"/>
            </a:xfrm>
            <a:custGeom>
              <a:avLst/>
              <a:gdLst/>
              <a:ahLst/>
              <a:cxnLst/>
              <a:rect l="l" t="t" r="r" b="b"/>
              <a:pathLst>
                <a:path w="7561" h="24196" extrusionOk="0">
                  <a:moveTo>
                    <a:pt x="0" y="3684"/>
                  </a:moveTo>
                  <a:lnTo>
                    <a:pt x="0" y="23074"/>
                  </a:lnTo>
                  <a:cubicBezTo>
                    <a:pt x="0" y="23366"/>
                    <a:pt x="122" y="23659"/>
                    <a:pt x="342" y="23878"/>
                  </a:cubicBezTo>
                  <a:cubicBezTo>
                    <a:pt x="537" y="24098"/>
                    <a:pt x="829" y="24195"/>
                    <a:pt x="1146" y="24195"/>
                  </a:cubicBezTo>
                  <a:lnTo>
                    <a:pt x="6415" y="24195"/>
                  </a:lnTo>
                  <a:cubicBezTo>
                    <a:pt x="7049" y="24195"/>
                    <a:pt x="7561" y="23683"/>
                    <a:pt x="7561" y="23074"/>
                  </a:cubicBezTo>
                  <a:lnTo>
                    <a:pt x="7561" y="3684"/>
                  </a:lnTo>
                  <a:cubicBezTo>
                    <a:pt x="7488" y="1635"/>
                    <a:pt x="5829" y="1"/>
                    <a:pt x="3781" y="1"/>
                  </a:cubicBezTo>
                  <a:cubicBezTo>
                    <a:pt x="1732" y="1"/>
                    <a:pt x="49" y="1635"/>
                    <a:pt x="0" y="3684"/>
                  </a:cubicBezTo>
                  <a:close/>
                  <a:moveTo>
                    <a:pt x="4585" y="2318"/>
                  </a:moveTo>
                  <a:cubicBezTo>
                    <a:pt x="4585" y="3220"/>
                    <a:pt x="3366" y="3464"/>
                    <a:pt x="3024" y="2635"/>
                  </a:cubicBezTo>
                  <a:cubicBezTo>
                    <a:pt x="2683" y="1806"/>
                    <a:pt x="3732" y="1123"/>
                    <a:pt x="4366" y="1757"/>
                  </a:cubicBezTo>
                  <a:cubicBezTo>
                    <a:pt x="4512" y="1903"/>
                    <a:pt x="4585" y="2098"/>
                    <a:pt x="4585" y="2318"/>
                  </a:cubicBezTo>
                  <a:close/>
                  <a:moveTo>
                    <a:pt x="903" y="5098"/>
                  </a:moveTo>
                  <a:lnTo>
                    <a:pt x="6634" y="5098"/>
                  </a:lnTo>
                  <a:cubicBezTo>
                    <a:pt x="6732" y="5098"/>
                    <a:pt x="6805" y="5172"/>
                    <a:pt x="6805" y="5245"/>
                  </a:cubicBezTo>
                  <a:lnTo>
                    <a:pt x="6805" y="8123"/>
                  </a:lnTo>
                  <a:lnTo>
                    <a:pt x="6805" y="8123"/>
                  </a:lnTo>
                  <a:lnTo>
                    <a:pt x="6805" y="10976"/>
                  </a:lnTo>
                  <a:lnTo>
                    <a:pt x="6805" y="10976"/>
                  </a:lnTo>
                  <a:lnTo>
                    <a:pt x="6805" y="13830"/>
                  </a:lnTo>
                  <a:lnTo>
                    <a:pt x="6805" y="13830"/>
                  </a:lnTo>
                  <a:lnTo>
                    <a:pt x="6805" y="16683"/>
                  </a:lnTo>
                  <a:lnTo>
                    <a:pt x="6805" y="16683"/>
                  </a:lnTo>
                  <a:lnTo>
                    <a:pt x="6805" y="19537"/>
                  </a:lnTo>
                  <a:lnTo>
                    <a:pt x="6805" y="19537"/>
                  </a:lnTo>
                  <a:lnTo>
                    <a:pt x="6805" y="22415"/>
                  </a:lnTo>
                  <a:cubicBezTo>
                    <a:pt x="6805" y="22488"/>
                    <a:pt x="6732" y="22561"/>
                    <a:pt x="6634" y="22561"/>
                  </a:cubicBezTo>
                  <a:lnTo>
                    <a:pt x="903" y="22561"/>
                  </a:lnTo>
                  <a:cubicBezTo>
                    <a:pt x="829" y="22561"/>
                    <a:pt x="756" y="22488"/>
                    <a:pt x="756" y="22415"/>
                  </a:cubicBezTo>
                  <a:lnTo>
                    <a:pt x="756" y="5245"/>
                  </a:lnTo>
                  <a:cubicBezTo>
                    <a:pt x="756" y="5172"/>
                    <a:pt x="829" y="5098"/>
                    <a:pt x="903" y="5098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8" name="Google Shape;1278;p52"/>
            <p:cNvSpPr/>
            <p:nvPr/>
          </p:nvSpPr>
          <p:spPr>
            <a:xfrm>
              <a:off x="6754649" y="2707541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66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79" name="Google Shape;1279;p52"/>
            <p:cNvSpPr/>
            <p:nvPr/>
          </p:nvSpPr>
          <p:spPr>
            <a:xfrm>
              <a:off x="6754649" y="3028949"/>
              <a:ext cx="614122" cy="286006"/>
            </a:xfrm>
            <a:custGeom>
              <a:avLst/>
              <a:gdLst/>
              <a:ahLst/>
              <a:cxnLst/>
              <a:rect l="l" t="t" r="r" b="b"/>
              <a:pathLst>
                <a:path w="5440" h="2561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7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0" name="Google Shape;1280;p52"/>
            <p:cNvSpPr/>
            <p:nvPr/>
          </p:nvSpPr>
          <p:spPr>
            <a:xfrm>
              <a:off x="6754649" y="3347564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1" name="Google Shape;1281;p52"/>
            <p:cNvSpPr/>
            <p:nvPr/>
          </p:nvSpPr>
          <p:spPr>
            <a:xfrm>
              <a:off x="6754649" y="3666292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8667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2" name="Google Shape;1282;p52"/>
            <p:cNvSpPr/>
            <p:nvPr/>
          </p:nvSpPr>
          <p:spPr>
            <a:xfrm>
              <a:off x="6754649" y="3987700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0"/>
                  </a:moveTo>
                  <a:lnTo>
                    <a:pt x="1" y="2561"/>
                  </a:lnTo>
                  <a:lnTo>
                    <a:pt x="5440" y="2561"/>
                  </a:lnTo>
                  <a:lnTo>
                    <a:pt x="5440" y="0"/>
                  </a:lnTo>
                  <a:close/>
                </a:path>
              </a:pathLst>
            </a:custGeom>
            <a:solidFill>
              <a:schemeClr val="accent3">
                <a:alpha val="9333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3" name="Google Shape;1283;p52"/>
            <p:cNvSpPr/>
            <p:nvPr/>
          </p:nvSpPr>
          <p:spPr>
            <a:xfrm>
              <a:off x="6754649" y="4306316"/>
              <a:ext cx="614122" cy="286118"/>
            </a:xfrm>
            <a:custGeom>
              <a:avLst/>
              <a:gdLst/>
              <a:ahLst/>
              <a:cxnLst/>
              <a:rect l="l" t="t" r="r" b="b"/>
              <a:pathLst>
                <a:path w="5440" h="2562" extrusionOk="0">
                  <a:moveTo>
                    <a:pt x="1" y="1"/>
                  </a:moveTo>
                  <a:lnTo>
                    <a:pt x="1" y="2562"/>
                  </a:lnTo>
                  <a:lnTo>
                    <a:pt x="5440" y="2562"/>
                  </a:lnTo>
                  <a:lnTo>
                    <a:pt x="544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4" name="Google Shape;1284;p52"/>
            <p:cNvSpPr/>
            <p:nvPr/>
          </p:nvSpPr>
          <p:spPr>
            <a:xfrm>
              <a:off x="6655532" y="2184555"/>
              <a:ext cx="834370" cy="2623081"/>
            </a:xfrm>
            <a:custGeom>
              <a:avLst/>
              <a:gdLst/>
              <a:ahLst/>
              <a:cxnLst/>
              <a:rect l="l" t="t" r="r" b="b"/>
              <a:pathLst>
                <a:path w="7391" h="23488" extrusionOk="0">
                  <a:moveTo>
                    <a:pt x="6928" y="21951"/>
                  </a:moveTo>
                  <a:cubicBezTo>
                    <a:pt x="6928" y="22244"/>
                    <a:pt x="6830" y="22536"/>
                    <a:pt x="6610" y="22756"/>
                  </a:cubicBezTo>
                  <a:cubicBezTo>
                    <a:pt x="6391" y="22975"/>
                    <a:pt x="6098" y="23073"/>
                    <a:pt x="5806" y="23097"/>
                  </a:cubicBezTo>
                  <a:lnTo>
                    <a:pt x="513" y="23097"/>
                  </a:lnTo>
                  <a:cubicBezTo>
                    <a:pt x="342" y="23097"/>
                    <a:pt x="172" y="23048"/>
                    <a:pt x="1" y="22951"/>
                  </a:cubicBezTo>
                  <a:cubicBezTo>
                    <a:pt x="50" y="23024"/>
                    <a:pt x="98" y="23097"/>
                    <a:pt x="172" y="23170"/>
                  </a:cubicBezTo>
                  <a:cubicBezTo>
                    <a:pt x="367" y="23390"/>
                    <a:pt x="659" y="23487"/>
                    <a:pt x="976" y="23487"/>
                  </a:cubicBezTo>
                  <a:lnTo>
                    <a:pt x="6245" y="23487"/>
                  </a:lnTo>
                  <a:cubicBezTo>
                    <a:pt x="6879" y="23487"/>
                    <a:pt x="7391" y="22975"/>
                    <a:pt x="7391" y="22366"/>
                  </a:cubicBezTo>
                  <a:lnTo>
                    <a:pt x="7391" y="2976"/>
                  </a:lnTo>
                  <a:cubicBezTo>
                    <a:pt x="7391" y="1976"/>
                    <a:pt x="6976" y="1025"/>
                    <a:pt x="6269" y="317"/>
                  </a:cubicBezTo>
                  <a:cubicBezTo>
                    <a:pt x="6171" y="195"/>
                    <a:pt x="6049" y="98"/>
                    <a:pt x="5928" y="0"/>
                  </a:cubicBezTo>
                  <a:cubicBezTo>
                    <a:pt x="6586" y="707"/>
                    <a:pt x="6952" y="1610"/>
                    <a:pt x="6928" y="2561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285" name="Google Shape;1285;p52"/>
          <p:cNvGrpSpPr/>
          <p:nvPr/>
        </p:nvGrpSpPr>
        <p:grpSpPr>
          <a:xfrm>
            <a:off x="7141459" y="1885950"/>
            <a:ext cx="603495" cy="1371596"/>
            <a:chOff x="3724575" y="3497700"/>
            <a:chExt cx="603495" cy="1371596"/>
          </a:xfrm>
        </p:grpSpPr>
        <p:sp>
          <p:nvSpPr>
            <p:cNvPr id="1286" name="Google Shape;1286;p5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5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5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5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5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5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5" name="Google Shape;515;p32"/>
          <p:cNvGrpSpPr/>
          <p:nvPr/>
        </p:nvGrpSpPr>
        <p:grpSpPr>
          <a:xfrm>
            <a:off x="5022725" y="1426150"/>
            <a:ext cx="3657590" cy="348347"/>
            <a:chOff x="4572050" y="100025"/>
            <a:chExt cx="3657590" cy="348347"/>
          </a:xfrm>
        </p:grpSpPr>
        <p:sp>
          <p:nvSpPr>
            <p:cNvPr id="516" name="Google Shape;516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42" y="610"/>
                    <a:pt x="4805" y="0"/>
                    <a:pt x="7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32"/>
            <p:cNvSpPr/>
            <p:nvPr/>
          </p:nvSpPr>
          <p:spPr>
            <a:xfrm>
              <a:off x="4572050" y="100025"/>
              <a:ext cx="3657590" cy="348347"/>
            </a:xfrm>
            <a:custGeom>
              <a:avLst/>
              <a:gdLst/>
              <a:ahLst/>
              <a:cxnLst/>
              <a:rect l="l" t="t" r="r" b="b"/>
              <a:pathLst>
                <a:path w="46122" h="4488" extrusionOk="0">
                  <a:moveTo>
                    <a:pt x="7122" y="0"/>
                  </a:moveTo>
                  <a:lnTo>
                    <a:pt x="43975" y="0"/>
                  </a:lnTo>
                  <a:cubicBezTo>
                    <a:pt x="44512" y="0"/>
                    <a:pt x="45024" y="244"/>
                    <a:pt x="45365" y="659"/>
                  </a:cubicBezTo>
                  <a:cubicBezTo>
                    <a:pt x="46121" y="1585"/>
                    <a:pt x="46121" y="2902"/>
                    <a:pt x="45365" y="3829"/>
                  </a:cubicBezTo>
                  <a:cubicBezTo>
                    <a:pt x="45024" y="4244"/>
                    <a:pt x="44512" y="4488"/>
                    <a:pt x="43975" y="4488"/>
                  </a:cubicBezTo>
                  <a:lnTo>
                    <a:pt x="7122" y="4488"/>
                  </a:lnTo>
                  <a:cubicBezTo>
                    <a:pt x="4805" y="4488"/>
                    <a:pt x="3342" y="3878"/>
                    <a:pt x="2025" y="3317"/>
                  </a:cubicBezTo>
                  <a:cubicBezTo>
                    <a:pt x="1610" y="3146"/>
                    <a:pt x="1220" y="3000"/>
                    <a:pt x="830" y="2854"/>
                  </a:cubicBezTo>
                  <a:cubicBezTo>
                    <a:pt x="659" y="2805"/>
                    <a:pt x="488" y="2732"/>
                    <a:pt x="342" y="2634"/>
                  </a:cubicBezTo>
                  <a:cubicBezTo>
                    <a:pt x="1" y="2488"/>
                    <a:pt x="1" y="2000"/>
                    <a:pt x="342" y="1829"/>
                  </a:cubicBezTo>
                  <a:cubicBezTo>
                    <a:pt x="488" y="1756"/>
                    <a:pt x="659" y="1659"/>
                    <a:pt x="830" y="1610"/>
                  </a:cubicBezTo>
                  <a:cubicBezTo>
                    <a:pt x="1220" y="1488"/>
                    <a:pt x="1610" y="1317"/>
                    <a:pt x="2025" y="1146"/>
                  </a:cubicBezTo>
                  <a:cubicBezTo>
                    <a:pt x="3318" y="610"/>
                    <a:pt x="4805" y="0"/>
                    <a:pt x="7122" y="0"/>
                  </a:cubicBezTo>
                  <a:close/>
                  <a:moveTo>
                    <a:pt x="28317" y="2780"/>
                  </a:moveTo>
                  <a:lnTo>
                    <a:pt x="8464" y="2780"/>
                  </a:lnTo>
                  <a:cubicBezTo>
                    <a:pt x="8269" y="2780"/>
                    <a:pt x="8269" y="3073"/>
                    <a:pt x="8464" y="3073"/>
                  </a:cubicBezTo>
                  <a:lnTo>
                    <a:pt x="28317" y="3073"/>
                  </a:lnTo>
                  <a:cubicBezTo>
                    <a:pt x="28512" y="3073"/>
                    <a:pt x="28512" y="2780"/>
                    <a:pt x="28317" y="2780"/>
                  </a:cubicBezTo>
                  <a:close/>
                  <a:moveTo>
                    <a:pt x="6293" y="2780"/>
                  </a:moveTo>
                  <a:lnTo>
                    <a:pt x="6805" y="2780"/>
                  </a:lnTo>
                  <a:cubicBezTo>
                    <a:pt x="7000" y="2780"/>
                    <a:pt x="7000" y="3073"/>
                    <a:pt x="6805" y="3073"/>
                  </a:cubicBezTo>
                  <a:lnTo>
                    <a:pt x="6244" y="3073"/>
                  </a:lnTo>
                  <a:cubicBezTo>
                    <a:pt x="6171" y="3415"/>
                    <a:pt x="6098" y="3732"/>
                    <a:pt x="5952" y="4049"/>
                  </a:cubicBezTo>
                  <a:cubicBezTo>
                    <a:pt x="6342" y="4073"/>
                    <a:pt x="6732" y="4097"/>
                    <a:pt x="7122" y="4097"/>
                  </a:cubicBezTo>
                  <a:lnTo>
                    <a:pt x="38000" y="4097"/>
                  </a:lnTo>
                  <a:lnTo>
                    <a:pt x="38000" y="3073"/>
                  </a:lnTo>
                  <a:lnTo>
                    <a:pt x="29951" y="3073"/>
                  </a:lnTo>
                  <a:cubicBezTo>
                    <a:pt x="29756" y="3073"/>
                    <a:pt x="29756" y="2780"/>
                    <a:pt x="29951" y="2780"/>
                  </a:cubicBezTo>
                  <a:lnTo>
                    <a:pt x="38000" y="2780"/>
                  </a:lnTo>
                  <a:lnTo>
                    <a:pt x="38000" y="1561"/>
                  </a:lnTo>
                  <a:lnTo>
                    <a:pt x="37390" y="1561"/>
                  </a:lnTo>
                  <a:cubicBezTo>
                    <a:pt x="37317" y="1561"/>
                    <a:pt x="37244" y="1488"/>
                    <a:pt x="37244" y="1415"/>
                  </a:cubicBezTo>
                  <a:cubicBezTo>
                    <a:pt x="37244" y="1317"/>
                    <a:pt x="37317" y="1268"/>
                    <a:pt x="37390" y="1268"/>
                  </a:cubicBezTo>
                  <a:lnTo>
                    <a:pt x="38000" y="1268"/>
                  </a:lnTo>
                  <a:lnTo>
                    <a:pt x="38000" y="366"/>
                  </a:lnTo>
                  <a:lnTo>
                    <a:pt x="7122" y="366"/>
                  </a:lnTo>
                  <a:cubicBezTo>
                    <a:pt x="6732" y="366"/>
                    <a:pt x="6366" y="390"/>
                    <a:pt x="5976" y="415"/>
                  </a:cubicBezTo>
                  <a:cubicBezTo>
                    <a:pt x="6074" y="707"/>
                    <a:pt x="6171" y="976"/>
                    <a:pt x="6220" y="1268"/>
                  </a:cubicBezTo>
                  <a:lnTo>
                    <a:pt x="14244" y="1268"/>
                  </a:lnTo>
                  <a:cubicBezTo>
                    <a:pt x="14342" y="1268"/>
                    <a:pt x="14390" y="1317"/>
                    <a:pt x="14390" y="1415"/>
                  </a:cubicBezTo>
                  <a:cubicBezTo>
                    <a:pt x="14390" y="1488"/>
                    <a:pt x="14342" y="1561"/>
                    <a:pt x="14244" y="1561"/>
                  </a:cubicBezTo>
                  <a:lnTo>
                    <a:pt x="6269" y="1561"/>
                  </a:lnTo>
                  <a:cubicBezTo>
                    <a:pt x="6317" y="1951"/>
                    <a:pt x="6317" y="2366"/>
                    <a:pt x="6269" y="2780"/>
                  </a:cubicBezTo>
                  <a:close/>
                  <a:moveTo>
                    <a:pt x="38292" y="2927"/>
                  </a:moveTo>
                  <a:lnTo>
                    <a:pt x="38292" y="2927"/>
                  </a:lnTo>
                  <a:lnTo>
                    <a:pt x="38292" y="4097"/>
                  </a:lnTo>
                  <a:lnTo>
                    <a:pt x="40268" y="4097"/>
                  </a:lnTo>
                  <a:lnTo>
                    <a:pt x="40268" y="390"/>
                  </a:lnTo>
                  <a:lnTo>
                    <a:pt x="38317" y="390"/>
                  </a:lnTo>
                  <a:lnTo>
                    <a:pt x="38317" y="2927"/>
                  </a:lnTo>
                  <a:close/>
                  <a:moveTo>
                    <a:pt x="28951" y="3073"/>
                  </a:moveTo>
                  <a:lnTo>
                    <a:pt x="29244" y="3073"/>
                  </a:lnTo>
                  <a:cubicBezTo>
                    <a:pt x="29439" y="3073"/>
                    <a:pt x="29439" y="2780"/>
                    <a:pt x="29244" y="2780"/>
                  </a:cubicBezTo>
                  <a:lnTo>
                    <a:pt x="28951" y="2780"/>
                  </a:lnTo>
                  <a:cubicBezTo>
                    <a:pt x="28732" y="2780"/>
                    <a:pt x="28732" y="3073"/>
                    <a:pt x="28951" y="3073"/>
                  </a:cubicBezTo>
                  <a:close/>
                  <a:moveTo>
                    <a:pt x="15878" y="1561"/>
                  </a:moveTo>
                  <a:lnTo>
                    <a:pt x="35731" y="1561"/>
                  </a:lnTo>
                  <a:cubicBezTo>
                    <a:pt x="35829" y="1561"/>
                    <a:pt x="35878" y="1512"/>
                    <a:pt x="35878" y="1415"/>
                  </a:cubicBezTo>
                  <a:cubicBezTo>
                    <a:pt x="35878" y="1341"/>
                    <a:pt x="35829" y="1268"/>
                    <a:pt x="35731" y="1268"/>
                  </a:cubicBezTo>
                  <a:lnTo>
                    <a:pt x="15878" y="1268"/>
                  </a:lnTo>
                  <a:cubicBezTo>
                    <a:pt x="15805" y="1268"/>
                    <a:pt x="15732" y="1341"/>
                    <a:pt x="15732" y="1415"/>
                  </a:cubicBezTo>
                  <a:cubicBezTo>
                    <a:pt x="15732" y="1512"/>
                    <a:pt x="15805" y="1585"/>
                    <a:pt x="15878" y="1561"/>
                  </a:cubicBezTo>
                  <a:close/>
                  <a:moveTo>
                    <a:pt x="15244" y="1268"/>
                  </a:moveTo>
                  <a:lnTo>
                    <a:pt x="14951" y="1268"/>
                  </a:lnTo>
                  <a:cubicBezTo>
                    <a:pt x="14854" y="1268"/>
                    <a:pt x="14781" y="1341"/>
                    <a:pt x="14805" y="1415"/>
                  </a:cubicBezTo>
                  <a:cubicBezTo>
                    <a:pt x="14781" y="1512"/>
                    <a:pt x="14854" y="1561"/>
                    <a:pt x="14951" y="1561"/>
                  </a:cubicBezTo>
                  <a:lnTo>
                    <a:pt x="15244" y="1561"/>
                  </a:lnTo>
                  <a:cubicBezTo>
                    <a:pt x="15342" y="1561"/>
                    <a:pt x="15390" y="1512"/>
                    <a:pt x="15390" y="1415"/>
                  </a:cubicBezTo>
                  <a:cubicBezTo>
                    <a:pt x="15390" y="1341"/>
                    <a:pt x="15342" y="1268"/>
                    <a:pt x="15244" y="1268"/>
                  </a:cubicBezTo>
                  <a:close/>
                  <a:moveTo>
                    <a:pt x="5561" y="3976"/>
                  </a:moveTo>
                  <a:cubicBezTo>
                    <a:pt x="6025" y="2854"/>
                    <a:pt x="6025" y="1610"/>
                    <a:pt x="5561" y="488"/>
                  </a:cubicBezTo>
                  <a:cubicBezTo>
                    <a:pt x="4391" y="683"/>
                    <a:pt x="3244" y="1024"/>
                    <a:pt x="2171" y="1512"/>
                  </a:cubicBezTo>
                  <a:lnTo>
                    <a:pt x="1903" y="1634"/>
                  </a:lnTo>
                  <a:cubicBezTo>
                    <a:pt x="2147" y="2000"/>
                    <a:pt x="2147" y="2463"/>
                    <a:pt x="1903" y="2854"/>
                  </a:cubicBezTo>
                  <a:lnTo>
                    <a:pt x="2171" y="2951"/>
                  </a:lnTo>
                  <a:cubicBezTo>
                    <a:pt x="3244" y="3463"/>
                    <a:pt x="4366" y="3805"/>
                    <a:pt x="5537" y="4000"/>
                  </a:cubicBezTo>
                  <a:close/>
                  <a:moveTo>
                    <a:pt x="1513" y="2683"/>
                  </a:moveTo>
                  <a:cubicBezTo>
                    <a:pt x="1732" y="2415"/>
                    <a:pt x="1732" y="2049"/>
                    <a:pt x="1537" y="1756"/>
                  </a:cubicBezTo>
                  <a:cubicBezTo>
                    <a:pt x="1342" y="1854"/>
                    <a:pt x="1147" y="1902"/>
                    <a:pt x="976" y="1976"/>
                  </a:cubicBezTo>
                  <a:cubicBezTo>
                    <a:pt x="830" y="2024"/>
                    <a:pt x="683" y="2073"/>
                    <a:pt x="561" y="2146"/>
                  </a:cubicBezTo>
                  <a:cubicBezTo>
                    <a:pt x="513" y="2195"/>
                    <a:pt x="488" y="2219"/>
                    <a:pt x="488" y="2219"/>
                  </a:cubicBezTo>
                  <a:cubicBezTo>
                    <a:pt x="488" y="2219"/>
                    <a:pt x="513" y="2244"/>
                    <a:pt x="561" y="2293"/>
                  </a:cubicBezTo>
                  <a:cubicBezTo>
                    <a:pt x="683" y="2366"/>
                    <a:pt x="830" y="2415"/>
                    <a:pt x="976" y="2463"/>
                  </a:cubicBezTo>
                  <a:cubicBezTo>
                    <a:pt x="1147" y="2537"/>
                    <a:pt x="1342" y="2585"/>
                    <a:pt x="1513" y="2658"/>
                  </a:cubicBezTo>
                  <a:close/>
                  <a:moveTo>
                    <a:pt x="40561" y="4097"/>
                  </a:moveTo>
                  <a:lnTo>
                    <a:pt x="43975" y="4097"/>
                  </a:lnTo>
                  <a:cubicBezTo>
                    <a:pt x="44414" y="4097"/>
                    <a:pt x="44804" y="3902"/>
                    <a:pt x="45073" y="3561"/>
                  </a:cubicBezTo>
                  <a:cubicBezTo>
                    <a:pt x="45707" y="2805"/>
                    <a:pt x="45707" y="1707"/>
                    <a:pt x="45073" y="927"/>
                  </a:cubicBezTo>
                  <a:cubicBezTo>
                    <a:pt x="44804" y="610"/>
                    <a:pt x="44414" y="415"/>
                    <a:pt x="43975" y="390"/>
                  </a:cubicBezTo>
                  <a:lnTo>
                    <a:pt x="40561" y="39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32"/>
            <p:cNvSpPr/>
            <p:nvPr/>
          </p:nvSpPr>
          <p:spPr>
            <a:xfrm>
              <a:off x="4720981" y="137824"/>
              <a:ext cx="328867" cy="270807"/>
            </a:xfrm>
            <a:custGeom>
              <a:avLst/>
              <a:gdLst/>
              <a:ahLst/>
              <a:cxnLst/>
              <a:rect l="l" t="t" r="r" b="b"/>
              <a:pathLst>
                <a:path w="4147" h="3489" extrusionOk="0">
                  <a:moveTo>
                    <a:pt x="293" y="2464"/>
                  </a:moveTo>
                  <a:cubicBezTo>
                    <a:pt x="1366" y="2976"/>
                    <a:pt x="2488" y="3318"/>
                    <a:pt x="3659" y="3489"/>
                  </a:cubicBezTo>
                  <a:cubicBezTo>
                    <a:pt x="4147" y="2391"/>
                    <a:pt x="4147" y="1123"/>
                    <a:pt x="3659" y="1"/>
                  </a:cubicBezTo>
                  <a:cubicBezTo>
                    <a:pt x="2488" y="196"/>
                    <a:pt x="1342" y="537"/>
                    <a:pt x="269" y="1025"/>
                  </a:cubicBezTo>
                  <a:lnTo>
                    <a:pt x="1" y="1147"/>
                  </a:lnTo>
                  <a:cubicBezTo>
                    <a:pt x="244" y="1513"/>
                    <a:pt x="244" y="2001"/>
                    <a:pt x="1" y="2367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32"/>
            <p:cNvSpPr/>
            <p:nvPr/>
          </p:nvSpPr>
          <p:spPr>
            <a:xfrm>
              <a:off x="4722884" y="287391"/>
              <a:ext cx="307614" cy="121239"/>
            </a:xfrm>
            <a:custGeom>
              <a:avLst/>
              <a:gdLst/>
              <a:ahLst/>
              <a:cxnLst/>
              <a:rect l="l" t="t" r="r" b="b"/>
              <a:pathLst>
                <a:path w="3879" h="1562" extrusionOk="0">
                  <a:moveTo>
                    <a:pt x="269" y="537"/>
                  </a:moveTo>
                  <a:cubicBezTo>
                    <a:pt x="1342" y="1049"/>
                    <a:pt x="2464" y="1391"/>
                    <a:pt x="3635" y="1562"/>
                  </a:cubicBezTo>
                  <a:cubicBezTo>
                    <a:pt x="3733" y="1318"/>
                    <a:pt x="3830" y="1074"/>
                    <a:pt x="3879" y="805"/>
                  </a:cubicBezTo>
                  <a:cubicBezTo>
                    <a:pt x="2855" y="708"/>
                    <a:pt x="1830" y="488"/>
                    <a:pt x="830" y="171"/>
                  </a:cubicBezTo>
                  <a:cubicBezTo>
                    <a:pt x="611" y="98"/>
                    <a:pt x="367" y="49"/>
                    <a:pt x="172" y="1"/>
                  </a:cubicBezTo>
                  <a:cubicBezTo>
                    <a:pt x="123" y="147"/>
                    <a:pt x="74" y="293"/>
                    <a:pt x="1" y="415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2"/>
            <p:cNvSpPr/>
            <p:nvPr/>
          </p:nvSpPr>
          <p:spPr>
            <a:xfrm>
              <a:off x="4610750" y="238182"/>
              <a:ext cx="98732" cy="70089"/>
            </a:xfrm>
            <a:custGeom>
              <a:avLst/>
              <a:gdLst/>
              <a:ahLst/>
              <a:cxnLst/>
              <a:rect l="l" t="t" r="r" b="b"/>
              <a:pathLst>
                <a:path w="1245" h="903" extrusionOk="0">
                  <a:moveTo>
                    <a:pt x="1025" y="903"/>
                  </a:moveTo>
                  <a:cubicBezTo>
                    <a:pt x="1244" y="635"/>
                    <a:pt x="1244" y="269"/>
                    <a:pt x="1049" y="0"/>
                  </a:cubicBezTo>
                  <a:cubicBezTo>
                    <a:pt x="854" y="74"/>
                    <a:pt x="659" y="147"/>
                    <a:pt x="488" y="196"/>
                  </a:cubicBezTo>
                  <a:cubicBezTo>
                    <a:pt x="342" y="244"/>
                    <a:pt x="195" y="293"/>
                    <a:pt x="73" y="391"/>
                  </a:cubicBezTo>
                  <a:cubicBezTo>
                    <a:pt x="25" y="415"/>
                    <a:pt x="0" y="439"/>
                    <a:pt x="0" y="439"/>
                  </a:cubicBezTo>
                  <a:cubicBezTo>
                    <a:pt x="0" y="464"/>
                    <a:pt x="25" y="488"/>
                    <a:pt x="73" y="513"/>
                  </a:cubicBezTo>
                  <a:cubicBezTo>
                    <a:pt x="195" y="586"/>
                    <a:pt x="342" y="659"/>
                    <a:pt x="488" y="683"/>
                  </a:cubicBezTo>
                  <a:cubicBezTo>
                    <a:pt x="659" y="757"/>
                    <a:pt x="854" y="830"/>
                    <a:pt x="1025" y="90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2"/>
            <p:cNvSpPr/>
            <p:nvPr/>
          </p:nvSpPr>
          <p:spPr>
            <a:xfrm>
              <a:off x="4610750" y="272256"/>
              <a:ext cx="92943" cy="36015"/>
            </a:xfrm>
            <a:custGeom>
              <a:avLst/>
              <a:gdLst/>
              <a:ahLst/>
              <a:cxnLst/>
              <a:rect l="l" t="t" r="r" b="b"/>
              <a:pathLst>
                <a:path w="1172" h="464" extrusionOk="0">
                  <a:moveTo>
                    <a:pt x="1025" y="464"/>
                  </a:moveTo>
                  <a:cubicBezTo>
                    <a:pt x="1098" y="366"/>
                    <a:pt x="1147" y="244"/>
                    <a:pt x="1171" y="147"/>
                  </a:cubicBezTo>
                  <a:cubicBezTo>
                    <a:pt x="756" y="74"/>
                    <a:pt x="366" y="25"/>
                    <a:pt x="25" y="0"/>
                  </a:cubicBezTo>
                  <a:lnTo>
                    <a:pt x="0" y="25"/>
                  </a:lnTo>
                  <a:cubicBezTo>
                    <a:pt x="0" y="25"/>
                    <a:pt x="25" y="49"/>
                    <a:pt x="73" y="98"/>
                  </a:cubicBezTo>
                  <a:cubicBezTo>
                    <a:pt x="195" y="171"/>
                    <a:pt x="342" y="220"/>
                    <a:pt x="488" y="269"/>
                  </a:cubicBezTo>
                  <a:cubicBezTo>
                    <a:pt x="659" y="318"/>
                    <a:pt x="854" y="391"/>
                    <a:pt x="1025" y="46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2"/>
            <p:cNvSpPr/>
            <p:nvPr/>
          </p:nvSpPr>
          <p:spPr>
            <a:xfrm>
              <a:off x="5043980" y="130295"/>
              <a:ext cx="2541566" cy="289669"/>
            </a:xfrm>
            <a:custGeom>
              <a:avLst/>
              <a:gdLst/>
              <a:ahLst/>
              <a:cxnLst/>
              <a:rect l="l" t="t" r="r" b="b"/>
              <a:pathLst>
                <a:path w="32049" h="3732" extrusionOk="0">
                  <a:moveTo>
                    <a:pt x="25" y="49"/>
                  </a:moveTo>
                  <a:cubicBezTo>
                    <a:pt x="123" y="317"/>
                    <a:pt x="220" y="610"/>
                    <a:pt x="269" y="878"/>
                  </a:cubicBezTo>
                  <a:lnTo>
                    <a:pt x="8293" y="878"/>
                  </a:lnTo>
                  <a:cubicBezTo>
                    <a:pt x="8391" y="878"/>
                    <a:pt x="8439" y="951"/>
                    <a:pt x="8439" y="1025"/>
                  </a:cubicBezTo>
                  <a:cubicBezTo>
                    <a:pt x="8439" y="1122"/>
                    <a:pt x="8391" y="1195"/>
                    <a:pt x="8293" y="1195"/>
                  </a:cubicBezTo>
                  <a:lnTo>
                    <a:pt x="318" y="1195"/>
                  </a:lnTo>
                  <a:cubicBezTo>
                    <a:pt x="366" y="1586"/>
                    <a:pt x="366" y="2000"/>
                    <a:pt x="318" y="2415"/>
                  </a:cubicBezTo>
                  <a:lnTo>
                    <a:pt x="830" y="2415"/>
                  </a:lnTo>
                  <a:cubicBezTo>
                    <a:pt x="1025" y="2415"/>
                    <a:pt x="1025" y="2708"/>
                    <a:pt x="830" y="2708"/>
                  </a:cubicBezTo>
                  <a:lnTo>
                    <a:pt x="293" y="2708"/>
                  </a:lnTo>
                  <a:cubicBezTo>
                    <a:pt x="220" y="3025"/>
                    <a:pt x="147" y="3366"/>
                    <a:pt x="1" y="3659"/>
                  </a:cubicBezTo>
                  <a:cubicBezTo>
                    <a:pt x="391" y="3707"/>
                    <a:pt x="781" y="3732"/>
                    <a:pt x="1171" y="3732"/>
                  </a:cubicBezTo>
                  <a:lnTo>
                    <a:pt x="32049" y="3732"/>
                  </a:lnTo>
                  <a:lnTo>
                    <a:pt x="32049" y="2708"/>
                  </a:lnTo>
                  <a:lnTo>
                    <a:pt x="24000" y="2708"/>
                  </a:lnTo>
                  <a:cubicBezTo>
                    <a:pt x="23805" y="2708"/>
                    <a:pt x="23805" y="2415"/>
                    <a:pt x="24000" y="2415"/>
                  </a:cubicBezTo>
                  <a:lnTo>
                    <a:pt x="32049" y="2415"/>
                  </a:lnTo>
                  <a:lnTo>
                    <a:pt x="32049" y="1195"/>
                  </a:lnTo>
                  <a:lnTo>
                    <a:pt x="31439" y="1195"/>
                  </a:lnTo>
                  <a:cubicBezTo>
                    <a:pt x="31366" y="1195"/>
                    <a:pt x="31293" y="1122"/>
                    <a:pt x="31293" y="1025"/>
                  </a:cubicBezTo>
                  <a:cubicBezTo>
                    <a:pt x="31293" y="951"/>
                    <a:pt x="31366" y="878"/>
                    <a:pt x="31439" y="878"/>
                  </a:cubicBezTo>
                  <a:lnTo>
                    <a:pt x="32049" y="878"/>
                  </a:lnTo>
                  <a:lnTo>
                    <a:pt x="32049" y="0"/>
                  </a:lnTo>
                  <a:lnTo>
                    <a:pt x="1171" y="0"/>
                  </a:lnTo>
                  <a:cubicBezTo>
                    <a:pt x="781" y="0"/>
                    <a:pt x="415" y="25"/>
                    <a:pt x="25" y="49"/>
                  </a:cubicBezTo>
                  <a:close/>
                  <a:moveTo>
                    <a:pt x="2513" y="2390"/>
                  </a:moveTo>
                  <a:lnTo>
                    <a:pt x="22366" y="2390"/>
                  </a:lnTo>
                  <a:cubicBezTo>
                    <a:pt x="22561" y="2390"/>
                    <a:pt x="22561" y="2683"/>
                    <a:pt x="22366" y="2683"/>
                  </a:cubicBezTo>
                  <a:lnTo>
                    <a:pt x="2513" y="2683"/>
                  </a:lnTo>
                  <a:cubicBezTo>
                    <a:pt x="2318" y="2683"/>
                    <a:pt x="2318" y="2390"/>
                    <a:pt x="2513" y="2390"/>
                  </a:cubicBezTo>
                  <a:close/>
                  <a:moveTo>
                    <a:pt x="23000" y="2683"/>
                  </a:moveTo>
                  <a:cubicBezTo>
                    <a:pt x="22805" y="2683"/>
                    <a:pt x="22805" y="2390"/>
                    <a:pt x="23000" y="2390"/>
                  </a:cubicBezTo>
                  <a:lnTo>
                    <a:pt x="23317" y="2390"/>
                  </a:lnTo>
                  <a:cubicBezTo>
                    <a:pt x="23512" y="2390"/>
                    <a:pt x="23512" y="2683"/>
                    <a:pt x="23317" y="2683"/>
                  </a:cubicBezTo>
                  <a:close/>
                  <a:moveTo>
                    <a:pt x="9000" y="1195"/>
                  </a:moveTo>
                  <a:cubicBezTo>
                    <a:pt x="8903" y="1195"/>
                    <a:pt x="8830" y="1122"/>
                    <a:pt x="8830" y="1049"/>
                  </a:cubicBezTo>
                  <a:cubicBezTo>
                    <a:pt x="8830" y="951"/>
                    <a:pt x="8903" y="878"/>
                    <a:pt x="9000" y="903"/>
                  </a:cubicBezTo>
                  <a:lnTo>
                    <a:pt x="9293" y="903"/>
                  </a:lnTo>
                  <a:cubicBezTo>
                    <a:pt x="9391" y="878"/>
                    <a:pt x="9439" y="951"/>
                    <a:pt x="9439" y="1049"/>
                  </a:cubicBezTo>
                  <a:cubicBezTo>
                    <a:pt x="9439" y="1122"/>
                    <a:pt x="9391" y="1195"/>
                    <a:pt x="9293" y="1195"/>
                  </a:cubicBezTo>
                  <a:close/>
                  <a:moveTo>
                    <a:pt x="9927" y="1195"/>
                  </a:moveTo>
                  <a:cubicBezTo>
                    <a:pt x="9854" y="1195"/>
                    <a:pt x="9781" y="1122"/>
                    <a:pt x="9781" y="1049"/>
                  </a:cubicBezTo>
                  <a:cubicBezTo>
                    <a:pt x="9781" y="951"/>
                    <a:pt x="9854" y="878"/>
                    <a:pt x="9927" y="903"/>
                  </a:cubicBezTo>
                  <a:lnTo>
                    <a:pt x="29780" y="903"/>
                  </a:lnTo>
                  <a:cubicBezTo>
                    <a:pt x="29878" y="878"/>
                    <a:pt x="29927" y="951"/>
                    <a:pt x="29927" y="1049"/>
                  </a:cubicBezTo>
                  <a:cubicBezTo>
                    <a:pt x="29927" y="1122"/>
                    <a:pt x="29878" y="1195"/>
                    <a:pt x="29780" y="1195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2"/>
            <p:cNvSpPr/>
            <p:nvPr/>
          </p:nvSpPr>
          <p:spPr>
            <a:xfrm>
              <a:off x="5043980" y="353676"/>
              <a:ext cx="2541566" cy="64423"/>
            </a:xfrm>
            <a:custGeom>
              <a:avLst/>
              <a:gdLst/>
              <a:ahLst/>
              <a:cxnLst/>
              <a:rect l="l" t="t" r="r" b="b"/>
              <a:pathLst>
                <a:path w="32049" h="830" extrusionOk="0">
                  <a:moveTo>
                    <a:pt x="245" y="0"/>
                  </a:moveTo>
                  <a:cubicBezTo>
                    <a:pt x="196" y="244"/>
                    <a:pt x="123" y="512"/>
                    <a:pt x="1" y="756"/>
                  </a:cubicBezTo>
                  <a:cubicBezTo>
                    <a:pt x="391" y="805"/>
                    <a:pt x="781" y="829"/>
                    <a:pt x="1171" y="829"/>
                  </a:cubicBezTo>
                  <a:lnTo>
                    <a:pt x="32049" y="829"/>
                  </a:lnTo>
                  <a:lnTo>
                    <a:pt x="32049" y="98"/>
                  </a:lnTo>
                  <a:lnTo>
                    <a:pt x="4366" y="98"/>
                  </a:lnTo>
                  <a:cubicBezTo>
                    <a:pt x="2488" y="98"/>
                    <a:pt x="1220" y="73"/>
                    <a:pt x="245" y="0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2"/>
            <p:cNvSpPr/>
            <p:nvPr/>
          </p:nvSpPr>
          <p:spPr>
            <a:xfrm>
              <a:off x="7610613" y="130295"/>
              <a:ext cx="152895" cy="287806"/>
            </a:xfrm>
            <a:custGeom>
              <a:avLst/>
              <a:gdLst/>
              <a:ahLst/>
              <a:cxnLst/>
              <a:rect l="l" t="t" r="r" b="b"/>
              <a:pathLst>
                <a:path w="1928" h="3708" extrusionOk="0">
                  <a:moveTo>
                    <a:pt x="1" y="1025"/>
                  </a:moveTo>
                  <a:lnTo>
                    <a:pt x="1" y="2537"/>
                  </a:lnTo>
                  <a:lnTo>
                    <a:pt x="1" y="2537"/>
                  </a:lnTo>
                  <a:lnTo>
                    <a:pt x="1" y="2537"/>
                  </a:lnTo>
                  <a:lnTo>
                    <a:pt x="1" y="3707"/>
                  </a:lnTo>
                  <a:lnTo>
                    <a:pt x="1928" y="3707"/>
                  </a:lnTo>
                  <a:lnTo>
                    <a:pt x="1928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2"/>
            <p:cNvSpPr/>
            <p:nvPr/>
          </p:nvSpPr>
          <p:spPr>
            <a:xfrm>
              <a:off x="7610613" y="361205"/>
              <a:ext cx="154798" cy="56894"/>
            </a:xfrm>
            <a:custGeom>
              <a:avLst/>
              <a:gdLst/>
              <a:ahLst/>
              <a:cxnLst/>
              <a:rect l="l" t="t" r="r" b="b"/>
              <a:pathLst>
                <a:path w="1952" h="733" extrusionOk="0">
                  <a:moveTo>
                    <a:pt x="1" y="1"/>
                  </a:moveTo>
                  <a:lnTo>
                    <a:pt x="1" y="732"/>
                  </a:lnTo>
                  <a:lnTo>
                    <a:pt x="1952" y="732"/>
                  </a:lnTo>
                  <a:lnTo>
                    <a:pt x="1952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2"/>
            <p:cNvSpPr/>
            <p:nvPr/>
          </p:nvSpPr>
          <p:spPr>
            <a:xfrm>
              <a:off x="7788568" y="130295"/>
              <a:ext cx="408170" cy="287806"/>
            </a:xfrm>
            <a:custGeom>
              <a:avLst/>
              <a:gdLst/>
              <a:ahLst/>
              <a:cxnLst/>
              <a:rect l="l" t="t" r="r" b="b"/>
              <a:pathLst>
                <a:path w="5147" h="3708" extrusionOk="0">
                  <a:moveTo>
                    <a:pt x="1" y="0"/>
                  </a:moveTo>
                  <a:lnTo>
                    <a:pt x="1" y="3707"/>
                  </a:lnTo>
                  <a:lnTo>
                    <a:pt x="3415" y="3707"/>
                  </a:lnTo>
                  <a:cubicBezTo>
                    <a:pt x="3854" y="3707"/>
                    <a:pt x="4244" y="3512"/>
                    <a:pt x="4513" y="3171"/>
                  </a:cubicBezTo>
                  <a:cubicBezTo>
                    <a:pt x="5147" y="2415"/>
                    <a:pt x="5147" y="1317"/>
                    <a:pt x="4513" y="537"/>
                  </a:cubicBezTo>
                  <a:cubicBezTo>
                    <a:pt x="4244" y="220"/>
                    <a:pt x="3854" y="25"/>
                    <a:pt x="3415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32"/>
            <p:cNvSpPr/>
            <p:nvPr/>
          </p:nvSpPr>
          <p:spPr>
            <a:xfrm>
              <a:off x="7788568" y="224910"/>
              <a:ext cx="396592" cy="193190"/>
            </a:xfrm>
            <a:custGeom>
              <a:avLst/>
              <a:gdLst/>
              <a:ahLst/>
              <a:cxnLst/>
              <a:rect l="l" t="t" r="r" b="b"/>
              <a:pathLst>
                <a:path w="5001" h="2489" extrusionOk="0">
                  <a:moveTo>
                    <a:pt x="1" y="1757"/>
                  </a:moveTo>
                  <a:lnTo>
                    <a:pt x="1" y="2488"/>
                  </a:lnTo>
                  <a:lnTo>
                    <a:pt x="3415" y="2488"/>
                  </a:lnTo>
                  <a:cubicBezTo>
                    <a:pt x="3854" y="2488"/>
                    <a:pt x="4244" y="2293"/>
                    <a:pt x="4513" y="1952"/>
                  </a:cubicBezTo>
                  <a:cubicBezTo>
                    <a:pt x="4830" y="1586"/>
                    <a:pt x="5001" y="1123"/>
                    <a:pt x="4976" y="635"/>
                  </a:cubicBezTo>
                  <a:cubicBezTo>
                    <a:pt x="4976" y="415"/>
                    <a:pt x="4952" y="220"/>
                    <a:pt x="4879" y="1"/>
                  </a:cubicBezTo>
                  <a:cubicBezTo>
                    <a:pt x="4805" y="1464"/>
                    <a:pt x="2171" y="1708"/>
                    <a:pt x="1" y="175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" name="Google Shape;528;p32"/>
          <p:cNvGrpSpPr/>
          <p:nvPr/>
        </p:nvGrpSpPr>
        <p:grpSpPr>
          <a:xfrm rot="-5400000">
            <a:off x="7699250" y="1584200"/>
            <a:ext cx="603495" cy="1371596"/>
            <a:chOff x="3724575" y="3497700"/>
            <a:chExt cx="603495" cy="1371596"/>
          </a:xfrm>
        </p:grpSpPr>
        <p:sp>
          <p:nvSpPr>
            <p:cNvPr id="529" name="Google Shape;529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5488" y="16414"/>
                  </a:moveTo>
                  <a:lnTo>
                    <a:pt x="1732" y="16414"/>
                  </a:lnTo>
                  <a:cubicBezTo>
                    <a:pt x="781" y="16414"/>
                    <a:pt x="1" y="15634"/>
                    <a:pt x="1" y="14683"/>
                  </a:cubicBezTo>
                  <a:lnTo>
                    <a:pt x="1" y="5537"/>
                  </a:lnTo>
                  <a:cubicBezTo>
                    <a:pt x="1" y="5073"/>
                    <a:pt x="196" y="4634"/>
                    <a:pt x="513" y="4317"/>
                  </a:cubicBezTo>
                  <a:cubicBezTo>
                    <a:pt x="757" y="4073"/>
                    <a:pt x="1050" y="3902"/>
                    <a:pt x="1367" y="3829"/>
                  </a:cubicBezTo>
                  <a:lnTo>
                    <a:pt x="1367" y="781"/>
                  </a:lnTo>
                  <a:cubicBezTo>
                    <a:pt x="1367" y="585"/>
                    <a:pt x="1440" y="366"/>
                    <a:pt x="1610" y="220"/>
                  </a:cubicBezTo>
                  <a:cubicBezTo>
                    <a:pt x="1757" y="73"/>
                    <a:pt x="1952" y="0"/>
                    <a:pt x="2147" y="0"/>
                  </a:cubicBezTo>
                  <a:lnTo>
                    <a:pt x="5074" y="0"/>
                  </a:lnTo>
                  <a:cubicBezTo>
                    <a:pt x="5513" y="0"/>
                    <a:pt x="5854" y="342"/>
                    <a:pt x="5854" y="781"/>
                  </a:cubicBezTo>
                  <a:lnTo>
                    <a:pt x="5854" y="3829"/>
                  </a:lnTo>
                  <a:cubicBezTo>
                    <a:pt x="6659" y="4024"/>
                    <a:pt x="7220" y="4732"/>
                    <a:pt x="7220" y="5537"/>
                  </a:cubicBezTo>
                  <a:lnTo>
                    <a:pt x="7220" y="14683"/>
                  </a:lnTo>
                  <a:cubicBezTo>
                    <a:pt x="7220" y="15634"/>
                    <a:pt x="6440" y="16414"/>
                    <a:pt x="5488" y="1641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2"/>
            <p:cNvSpPr/>
            <p:nvPr/>
          </p:nvSpPr>
          <p:spPr>
            <a:xfrm>
              <a:off x="3757170" y="3848221"/>
              <a:ext cx="538223" cy="988485"/>
            </a:xfrm>
            <a:custGeom>
              <a:avLst/>
              <a:gdLst/>
              <a:ahLst/>
              <a:cxnLst/>
              <a:rect l="l" t="t" r="r" b="b"/>
              <a:pathLst>
                <a:path w="6440" h="11830" extrusionOk="0">
                  <a:moveTo>
                    <a:pt x="5098" y="0"/>
                  </a:moveTo>
                  <a:lnTo>
                    <a:pt x="1342" y="0"/>
                  </a:lnTo>
                  <a:cubicBezTo>
                    <a:pt x="611" y="0"/>
                    <a:pt x="1" y="610"/>
                    <a:pt x="1" y="1342"/>
                  </a:cubicBezTo>
                  <a:lnTo>
                    <a:pt x="1" y="10488"/>
                  </a:lnTo>
                  <a:cubicBezTo>
                    <a:pt x="1" y="11219"/>
                    <a:pt x="611" y="11829"/>
                    <a:pt x="1342" y="11829"/>
                  </a:cubicBezTo>
                  <a:lnTo>
                    <a:pt x="5098" y="11829"/>
                  </a:lnTo>
                  <a:cubicBezTo>
                    <a:pt x="5830" y="11829"/>
                    <a:pt x="6440" y="11219"/>
                    <a:pt x="6440" y="10488"/>
                  </a:cubicBezTo>
                  <a:lnTo>
                    <a:pt x="6440" y="1342"/>
                  </a:lnTo>
                  <a:cubicBezTo>
                    <a:pt x="6440" y="610"/>
                    <a:pt x="5830" y="0"/>
                    <a:pt x="509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2"/>
            <p:cNvSpPr/>
            <p:nvPr/>
          </p:nvSpPr>
          <p:spPr>
            <a:xfrm>
              <a:off x="3816342" y="4047922"/>
              <a:ext cx="38779" cy="654255"/>
            </a:xfrm>
            <a:custGeom>
              <a:avLst/>
              <a:gdLst/>
              <a:ahLst/>
              <a:cxnLst/>
              <a:rect l="l" t="t" r="r" b="b"/>
              <a:pathLst>
                <a:path w="464" h="7830" extrusionOk="0">
                  <a:moveTo>
                    <a:pt x="439" y="7610"/>
                  </a:moveTo>
                  <a:cubicBezTo>
                    <a:pt x="464" y="7829"/>
                    <a:pt x="0" y="7829"/>
                    <a:pt x="25" y="7610"/>
                  </a:cubicBezTo>
                  <a:lnTo>
                    <a:pt x="25" y="1781"/>
                  </a:lnTo>
                  <a:cubicBezTo>
                    <a:pt x="0" y="1561"/>
                    <a:pt x="464" y="1561"/>
                    <a:pt x="439" y="1781"/>
                  </a:cubicBezTo>
                  <a:close/>
                  <a:moveTo>
                    <a:pt x="439" y="732"/>
                  </a:moveTo>
                  <a:cubicBezTo>
                    <a:pt x="415" y="952"/>
                    <a:pt x="73" y="952"/>
                    <a:pt x="25" y="732"/>
                  </a:cubicBezTo>
                  <a:lnTo>
                    <a:pt x="25" y="220"/>
                  </a:lnTo>
                  <a:cubicBezTo>
                    <a:pt x="0" y="0"/>
                    <a:pt x="464" y="0"/>
                    <a:pt x="439" y="2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32"/>
            <p:cNvSpPr/>
            <p:nvPr/>
          </p:nvSpPr>
          <p:spPr>
            <a:xfrm>
              <a:off x="3724575" y="3497700"/>
              <a:ext cx="603495" cy="1371596"/>
            </a:xfrm>
            <a:custGeom>
              <a:avLst/>
              <a:gdLst/>
              <a:ahLst/>
              <a:cxnLst/>
              <a:rect l="l" t="t" r="r" b="b"/>
              <a:pathLst>
                <a:path w="7221" h="16415" extrusionOk="0">
                  <a:moveTo>
                    <a:pt x="3171" y="2293"/>
                  </a:moveTo>
                  <a:lnTo>
                    <a:pt x="2415" y="2293"/>
                  </a:lnTo>
                  <a:cubicBezTo>
                    <a:pt x="2342" y="2293"/>
                    <a:pt x="2269" y="2220"/>
                    <a:pt x="2269" y="2146"/>
                  </a:cubicBezTo>
                  <a:lnTo>
                    <a:pt x="2269" y="1293"/>
                  </a:lnTo>
                  <a:cubicBezTo>
                    <a:pt x="2269" y="1195"/>
                    <a:pt x="2342" y="1146"/>
                    <a:pt x="2415" y="1146"/>
                  </a:cubicBezTo>
                  <a:lnTo>
                    <a:pt x="3171" y="1146"/>
                  </a:lnTo>
                  <a:cubicBezTo>
                    <a:pt x="3245" y="1146"/>
                    <a:pt x="3318" y="1195"/>
                    <a:pt x="3318" y="1293"/>
                  </a:cubicBezTo>
                  <a:lnTo>
                    <a:pt x="3318" y="2146"/>
                  </a:lnTo>
                  <a:cubicBezTo>
                    <a:pt x="3318" y="2220"/>
                    <a:pt x="3245" y="2293"/>
                    <a:pt x="3171" y="2293"/>
                  </a:cubicBezTo>
                  <a:close/>
                  <a:moveTo>
                    <a:pt x="5488" y="16414"/>
                  </a:moveTo>
                  <a:cubicBezTo>
                    <a:pt x="6440" y="16414"/>
                    <a:pt x="7220" y="15634"/>
                    <a:pt x="7220" y="14683"/>
                  </a:cubicBezTo>
                  <a:lnTo>
                    <a:pt x="7220" y="5537"/>
                  </a:lnTo>
                  <a:cubicBezTo>
                    <a:pt x="7220" y="4707"/>
                    <a:pt x="6659" y="4000"/>
                    <a:pt x="5854" y="3829"/>
                  </a:cubicBezTo>
                  <a:lnTo>
                    <a:pt x="5854" y="781"/>
                  </a:lnTo>
                  <a:cubicBezTo>
                    <a:pt x="5854" y="342"/>
                    <a:pt x="5513" y="0"/>
                    <a:pt x="5074" y="0"/>
                  </a:cubicBezTo>
                  <a:lnTo>
                    <a:pt x="2147" y="0"/>
                  </a:lnTo>
                  <a:cubicBezTo>
                    <a:pt x="1952" y="0"/>
                    <a:pt x="1732" y="73"/>
                    <a:pt x="1586" y="220"/>
                  </a:cubicBezTo>
                  <a:cubicBezTo>
                    <a:pt x="1440" y="366"/>
                    <a:pt x="1367" y="561"/>
                    <a:pt x="1367" y="781"/>
                  </a:cubicBezTo>
                  <a:lnTo>
                    <a:pt x="1367" y="3829"/>
                  </a:lnTo>
                  <a:cubicBezTo>
                    <a:pt x="1050" y="3902"/>
                    <a:pt x="757" y="4073"/>
                    <a:pt x="513" y="4293"/>
                  </a:cubicBezTo>
                  <a:cubicBezTo>
                    <a:pt x="196" y="4610"/>
                    <a:pt x="1" y="5049"/>
                    <a:pt x="1" y="5512"/>
                  </a:cubicBezTo>
                  <a:lnTo>
                    <a:pt x="1" y="14658"/>
                  </a:lnTo>
                  <a:cubicBezTo>
                    <a:pt x="1" y="15634"/>
                    <a:pt x="781" y="16414"/>
                    <a:pt x="1732" y="16414"/>
                  </a:cubicBezTo>
                  <a:close/>
                  <a:moveTo>
                    <a:pt x="1757" y="3805"/>
                  </a:moveTo>
                  <a:lnTo>
                    <a:pt x="5464" y="3805"/>
                  </a:lnTo>
                  <a:lnTo>
                    <a:pt x="5464" y="781"/>
                  </a:lnTo>
                  <a:cubicBezTo>
                    <a:pt x="5464" y="683"/>
                    <a:pt x="5415" y="585"/>
                    <a:pt x="5342" y="512"/>
                  </a:cubicBezTo>
                  <a:cubicBezTo>
                    <a:pt x="5269" y="439"/>
                    <a:pt x="5171" y="390"/>
                    <a:pt x="5074" y="390"/>
                  </a:cubicBezTo>
                  <a:lnTo>
                    <a:pt x="2147" y="390"/>
                  </a:lnTo>
                  <a:cubicBezTo>
                    <a:pt x="1928" y="390"/>
                    <a:pt x="1757" y="561"/>
                    <a:pt x="1757" y="781"/>
                  </a:cubicBezTo>
                  <a:close/>
                  <a:moveTo>
                    <a:pt x="1732" y="16024"/>
                  </a:moveTo>
                  <a:cubicBezTo>
                    <a:pt x="1001" y="16024"/>
                    <a:pt x="391" y="15414"/>
                    <a:pt x="391" y="14683"/>
                  </a:cubicBezTo>
                  <a:lnTo>
                    <a:pt x="391" y="5537"/>
                  </a:lnTo>
                  <a:cubicBezTo>
                    <a:pt x="391" y="4780"/>
                    <a:pt x="1001" y="4195"/>
                    <a:pt x="1732" y="4195"/>
                  </a:cubicBezTo>
                  <a:lnTo>
                    <a:pt x="5488" y="4195"/>
                  </a:lnTo>
                  <a:cubicBezTo>
                    <a:pt x="6220" y="4195"/>
                    <a:pt x="6830" y="4780"/>
                    <a:pt x="6830" y="5537"/>
                  </a:cubicBezTo>
                  <a:lnTo>
                    <a:pt x="6830" y="14683"/>
                  </a:lnTo>
                  <a:cubicBezTo>
                    <a:pt x="6830" y="15414"/>
                    <a:pt x="6220" y="16024"/>
                    <a:pt x="5488" y="16024"/>
                  </a:cubicBezTo>
                  <a:close/>
                  <a:moveTo>
                    <a:pt x="4781" y="2293"/>
                  </a:moveTo>
                  <a:lnTo>
                    <a:pt x="4074" y="2293"/>
                  </a:lnTo>
                  <a:cubicBezTo>
                    <a:pt x="3976" y="2293"/>
                    <a:pt x="3928" y="2220"/>
                    <a:pt x="3928" y="2146"/>
                  </a:cubicBezTo>
                  <a:lnTo>
                    <a:pt x="3928" y="1293"/>
                  </a:lnTo>
                  <a:cubicBezTo>
                    <a:pt x="3903" y="1220"/>
                    <a:pt x="3976" y="1146"/>
                    <a:pt x="4074" y="1146"/>
                  </a:cubicBezTo>
                  <a:lnTo>
                    <a:pt x="4781" y="1146"/>
                  </a:lnTo>
                  <a:cubicBezTo>
                    <a:pt x="4879" y="1146"/>
                    <a:pt x="4952" y="1220"/>
                    <a:pt x="4952" y="1293"/>
                  </a:cubicBezTo>
                  <a:lnTo>
                    <a:pt x="4952" y="2122"/>
                  </a:lnTo>
                  <a:cubicBezTo>
                    <a:pt x="4952" y="2220"/>
                    <a:pt x="4879" y="2293"/>
                    <a:pt x="4781" y="229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32"/>
            <p:cNvSpPr/>
            <p:nvPr/>
          </p:nvSpPr>
          <p:spPr>
            <a:xfrm>
              <a:off x="3871336" y="3530287"/>
              <a:ext cx="309980" cy="285349"/>
            </a:xfrm>
            <a:custGeom>
              <a:avLst/>
              <a:gdLst/>
              <a:ahLst/>
              <a:cxnLst/>
              <a:rect l="l" t="t" r="r" b="b"/>
              <a:pathLst>
                <a:path w="3709" h="3415" extrusionOk="0">
                  <a:moveTo>
                    <a:pt x="1" y="3415"/>
                  </a:moveTo>
                  <a:lnTo>
                    <a:pt x="3708" y="3415"/>
                  </a:lnTo>
                  <a:lnTo>
                    <a:pt x="3708" y="391"/>
                  </a:lnTo>
                  <a:cubicBezTo>
                    <a:pt x="3708" y="293"/>
                    <a:pt x="3659" y="195"/>
                    <a:pt x="3586" y="122"/>
                  </a:cubicBezTo>
                  <a:cubicBezTo>
                    <a:pt x="3513" y="49"/>
                    <a:pt x="3415" y="0"/>
                    <a:pt x="3318" y="0"/>
                  </a:cubicBezTo>
                  <a:lnTo>
                    <a:pt x="391" y="0"/>
                  </a:lnTo>
                  <a:cubicBezTo>
                    <a:pt x="172" y="0"/>
                    <a:pt x="1" y="171"/>
                    <a:pt x="1" y="391"/>
                  </a:cubicBezTo>
                  <a:close/>
                  <a:moveTo>
                    <a:pt x="1415" y="1903"/>
                  </a:moveTo>
                  <a:lnTo>
                    <a:pt x="659" y="1903"/>
                  </a:lnTo>
                  <a:cubicBezTo>
                    <a:pt x="586" y="1903"/>
                    <a:pt x="513" y="1830"/>
                    <a:pt x="513" y="1756"/>
                  </a:cubicBezTo>
                  <a:lnTo>
                    <a:pt x="513" y="903"/>
                  </a:lnTo>
                  <a:cubicBezTo>
                    <a:pt x="513" y="805"/>
                    <a:pt x="586" y="756"/>
                    <a:pt x="659" y="756"/>
                  </a:cubicBezTo>
                  <a:lnTo>
                    <a:pt x="1415" y="756"/>
                  </a:lnTo>
                  <a:cubicBezTo>
                    <a:pt x="1489" y="756"/>
                    <a:pt x="1562" y="805"/>
                    <a:pt x="1562" y="903"/>
                  </a:cubicBezTo>
                  <a:lnTo>
                    <a:pt x="1562" y="1756"/>
                  </a:lnTo>
                  <a:cubicBezTo>
                    <a:pt x="1562" y="1830"/>
                    <a:pt x="1489" y="1903"/>
                    <a:pt x="1415" y="1903"/>
                  </a:cubicBezTo>
                  <a:close/>
                  <a:moveTo>
                    <a:pt x="3025" y="1903"/>
                  </a:moveTo>
                  <a:lnTo>
                    <a:pt x="2318" y="1903"/>
                  </a:lnTo>
                  <a:cubicBezTo>
                    <a:pt x="2220" y="1903"/>
                    <a:pt x="2147" y="1830"/>
                    <a:pt x="2147" y="1732"/>
                  </a:cubicBezTo>
                  <a:lnTo>
                    <a:pt x="2147" y="903"/>
                  </a:lnTo>
                  <a:cubicBezTo>
                    <a:pt x="2147" y="830"/>
                    <a:pt x="2220" y="756"/>
                    <a:pt x="2318" y="756"/>
                  </a:cubicBezTo>
                  <a:lnTo>
                    <a:pt x="3025" y="756"/>
                  </a:lnTo>
                  <a:cubicBezTo>
                    <a:pt x="3123" y="756"/>
                    <a:pt x="3196" y="830"/>
                    <a:pt x="3196" y="903"/>
                  </a:cubicBezTo>
                  <a:lnTo>
                    <a:pt x="3196" y="1732"/>
                  </a:lnTo>
                  <a:cubicBezTo>
                    <a:pt x="3196" y="1830"/>
                    <a:pt x="3123" y="1903"/>
                    <a:pt x="3025" y="190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2"/>
            <p:cNvSpPr/>
            <p:nvPr/>
          </p:nvSpPr>
          <p:spPr>
            <a:xfrm>
              <a:off x="3775557" y="3848221"/>
              <a:ext cx="519836" cy="988485"/>
            </a:xfrm>
            <a:custGeom>
              <a:avLst/>
              <a:gdLst/>
              <a:ahLst/>
              <a:cxnLst/>
              <a:rect l="l" t="t" r="r" b="b"/>
              <a:pathLst>
                <a:path w="6220" h="11830" extrusionOk="0">
                  <a:moveTo>
                    <a:pt x="5074" y="707"/>
                  </a:moveTo>
                  <a:lnTo>
                    <a:pt x="5074" y="9854"/>
                  </a:lnTo>
                  <a:cubicBezTo>
                    <a:pt x="5074" y="10585"/>
                    <a:pt x="4464" y="11195"/>
                    <a:pt x="3732" y="11195"/>
                  </a:cubicBezTo>
                  <a:lnTo>
                    <a:pt x="1" y="11195"/>
                  </a:lnTo>
                  <a:cubicBezTo>
                    <a:pt x="49" y="11293"/>
                    <a:pt x="122" y="11366"/>
                    <a:pt x="196" y="11439"/>
                  </a:cubicBezTo>
                  <a:cubicBezTo>
                    <a:pt x="440" y="11683"/>
                    <a:pt x="781" y="11829"/>
                    <a:pt x="1122" y="11829"/>
                  </a:cubicBezTo>
                  <a:lnTo>
                    <a:pt x="4878" y="11829"/>
                  </a:lnTo>
                  <a:cubicBezTo>
                    <a:pt x="5610" y="11829"/>
                    <a:pt x="6220" y="11219"/>
                    <a:pt x="6220" y="10488"/>
                  </a:cubicBezTo>
                  <a:lnTo>
                    <a:pt x="6220" y="1342"/>
                  </a:lnTo>
                  <a:cubicBezTo>
                    <a:pt x="6220" y="610"/>
                    <a:pt x="5610" y="0"/>
                    <a:pt x="4878" y="0"/>
                  </a:cubicBezTo>
                  <a:lnTo>
                    <a:pt x="4878" y="0"/>
                  </a:lnTo>
                  <a:cubicBezTo>
                    <a:pt x="5000" y="220"/>
                    <a:pt x="5074" y="464"/>
                    <a:pt x="5074" y="707"/>
                  </a:cubicBezTo>
                  <a:close/>
                </a:path>
              </a:pathLst>
            </a:custGeom>
            <a:solidFill>
              <a:schemeClr val="dk1">
                <a:alpha val="2509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5" name="Google Shape;535;p32"/>
          <p:cNvGrpSpPr/>
          <p:nvPr/>
        </p:nvGrpSpPr>
        <p:grpSpPr>
          <a:xfrm>
            <a:off x="715100" y="274199"/>
            <a:ext cx="1920300" cy="1918875"/>
            <a:chOff x="715100" y="274199"/>
            <a:chExt cx="1920300" cy="1918875"/>
          </a:xfrm>
        </p:grpSpPr>
        <p:sp>
          <p:nvSpPr>
            <p:cNvPr id="536" name="Google Shape;536;p32"/>
            <p:cNvSpPr/>
            <p:nvPr/>
          </p:nvSpPr>
          <p:spPr>
            <a:xfrm>
              <a:off x="806600" y="364274"/>
              <a:ext cx="1828800" cy="18288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7" name="Google Shape;537;p32"/>
            <p:cNvGrpSpPr/>
            <p:nvPr/>
          </p:nvGrpSpPr>
          <p:grpSpPr>
            <a:xfrm>
              <a:off x="715100" y="274199"/>
              <a:ext cx="1828800" cy="1828800"/>
              <a:chOff x="715100" y="274199"/>
              <a:chExt cx="1828800" cy="1828800"/>
            </a:xfrm>
          </p:grpSpPr>
          <p:sp>
            <p:nvSpPr>
              <p:cNvPr id="538" name="Google Shape;538;p32"/>
              <p:cNvSpPr/>
              <p:nvPr/>
            </p:nvSpPr>
            <p:spPr>
              <a:xfrm>
                <a:off x="715100" y="274199"/>
                <a:ext cx="1828800" cy="1828800"/>
              </a:xfrm>
              <a:prstGeom prst="roundRect">
                <a:avLst>
                  <a:gd name="adj" fmla="val 0"/>
                </a:avLst>
              </a:prstGeom>
              <a:solidFill>
                <a:schemeClr val="lt1"/>
              </a:solidFill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39" name="Google Shape;539;p32"/>
              <p:cNvCxnSpPr/>
              <p:nvPr/>
            </p:nvCxnSpPr>
            <p:spPr>
              <a:xfrm>
                <a:off x="717952" y="637800"/>
                <a:ext cx="18231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grpSp>
            <p:nvGrpSpPr>
              <p:cNvPr id="540" name="Google Shape;540;p32"/>
              <p:cNvGrpSpPr/>
              <p:nvPr/>
            </p:nvGrpSpPr>
            <p:grpSpPr>
              <a:xfrm>
                <a:off x="2267950" y="363963"/>
                <a:ext cx="183000" cy="183000"/>
                <a:chOff x="8225400" y="367488"/>
                <a:chExt cx="183000" cy="183000"/>
              </a:xfrm>
            </p:grpSpPr>
            <p:cxnSp>
              <p:nvCxnSpPr>
                <p:cNvPr id="541" name="Google Shape;541;p32"/>
                <p:cNvCxnSpPr/>
                <p:nvPr/>
              </p:nvCxnSpPr>
              <p:spPr>
                <a:xfrm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2" name="Google Shape;542;p32"/>
                <p:cNvCxnSpPr/>
                <p:nvPr/>
              </p:nvCxnSpPr>
              <p:spPr>
                <a:xfrm rot="5400000">
                  <a:off x="8225400" y="367488"/>
                  <a:ext cx="183000" cy="183000"/>
                </a:xfrm>
                <a:prstGeom prst="straightConnector1">
                  <a:avLst/>
                </a:prstGeom>
                <a:noFill/>
                <a:ln w="28575" cap="flat" cmpd="sng">
                  <a:solidFill>
                    <a:schemeClr val="dk1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543" name="Google Shape;543;p32"/>
              <p:cNvSpPr/>
              <p:nvPr/>
            </p:nvSpPr>
            <p:spPr>
              <a:xfrm>
                <a:off x="1951450" y="367563"/>
                <a:ext cx="179400" cy="179400"/>
              </a:xfrm>
              <a:prstGeom prst="rect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cxnSp>
            <p:nvCxnSpPr>
              <p:cNvPr id="544" name="Google Shape;544;p32"/>
              <p:cNvCxnSpPr/>
              <p:nvPr/>
            </p:nvCxnSpPr>
            <p:spPr>
              <a:xfrm>
                <a:off x="1605849" y="546963"/>
                <a:ext cx="208500" cy="0"/>
              </a:xfrm>
              <a:prstGeom prst="straightConnector1">
                <a:avLst/>
              </a:prstGeom>
              <a:noFill/>
              <a:ln w="28575" cap="flat" cmpd="sng">
                <a:solidFill>
                  <a:schemeClr val="dk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545" name="Google Shape;545;p32"/>
          <p:cNvSpPr txBox="1">
            <a:spLocks noGrp="1"/>
          </p:cNvSpPr>
          <p:nvPr>
            <p:ph type="title" idx="2"/>
          </p:nvPr>
        </p:nvSpPr>
        <p:spPr>
          <a:xfrm>
            <a:off x="947550" y="679350"/>
            <a:ext cx="1368300" cy="1371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546" name="Google Shape;546;p32"/>
          <p:cNvSpPr txBox="1">
            <a:spLocks noGrp="1"/>
          </p:cNvSpPr>
          <p:nvPr>
            <p:ph type="title"/>
          </p:nvPr>
        </p:nvSpPr>
        <p:spPr>
          <a:xfrm>
            <a:off x="1828800" y="2114550"/>
            <a:ext cx="5486400" cy="9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RabbitMQ</a:t>
            </a:r>
            <a:endParaRPr dirty="0"/>
          </a:p>
        </p:txBody>
      </p:sp>
      <p:grpSp>
        <p:nvGrpSpPr>
          <p:cNvPr id="547" name="Google Shape;547;p32"/>
          <p:cNvGrpSpPr/>
          <p:nvPr/>
        </p:nvGrpSpPr>
        <p:grpSpPr>
          <a:xfrm>
            <a:off x="1828840" y="3406196"/>
            <a:ext cx="5577850" cy="1463100"/>
            <a:chOff x="1828840" y="3371688"/>
            <a:chExt cx="5577850" cy="1463100"/>
          </a:xfrm>
        </p:grpSpPr>
        <p:sp>
          <p:nvSpPr>
            <p:cNvPr id="548" name="Google Shape;548;p32"/>
            <p:cNvSpPr/>
            <p:nvPr/>
          </p:nvSpPr>
          <p:spPr>
            <a:xfrm>
              <a:off x="1920290" y="34631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32"/>
            <p:cNvSpPr/>
            <p:nvPr/>
          </p:nvSpPr>
          <p:spPr>
            <a:xfrm>
              <a:off x="1828840" y="3371688"/>
              <a:ext cx="5486400" cy="13716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550" name="Google Shape;550;p32"/>
            <p:cNvCxnSpPr/>
            <p:nvPr/>
          </p:nvCxnSpPr>
          <p:spPr>
            <a:xfrm>
              <a:off x="1828840" y="3554706"/>
              <a:ext cx="54849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51" name="Google Shape;551;p32"/>
          <p:cNvSpPr txBox="1">
            <a:spLocks noGrp="1"/>
          </p:cNvSpPr>
          <p:nvPr>
            <p:ph type="subTitle" idx="1"/>
          </p:nvPr>
        </p:nvSpPr>
        <p:spPr>
          <a:xfrm>
            <a:off x="2286000" y="3952891"/>
            <a:ext cx="4572000" cy="457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 of RabbitMQ and its application</a:t>
            </a:r>
            <a:endParaRPr dirty="0"/>
          </a:p>
        </p:txBody>
      </p:sp>
      <p:grpSp>
        <p:nvGrpSpPr>
          <p:cNvPr id="552" name="Google Shape;552;p32"/>
          <p:cNvGrpSpPr/>
          <p:nvPr/>
        </p:nvGrpSpPr>
        <p:grpSpPr>
          <a:xfrm>
            <a:off x="463651" y="4105603"/>
            <a:ext cx="502899" cy="502899"/>
            <a:chOff x="858700" y="1967475"/>
            <a:chExt cx="605100" cy="605100"/>
          </a:xfrm>
        </p:grpSpPr>
        <p:sp>
          <p:nvSpPr>
            <p:cNvPr id="553" name="Google Shape;553;p32"/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32"/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55" name="Google Shape;555;p32"/>
          <p:cNvSpPr/>
          <p:nvPr/>
        </p:nvSpPr>
        <p:spPr>
          <a:xfrm>
            <a:off x="3828458" y="1721467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6" name="Google Shape;556;p32"/>
          <p:cNvSpPr/>
          <p:nvPr/>
        </p:nvSpPr>
        <p:spPr>
          <a:xfrm>
            <a:off x="4292603" y="1570639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7" name="Google Shape;557;p32"/>
          <p:cNvSpPr/>
          <p:nvPr/>
        </p:nvSpPr>
        <p:spPr>
          <a:xfrm>
            <a:off x="3042489" y="1417325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58" name="Google Shape;558;p32"/>
          <p:cNvGrpSpPr/>
          <p:nvPr/>
        </p:nvGrpSpPr>
        <p:grpSpPr>
          <a:xfrm>
            <a:off x="463700" y="3419800"/>
            <a:ext cx="502800" cy="502800"/>
            <a:chOff x="1627550" y="2017350"/>
            <a:chExt cx="502800" cy="502800"/>
          </a:xfrm>
        </p:grpSpPr>
        <p:sp>
          <p:nvSpPr>
            <p:cNvPr id="559" name="Google Shape;559;p32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32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2" name="Google Shape;722;p37"/>
          <p:cNvGrpSpPr/>
          <p:nvPr/>
        </p:nvGrpSpPr>
        <p:grpSpPr>
          <a:xfrm>
            <a:off x="715100" y="1600312"/>
            <a:ext cx="3674051" cy="2811787"/>
            <a:chOff x="715100" y="1600313"/>
            <a:chExt cx="3771900" cy="1412550"/>
          </a:xfrm>
        </p:grpSpPr>
        <p:sp>
          <p:nvSpPr>
            <p:cNvPr id="723" name="Google Shape;723;p37"/>
            <p:cNvSpPr/>
            <p:nvPr/>
          </p:nvSpPr>
          <p:spPr>
            <a:xfrm>
              <a:off x="812900" y="1691663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715100" y="1600313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5" name="Google Shape;725;p37"/>
            <p:cNvCxnSpPr/>
            <p:nvPr/>
          </p:nvCxnSpPr>
          <p:spPr>
            <a:xfrm>
              <a:off x="715100" y="1783313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726" name="Google Shape;726;p37"/>
          <p:cNvGrpSpPr/>
          <p:nvPr/>
        </p:nvGrpSpPr>
        <p:grpSpPr>
          <a:xfrm>
            <a:off x="4754850" y="1600313"/>
            <a:ext cx="3771900" cy="2811786"/>
            <a:chOff x="4754850" y="1600325"/>
            <a:chExt cx="3771900" cy="1412550"/>
          </a:xfrm>
        </p:grpSpPr>
        <p:sp>
          <p:nvSpPr>
            <p:cNvPr id="727" name="Google Shape;727;p37"/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37"/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729" name="Google Shape;729;p37"/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31" name="Google Shape;731;p37"/>
          <p:cNvSpPr txBox="1">
            <a:spLocks noGrp="1"/>
          </p:cNvSpPr>
          <p:nvPr>
            <p:ph type="subTitle" idx="3"/>
          </p:nvPr>
        </p:nvSpPr>
        <p:spPr>
          <a:xfrm>
            <a:off x="1500962" y="2032162"/>
            <a:ext cx="2744205" cy="206897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RabbitMQ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là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một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Message broker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- Cho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phép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các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thành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phần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hệ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thống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trao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đổi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dữ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liệu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thông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qua message</a:t>
            </a:r>
            <a:endParaRPr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grpSp>
        <p:nvGrpSpPr>
          <p:cNvPr id="748" name="Google Shape;748;p37"/>
          <p:cNvGrpSpPr/>
          <p:nvPr/>
        </p:nvGrpSpPr>
        <p:grpSpPr>
          <a:xfrm>
            <a:off x="900362" y="2101025"/>
            <a:ext cx="502800" cy="502800"/>
            <a:chOff x="463701" y="2307675"/>
            <a:chExt cx="502800" cy="502800"/>
          </a:xfrm>
        </p:grpSpPr>
        <p:sp>
          <p:nvSpPr>
            <p:cNvPr id="749" name="Google Shape;749;p37"/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37"/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37"/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2" name="Google Shape;752;p37"/>
          <p:cNvSpPr/>
          <p:nvPr/>
        </p:nvSpPr>
        <p:spPr>
          <a:xfrm>
            <a:off x="947500" y="1090313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7"/>
          <p:cNvSpPr/>
          <p:nvPr/>
        </p:nvSpPr>
        <p:spPr>
          <a:xfrm>
            <a:off x="715160" y="941661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4" name="Google Shape;754;p37"/>
          <p:cNvSpPr/>
          <p:nvPr/>
        </p:nvSpPr>
        <p:spPr>
          <a:xfrm>
            <a:off x="7971748" y="1042351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" name="Google Shape;731;p37">
            <a:extLst>
              <a:ext uri="{FF2B5EF4-FFF2-40B4-BE49-F238E27FC236}">
                <a16:creationId xmlns:a16="http://schemas.microsoft.com/office/drawing/2014/main" id="{0EB3A497-FE69-1754-86B9-F60707C75E58}"/>
              </a:ext>
            </a:extLst>
          </p:cNvPr>
          <p:cNvSpPr txBox="1">
            <a:spLocks/>
          </p:cNvSpPr>
          <p:nvPr/>
        </p:nvSpPr>
        <p:spPr>
          <a:xfrm>
            <a:off x="5535567" y="2025726"/>
            <a:ext cx="2713949" cy="20754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Các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thành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phần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Message broker: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Publiser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Exchange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Queue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Binding &amp; Routing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Consumer</a:t>
            </a:r>
          </a:p>
        </p:txBody>
      </p:sp>
      <p:grpSp>
        <p:nvGrpSpPr>
          <p:cNvPr id="17" name="Google Shape;745;p37"/>
          <p:cNvGrpSpPr/>
          <p:nvPr/>
        </p:nvGrpSpPr>
        <p:grpSpPr>
          <a:xfrm>
            <a:off x="4934967" y="2101025"/>
            <a:ext cx="502800" cy="502800"/>
            <a:chOff x="1627550" y="2017350"/>
            <a:chExt cx="502800" cy="502800"/>
          </a:xfrm>
        </p:grpSpPr>
        <p:sp>
          <p:nvSpPr>
            <p:cNvPr id="18" name="Google Shape;746;p37"/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747;p37"/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1" grpId="0" build="p"/>
      <p:bldP spid="1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2" name="Google Shape;722;p37"/>
          <p:cNvGrpSpPr/>
          <p:nvPr/>
        </p:nvGrpSpPr>
        <p:grpSpPr>
          <a:xfrm>
            <a:off x="1171504" y="1199888"/>
            <a:ext cx="6800991" cy="3170647"/>
            <a:chOff x="715100" y="1600313"/>
            <a:chExt cx="3771900" cy="1412550"/>
          </a:xfrm>
        </p:grpSpPr>
        <p:sp>
          <p:nvSpPr>
            <p:cNvPr id="723" name="Google Shape;723;p37"/>
            <p:cNvSpPr/>
            <p:nvPr/>
          </p:nvSpPr>
          <p:spPr>
            <a:xfrm>
              <a:off x="812900" y="1691663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715100" y="1600313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725" name="Google Shape;725;p37"/>
            <p:cNvCxnSpPr/>
            <p:nvPr/>
          </p:nvCxnSpPr>
          <p:spPr>
            <a:xfrm>
              <a:off x="715100" y="1783313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31" name="Google Shape;731;p37"/>
          <p:cNvSpPr txBox="1">
            <a:spLocks noGrp="1"/>
          </p:cNvSpPr>
          <p:nvPr>
            <p:ph type="subTitle" idx="3"/>
          </p:nvPr>
        </p:nvSpPr>
        <p:spPr>
          <a:xfrm>
            <a:off x="1957366" y="1610656"/>
            <a:ext cx="5093803" cy="24489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Vai trò: </a:t>
            </a:r>
            <a:r>
              <a:rPr lang="vi-V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gửi message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đến</a:t>
            </a:r>
            <a:r>
              <a:rPr lang="vi-V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RabbitMQ.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K</a:t>
            </a:r>
            <a:r>
              <a:rPr lang="vi-V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hông gửi trực tiếp đến Queue, mà gửi đến Exchange.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</a:t>
            </a:r>
            <a:r>
              <a:rPr lang="vi-V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hường kèm Routing key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, </a:t>
            </a:r>
            <a:r>
              <a:rPr lang="vi-V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giúp Exchange định tuyến đúng nơi.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52" name="Google Shape;752;p37"/>
          <p:cNvSpPr/>
          <p:nvPr/>
        </p:nvSpPr>
        <p:spPr>
          <a:xfrm>
            <a:off x="1403905" y="1048749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7"/>
          <p:cNvSpPr/>
          <p:nvPr/>
        </p:nvSpPr>
        <p:spPr>
          <a:xfrm>
            <a:off x="715160" y="941661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670;p35">
            <a:extLst>
              <a:ext uri="{FF2B5EF4-FFF2-40B4-BE49-F238E27FC236}">
                <a16:creationId xmlns:a16="http://schemas.microsoft.com/office/drawing/2014/main" id="{F606CA7C-27BF-AEB3-E837-6470A59189A6}"/>
              </a:ext>
            </a:extLst>
          </p:cNvPr>
          <p:cNvGrpSpPr/>
          <p:nvPr/>
        </p:nvGrpSpPr>
        <p:grpSpPr>
          <a:xfrm>
            <a:off x="1340268" y="1769973"/>
            <a:ext cx="502800" cy="502800"/>
            <a:chOff x="7014301" y="2017350"/>
            <a:chExt cx="502800" cy="502800"/>
          </a:xfrm>
        </p:grpSpPr>
        <p:sp>
          <p:nvSpPr>
            <p:cNvPr id="3" name="Google Shape;671;p35">
              <a:extLst>
                <a:ext uri="{FF2B5EF4-FFF2-40B4-BE49-F238E27FC236}">
                  <a16:creationId xmlns:a16="http://schemas.microsoft.com/office/drawing/2014/main" id="{B4AC86A1-AC45-5CE3-70CC-C69657209017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72;p35">
              <a:extLst>
                <a:ext uri="{FF2B5EF4-FFF2-40B4-BE49-F238E27FC236}">
                  <a16:creationId xmlns:a16="http://schemas.microsoft.com/office/drawing/2014/main" id="{8F1C2AF8-C66D-260B-02F5-08E86FB00D39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731;p37">
            <a:extLst>
              <a:ext uri="{FF2B5EF4-FFF2-40B4-BE49-F238E27FC236}">
                <a16:creationId xmlns:a16="http://schemas.microsoft.com/office/drawing/2014/main" id="{EAA0A0E3-DAF3-E5E7-5E21-D79601B6E744}"/>
              </a:ext>
            </a:extLst>
          </p:cNvPr>
          <p:cNvSpPr txBox="1">
            <a:spLocks/>
          </p:cNvSpPr>
          <p:nvPr/>
        </p:nvSpPr>
        <p:spPr>
          <a:xfrm>
            <a:off x="1168967" y="1199769"/>
            <a:ext cx="6624651" cy="4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ctr"/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Publisher</a:t>
            </a:r>
          </a:p>
        </p:txBody>
      </p:sp>
    </p:spTree>
    <p:extLst>
      <p:ext uri="{BB962C8B-B14F-4D97-AF65-F5344CB8AC3E}">
        <p14:creationId xmlns:p14="http://schemas.microsoft.com/office/powerpoint/2010/main" val="13470822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1" grpId="0" build="p"/>
      <p:bldP spid="9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p37"/>
          <p:cNvSpPr/>
          <p:nvPr/>
        </p:nvSpPr>
        <p:spPr>
          <a:xfrm>
            <a:off x="715160" y="941661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" name="Google Shape;726;p37">
            <a:extLst>
              <a:ext uri="{FF2B5EF4-FFF2-40B4-BE49-F238E27FC236}">
                <a16:creationId xmlns:a16="http://schemas.microsoft.com/office/drawing/2014/main" id="{F634CFF1-69F0-83BC-A6D6-2ECD74E35317}"/>
              </a:ext>
            </a:extLst>
          </p:cNvPr>
          <p:cNvGrpSpPr/>
          <p:nvPr/>
        </p:nvGrpSpPr>
        <p:grpSpPr>
          <a:xfrm>
            <a:off x="715101" y="1241452"/>
            <a:ext cx="7811649" cy="3517584"/>
            <a:chOff x="4754850" y="1600325"/>
            <a:chExt cx="3771900" cy="1412550"/>
          </a:xfrm>
        </p:grpSpPr>
        <p:sp>
          <p:nvSpPr>
            <p:cNvPr id="17" name="Google Shape;727;p37">
              <a:extLst>
                <a:ext uri="{FF2B5EF4-FFF2-40B4-BE49-F238E27FC236}">
                  <a16:creationId xmlns:a16="http://schemas.microsoft.com/office/drawing/2014/main" id="{95C8FB64-DAE8-D99F-DEB3-F707DC8D7100}"/>
                </a:ext>
              </a:extLst>
            </p:cNvPr>
            <p:cNvSpPr/>
            <p:nvPr/>
          </p:nvSpPr>
          <p:spPr>
            <a:xfrm>
              <a:off x="4852650" y="169167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728;p37">
              <a:extLst>
                <a:ext uri="{FF2B5EF4-FFF2-40B4-BE49-F238E27FC236}">
                  <a16:creationId xmlns:a16="http://schemas.microsoft.com/office/drawing/2014/main" id="{279C3E28-101F-74B2-96AF-27EC10056523}"/>
                </a:ext>
              </a:extLst>
            </p:cNvPr>
            <p:cNvSpPr/>
            <p:nvPr/>
          </p:nvSpPr>
          <p:spPr>
            <a:xfrm>
              <a:off x="4754850" y="1600325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19" name="Google Shape;729;p37">
              <a:extLst>
                <a:ext uri="{FF2B5EF4-FFF2-40B4-BE49-F238E27FC236}">
                  <a16:creationId xmlns:a16="http://schemas.microsoft.com/office/drawing/2014/main" id="{A1468F60-B191-E993-83DD-AD927E3632FC}"/>
                </a:ext>
              </a:extLst>
            </p:cNvPr>
            <p:cNvCxnSpPr/>
            <p:nvPr/>
          </p:nvCxnSpPr>
          <p:spPr>
            <a:xfrm>
              <a:off x="4754850" y="1783325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20" name="Google Shape;752;p37">
            <a:extLst>
              <a:ext uri="{FF2B5EF4-FFF2-40B4-BE49-F238E27FC236}">
                <a16:creationId xmlns:a16="http://schemas.microsoft.com/office/drawing/2014/main" id="{BDA04288-99D9-DD00-0162-59C0105154EF}"/>
              </a:ext>
            </a:extLst>
          </p:cNvPr>
          <p:cNvSpPr/>
          <p:nvPr/>
        </p:nvSpPr>
        <p:spPr>
          <a:xfrm>
            <a:off x="947500" y="1090313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754;p37">
            <a:extLst>
              <a:ext uri="{FF2B5EF4-FFF2-40B4-BE49-F238E27FC236}">
                <a16:creationId xmlns:a16="http://schemas.microsoft.com/office/drawing/2014/main" id="{36B14F77-DB33-0915-F168-679D0F4E631D}"/>
              </a:ext>
            </a:extLst>
          </p:cNvPr>
          <p:cNvSpPr/>
          <p:nvPr/>
        </p:nvSpPr>
        <p:spPr>
          <a:xfrm>
            <a:off x="7971748" y="1042351"/>
            <a:ext cx="457208" cy="164590"/>
          </a:xfrm>
          <a:custGeom>
            <a:avLst/>
            <a:gdLst/>
            <a:ahLst/>
            <a:cxnLst/>
            <a:rect l="l" t="t" r="r" b="b"/>
            <a:pathLst>
              <a:path w="7903" h="3025" extrusionOk="0">
                <a:moveTo>
                  <a:pt x="2025" y="2829"/>
                </a:moveTo>
                <a:cubicBezTo>
                  <a:pt x="1829" y="3024"/>
                  <a:pt x="1537" y="2732"/>
                  <a:pt x="1732" y="2537"/>
                </a:cubicBezTo>
                <a:lnTo>
                  <a:pt x="2756" y="1537"/>
                </a:lnTo>
                <a:lnTo>
                  <a:pt x="1732" y="512"/>
                </a:lnTo>
                <a:cubicBezTo>
                  <a:pt x="1537" y="317"/>
                  <a:pt x="1829" y="49"/>
                  <a:pt x="2025" y="220"/>
                </a:cubicBezTo>
                <a:lnTo>
                  <a:pt x="3171" y="1390"/>
                </a:lnTo>
                <a:cubicBezTo>
                  <a:pt x="3244" y="1463"/>
                  <a:pt x="3244" y="1585"/>
                  <a:pt x="3171" y="1683"/>
                </a:cubicBezTo>
                <a:close/>
                <a:moveTo>
                  <a:pt x="195" y="512"/>
                </a:moveTo>
                <a:lnTo>
                  <a:pt x="1195" y="1512"/>
                </a:lnTo>
                <a:lnTo>
                  <a:pt x="195" y="2537"/>
                </a:lnTo>
                <a:cubicBezTo>
                  <a:pt x="0" y="2732"/>
                  <a:pt x="269" y="3000"/>
                  <a:pt x="464" y="2805"/>
                </a:cubicBezTo>
                <a:lnTo>
                  <a:pt x="1610" y="1659"/>
                </a:lnTo>
                <a:cubicBezTo>
                  <a:pt x="1708" y="1585"/>
                  <a:pt x="1708" y="1463"/>
                  <a:pt x="1610" y="1366"/>
                </a:cubicBezTo>
                <a:lnTo>
                  <a:pt x="464" y="220"/>
                </a:lnTo>
                <a:cubicBezTo>
                  <a:pt x="269" y="25"/>
                  <a:pt x="0" y="317"/>
                  <a:pt x="195" y="512"/>
                </a:cubicBezTo>
                <a:close/>
                <a:moveTo>
                  <a:pt x="6659" y="2829"/>
                </a:moveTo>
                <a:cubicBezTo>
                  <a:pt x="6464" y="3024"/>
                  <a:pt x="6195" y="2732"/>
                  <a:pt x="6366" y="2537"/>
                </a:cubicBezTo>
                <a:lnTo>
                  <a:pt x="7390" y="1537"/>
                </a:lnTo>
                <a:lnTo>
                  <a:pt x="6366" y="512"/>
                </a:lnTo>
                <a:cubicBezTo>
                  <a:pt x="6195" y="317"/>
                  <a:pt x="6464" y="49"/>
                  <a:pt x="6659" y="220"/>
                </a:cubicBezTo>
                <a:lnTo>
                  <a:pt x="7805" y="1390"/>
                </a:lnTo>
                <a:cubicBezTo>
                  <a:pt x="7903" y="1463"/>
                  <a:pt x="7903" y="1585"/>
                  <a:pt x="7805" y="1683"/>
                </a:cubicBezTo>
                <a:close/>
                <a:moveTo>
                  <a:pt x="5122" y="2829"/>
                </a:moveTo>
                <a:lnTo>
                  <a:pt x="6268" y="1683"/>
                </a:lnTo>
                <a:cubicBezTo>
                  <a:pt x="6342" y="1585"/>
                  <a:pt x="6342" y="1463"/>
                  <a:pt x="6268" y="1390"/>
                </a:cubicBezTo>
                <a:lnTo>
                  <a:pt x="5122" y="220"/>
                </a:lnTo>
                <a:cubicBezTo>
                  <a:pt x="4927" y="73"/>
                  <a:pt x="4659" y="317"/>
                  <a:pt x="4829" y="512"/>
                </a:cubicBezTo>
                <a:lnTo>
                  <a:pt x="5854" y="1537"/>
                </a:lnTo>
                <a:lnTo>
                  <a:pt x="4829" y="2537"/>
                </a:lnTo>
                <a:cubicBezTo>
                  <a:pt x="4634" y="2732"/>
                  <a:pt x="4927" y="3024"/>
                  <a:pt x="5122" y="2829"/>
                </a:cubicBezTo>
                <a:close/>
                <a:moveTo>
                  <a:pt x="3561" y="2829"/>
                </a:moveTo>
                <a:lnTo>
                  <a:pt x="4707" y="1683"/>
                </a:lnTo>
                <a:cubicBezTo>
                  <a:pt x="4805" y="1585"/>
                  <a:pt x="4805" y="1463"/>
                  <a:pt x="4707" y="1390"/>
                </a:cubicBezTo>
                <a:lnTo>
                  <a:pt x="3561" y="220"/>
                </a:lnTo>
                <a:cubicBezTo>
                  <a:pt x="3366" y="0"/>
                  <a:pt x="3049" y="317"/>
                  <a:pt x="3268" y="512"/>
                </a:cubicBezTo>
                <a:lnTo>
                  <a:pt x="4293" y="1537"/>
                </a:lnTo>
                <a:lnTo>
                  <a:pt x="3268" y="2537"/>
                </a:lnTo>
                <a:cubicBezTo>
                  <a:pt x="3098" y="2732"/>
                  <a:pt x="3366" y="3024"/>
                  <a:pt x="3561" y="2829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731;p37">
            <a:extLst>
              <a:ext uri="{FF2B5EF4-FFF2-40B4-BE49-F238E27FC236}">
                <a16:creationId xmlns:a16="http://schemas.microsoft.com/office/drawing/2014/main" id="{EB4E424E-FBD8-CCC8-8D0F-4E1228E6D8E3}"/>
              </a:ext>
            </a:extLst>
          </p:cNvPr>
          <p:cNvSpPr txBox="1">
            <a:spLocks/>
          </p:cNvSpPr>
          <p:nvPr/>
        </p:nvSpPr>
        <p:spPr>
          <a:xfrm>
            <a:off x="1498628" y="1686732"/>
            <a:ext cx="6750888" cy="27744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/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Vai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trò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Nhận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message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và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quyết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định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gửi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đến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queue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nào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/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indent="0"/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Có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4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loại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Exchange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chính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: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Direct: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gửi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message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đến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queue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nào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khớp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chính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xác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routing key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Topic: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gửi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dựa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trên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pattern (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ví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dụ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error.*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hoặc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*.warning)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Fanout: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gửi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tất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cả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message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đến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tất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cả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queue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đã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bind,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không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quan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tâm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routing key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Headers: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định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tuyến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dựa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trên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thuộc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tính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trong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header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của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message,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không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</a:t>
            </a:r>
            <a:r>
              <a:rPr lang="en-US" dirty="0" err="1">
                <a:latin typeface="Segoe UI Semibold" panose="020B0702040204020203" pitchFamily="34" charset="0"/>
                <a:cs typeface="Segoe UI Semibold" panose="020B0702040204020203" pitchFamily="34" charset="0"/>
              </a:rPr>
              <a:t>dùng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routing key</a:t>
            </a:r>
          </a:p>
        </p:txBody>
      </p:sp>
      <p:sp>
        <p:nvSpPr>
          <p:cNvPr id="23" name="Google Shape;731;p37">
            <a:extLst>
              <a:ext uri="{FF2B5EF4-FFF2-40B4-BE49-F238E27FC236}">
                <a16:creationId xmlns:a16="http://schemas.microsoft.com/office/drawing/2014/main" id="{DD009417-A278-D2EE-6963-F36764FE999D}"/>
              </a:ext>
            </a:extLst>
          </p:cNvPr>
          <p:cNvSpPr txBox="1">
            <a:spLocks/>
          </p:cNvSpPr>
          <p:nvPr/>
        </p:nvSpPr>
        <p:spPr>
          <a:xfrm>
            <a:off x="714480" y="1223057"/>
            <a:ext cx="7714419" cy="4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ctr"/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Exchange</a:t>
            </a:r>
          </a:p>
        </p:txBody>
      </p:sp>
      <p:grpSp>
        <p:nvGrpSpPr>
          <p:cNvPr id="24" name="Google Shape;667;p35">
            <a:extLst>
              <a:ext uri="{FF2B5EF4-FFF2-40B4-BE49-F238E27FC236}">
                <a16:creationId xmlns:a16="http://schemas.microsoft.com/office/drawing/2014/main" id="{7B5D0754-98BD-A513-B0AA-70D493C195F3}"/>
              </a:ext>
            </a:extLst>
          </p:cNvPr>
          <p:cNvGrpSpPr/>
          <p:nvPr/>
        </p:nvGrpSpPr>
        <p:grpSpPr>
          <a:xfrm>
            <a:off x="894484" y="1775396"/>
            <a:ext cx="502899" cy="502899"/>
            <a:chOff x="858700" y="1967475"/>
            <a:chExt cx="605100" cy="605100"/>
          </a:xfrm>
        </p:grpSpPr>
        <p:sp>
          <p:nvSpPr>
            <p:cNvPr id="25" name="Google Shape;668;p35">
              <a:extLst>
                <a:ext uri="{FF2B5EF4-FFF2-40B4-BE49-F238E27FC236}">
                  <a16:creationId xmlns:a16="http://schemas.microsoft.com/office/drawing/2014/main" id="{374F4E53-EC58-A4BE-1BC7-8971FF2A0905}"/>
                </a:ext>
              </a:extLst>
            </p:cNvPr>
            <p:cNvSpPr/>
            <p:nvPr/>
          </p:nvSpPr>
          <p:spPr>
            <a:xfrm>
              <a:off x="858700" y="1967475"/>
              <a:ext cx="605100" cy="605100"/>
            </a:xfrm>
            <a:prstGeom prst="roundRect">
              <a:avLst>
                <a:gd name="adj" fmla="val 15109"/>
              </a:avLst>
            </a:pr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669;p35">
              <a:extLst>
                <a:ext uri="{FF2B5EF4-FFF2-40B4-BE49-F238E27FC236}">
                  <a16:creationId xmlns:a16="http://schemas.microsoft.com/office/drawing/2014/main" id="{18B3C353-0590-FC40-DB00-914929E52F41}"/>
                </a:ext>
              </a:extLst>
            </p:cNvPr>
            <p:cNvSpPr/>
            <p:nvPr/>
          </p:nvSpPr>
          <p:spPr>
            <a:xfrm>
              <a:off x="932654" y="2075711"/>
              <a:ext cx="457191" cy="388627"/>
            </a:xfrm>
            <a:custGeom>
              <a:avLst/>
              <a:gdLst/>
              <a:ahLst/>
              <a:cxnLst/>
              <a:rect l="l" t="t" r="r" b="b"/>
              <a:pathLst>
                <a:path w="10659" h="9051" extrusionOk="0">
                  <a:moveTo>
                    <a:pt x="2797" y="1"/>
                  </a:moveTo>
                  <a:cubicBezTo>
                    <a:pt x="2767" y="1"/>
                    <a:pt x="2738" y="1"/>
                    <a:pt x="2708" y="2"/>
                  </a:cubicBezTo>
                  <a:cubicBezTo>
                    <a:pt x="1293" y="27"/>
                    <a:pt x="196" y="1173"/>
                    <a:pt x="196" y="2588"/>
                  </a:cubicBezTo>
                  <a:cubicBezTo>
                    <a:pt x="196" y="2588"/>
                    <a:pt x="1" y="6368"/>
                    <a:pt x="5318" y="9051"/>
                  </a:cubicBezTo>
                  <a:lnTo>
                    <a:pt x="5342" y="9051"/>
                  </a:lnTo>
                  <a:cubicBezTo>
                    <a:pt x="10659" y="6368"/>
                    <a:pt x="10488" y="2588"/>
                    <a:pt x="10488" y="2588"/>
                  </a:cubicBezTo>
                  <a:cubicBezTo>
                    <a:pt x="10488" y="1173"/>
                    <a:pt x="9366" y="27"/>
                    <a:pt x="7976" y="2"/>
                  </a:cubicBezTo>
                  <a:cubicBezTo>
                    <a:pt x="7946" y="1"/>
                    <a:pt x="7916" y="1"/>
                    <a:pt x="7885" y="1"/>
                  </a:cubicBezTo>
                  <a:cubicBezTo>
                    <a:pt x="6512" y="1"/>
                    <a:pt x="5390" y="1081"/>
                    <a:pt x="5342" y="2441"/>
                  </a:cubicBezTo>
                  <a:cubicBezTo>
                    <a:pt x="5270" y="1081"/>
                    <a:pt x="4148" y="1"/>
                    <a:pt x="2797" y="1"/>
                  </a:cubicBezTo>
                  <a:close/>
                </a:path>
              </a:pathLst>
            </a:cu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9006002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2" name="Google Shape;722;p37"/>
          <p:cNvGrpSpPr/>
          <p:nvPr/>
        </p:nvGrpSpPr>
        <p:grpSpPr>
          <a:xfrm>
            <a:off x="1171504" y="1199888"/>
            <a:ext cx="6800991" cy="3170647"/>
            <a:chOff x="715100" y="1600313"/>
            <a:chExt cx="3771900" cy="1412550"/>
          </a:xfrm>
        </p:grpSpPr>
        <p:sp>
          <p:nvSpPr>
            <p:cNvPr id="723" name="Google Shape;723;p37"/>
            <p:cNvSpPr/>
            <p:nvPr/>
          </p:nvSpPr>
          <p:spPr>
            <a:xfrm>
              <a:off x="812900" y="1691663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715100" y="1600313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725" name="Google Shape;725;p37"/>
            <p:cNvCxnSpPr/>
            <p:nvPr/>
          </p:nvCxnSpPr>
          <p:spPr>
            <a:xfrm>
              <a:off x="715100" y="1783313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31" name="Google Shape;731;p37"/>
          <p:cNvSpPr txBox="1">
            <a:spLocks noGrp="1"/>
          </p:cNvSpPr>
          <p:nvPr>
            <p:ph type="subTitle" idx="3"/>
          </p:nvPr>
        </p:nvSpPr>
        <p:spPr>
          <a:xfrm>
            <a:off x="1957366" y="1610656"/>
            <a:ext cx="5093803" cy="24489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Vai trò: </a:t>
            </a:r>
            <a:r>
              <a:rPr lang="vi-V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Nơi lưu trữ tạm thời message cho đến khi Consumer nhận.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lvl="0" indent="0"/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lvl="0" indent="0"/>
            <a:r>
              <a:rPr lang="vi-V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Đặc điểm quan trọng: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Durable:</a:t>
            </a:r>
            <a:r>
              <a:rPr lang="vi-V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 tồn tại ngay cả khi RabbitMQ restar</a:t>
            </a:r>
            <a:r>
              <a:rPr lang="en-US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t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Exclusive: </a:t>
            </a:r>
            <a:r>
              <a:rPr lang="vi-V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chỉ cho một connection dùng, và tự xóa khi connection đó đóng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Auto-delete: </a:t>
            </a:r>
            <a:r>
              <a:rPr lang="vi-VN" dirty="0">
                <a:latin typeface="Segoe UI Semibold" panose="020B0702040204020203" pitchFamily="34" charset="0"/>
                <a:cs typeface="Segoe UI Semibold" panose="020B0702040204020203" pitchFamily="34" charset="0"/>
              </a:rPr>
              <a:t>xóa khi không còn consumer nào kết nối</a:t>
            </a:r>
            <a:endParaRPr lang="en-US" dirty="0"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52" name="Google Shape;752;p37"/>
          <p:cNvSpPr/>
          <p:nvPr/>
        </p:nvSpPr>
        <p:spPr>
          <a:xfrm>
            <a:off x="1403905" y="1048749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7"/>
          <p:cNvSpPr/>
          <p:nvPr/>
        </p:nvSpPr>
        <p:spPr>
          <a:xfrm>
            <a:off x="715160" y="941661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670;p35">
            <a:extLst>
              <a:ext uri="{FF2B5EF4-FFF2-40B4-BE49-F238E27FC236}">
                <a16:creationId xmlns:a16="http://schemas.microsoft.com/office/drawing/2014/main" id="{F606CA7C-27BF-AEB3-E837-6470A59189A6}"/>
              </a:ext>
            </a:extLst>
          </p:cNvPr>
          <p:cNvGrpSpPr/>
          <p:nvPr/>
        </p:nvGrpSpPr>
        <p:grpSpPr>
          <a:xfrm>
            <a:off x="1340268" y="1769973"/>
            <a:ext cx="502800" cy="502800"/>
            <a:chOff x="7014301" y="2017350"/>
            <a:chExt cx="502800" cy="502800"/>
          </a:xfrm>
        </p:grpSpPr>
        <p:sp>
          <p:nvSpPr>
            <p:cNvPr id="3" name="Google Shape;671;p35">
              <a:extLst>
                <a:ext uri="{FF2B5EF4-FFF2-40B4-BE49-F238E27FC236}">
                  <a16:creationId xmlns:a16="http://schemas.microsoft.com/office/drawing/2014/main" id="{B4AC86A1-AC45-5CE3-70CC-C69657209017}"/>
                </a:ext>
              </a:extLst>
            </p:cNvPr>
            <p:cNvSpPr/>
            <p:nvPr/>
          </p:nvSpPr>
          <p:spPr>
            <a:xfrm>
              <a:off x="7014301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672;p35">
              <a:extLst>
                <a:ext uri="{FF2B5EF4-FFF2-40B4-BE49-F238E27FC236}">
                  <a16:creationId xmlns:a16="http://schemas.microsoft.com/office/drawing/2014/main" id="{8F1C2AF8-C66D-260B-02F5-08E86FB00D39}"/>
                </a:ext>
              </a:extLst>
            </p:cNvPr>
            <p:cNvSpPr/>
            <p:nvPr/>
          </p:nvSpPr>
          <p:spPr>
            <a:xfrm>
              <a:off x="7095012" y="2108734"/>
              <a:ext cx="341378" cy="320032"/>
            </a:xfrm>
            <a:custGeom>
              <a:avLst/>
              <a:gdLst/>
              <a:ahLst/>
              <a:cxnLst/>
              <a:rect l="l" t="t" r="r" b="b"/>
              <a:pathLst>
                <a:path w="10634" h="9925" extrusionOk="0">
                  <a:moveTo>
                    <a:pt x="5308" y="0"/>
                  </a:moveTo>
                  <a:cubicBezTo>
                    <a:pt x="5171" y="0"/>
                    <a:pt x="5037" y="73"/>
                    <a:pt x="4976" y="220"/>
                  </a:cubicBezTo>
                  <a:lnTo>
                    <a:pt x="3659" y="2878"/>
                  </a:lnTo>
                  <a:cubicBezTo>
                    <a:pt x="3585" y="3000"/>
                    <a:pt x="3488" y="3073"/>
                    <a:pt x="3366" y="3073"/>
                  </a:cubicBezTo>
                  <a:lnTo>
                    <a:pt x="415" y="3512"/>
                  </a:lnTo>
                  <a:cubicBezTo>
                    <a:pt x="122" y="3561"/>
                    <a:pt x="0" y="3927"/>
                    <a:pt x="220" y="4147"/>
                  </a:cubicBezTo>
                  <a:lnTo>
                    <a:pt x="2341" y="6220"/>
                  </a:lnTo>
                  <a:cubicBezTo>
                    <a:pt x="2439" y="6317"/>
                    <a:pt x="2488" y="6439"/>
                    <a:pt x="2463" y="6561"/>
                  </a:cubicBezTo>
                  <a:lnTo>
                    <a:pt x="1951" y="9488"/>
                  </a:lnTo>
                  <a:cubicBezTo>
                    <a:pt x="1913" y="9736"/>
                    <a:pt x="2099" y="9924"/>
                    <a:pt x="2322" y="9924"/>
                  </a:cubicBezTo>
                  <a:cubicBezTo>
                    <a:pt x="2384" y="9924"/>
                    <a:pt x="2449" y="9910"/>
                    <a:pt x="2512" y="9878"/>
                  </a:cubicBezTo>
                  <a:lnTo>
                    <a:pt x="5122" y="8512"/>
                  </a:lnTo>
                  <a:cubicBezTo>
                    <a:pt x="5183" y="8476"/>
                    <a:pt x="5244" y="8457"/>
                    <a:pt x="5305" y="8457"/>
                  </a:cubicBezTo>
                  <a:cubicBezTo>
                    <a:pt x="5366" y="8457"/>
                    <a:pt x="5427" y="8476"/>
                    <a:pt x="5488" y="8512"/>
                  </a:cubicBezTo>
                  <a:lnTo>
                    <a:pt x="8122" y="9878"/>
                  </a:lnTo>
                  <a:cubicBezTo>
                    <a:pt x="8180" y="9910"/>
                    <a:pt x="8241" y="9924"/>
                    <a:pt x="8299" y="9924"/>
                  </a:cubicBezTo>
                  <a:cubicBezTo>
                    <a:pt x="8511" y="9924"/>
                    <a:pt x="8697" y="9736"/>
                    <a:pt x="8658" y="9488"/>
                  </a:cubicBezTo>
                  <a:lnTo>
                    <a:pt x="8146" y="6561"/>
                  </a:lnTo>
                  <a:cubicBezTo>
                    <a:pt x="8122" y="6439"/>
                    <a:pt x="8171" y="6317"/>
                    <a:pt x="8268" y="6220"/>
                  </a:cubicBezTo>
                  <a:lnTo>
                    <a:pt x="10390" y="4147"/>
                  </a:lnTo>
                  <a:cubicBezTo>
                    <a:pt x="10634" y="3927"/>
                    <a:pt x="10488" y="3561"/>
                    <a:pt x="10195" y="3512"/>
                  </a:cubicBezTo>
                  <a:lnTo>
                    <a:pt x="7244" y="3098"/>
                  </a:lnTo>
                  <a:cubicBezTo>
                    <a:pt x="7122" y="3073"/>
                    <a:pt x="7024" y="3000"/>
                    <a:pt x="6976" y="2878"/>
                  </a:cubicBezTo>
                  <a:lnTo>
                    <a:pt x="5658" y="220"/>
                  </a:lnTo>
                  <a:cubicBezTo>
                    <a:pt x="5585" y="73"/>
                    <a:pt x="5445" y="0"/>
                    <a:pt x="5308" y="0"/>
                  </a:cubicBezTo>
                  <a:close/>
                </a:path>
              </a:pathLst>
            </a:custGeom>
            <a:solidFill>
              <a:schemeClr val="accent3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" name="Google Shape;731;p37">
            <a:extLst>
              <a:ext uri="{FF2B5EF4-FFF2-40B4-BE49-F238E27FC236}">
                <a16:creationId xmlns:a16="http://schemas.microsoft.com/office/drawing/2014/main" id="{EAA0A0E3-DAF3-E5E7-5E21-D79601B6E744}"/>
              </a:ext>
            </a:extLst>
          </p:cNvPr>
          <p:cNvSpPr txBox="1">
            <a:spLocks/>
          </p:cNvSpPr>
          <p:nvPr/>
        </p:nvSpPr>
        <p:spPr>
          <a:xfrm>
            <a:off x="1168967" y="1199769"/>
            <a:ext cx="6624651" cy="4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ctr"/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Queue</a:t>
            </a:r>
          </a:p>
        </p:txBody>
      </p:sp>
    </p:spTree>
    <p:extLst>
      <p:ext uri="{BB962C8B-B14F-4D97-AF65-F5344CB8AC3E}">
        <p14:creationId xmlns:p14="http://schemas.microsoft.com/office/powerpoint/2010/main" val="6588144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7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1" grpId="0" build="p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2" name="Google Shape;722;p37"/>
          <p:cNvGrpSpPr/>
          <p:nvPr/>
        </p:nvGrpSpPr>
        <p:grpSpPr>
          <a:xfrm>
            <a:off x="1171504" y="1199888"/>
            <a:ext cx="6800991" cy="3170647"/>
            <a:chOff x="715100" y="1600313"/>
            <a:chExt cx="3771900" cy="1412550"/>
          </a:xfrm>
        </p:grpSpPr>
        <p:sp>
          <p:nvSpPr>
            <p:cNvPr id="723" name="Google Shape;723;p37"/>
            <p:cNvSpPr/>
            <p:nvPr/>
          </p:nvSpPr>
          <p:spPr>
            <a:xfrm>
              <a:off x="812900" y="1691663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715100" y="1600313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cxnSp>
          <p:nvCxnSpPr>
            <p:cNvPr id="725" name="Google Shape;725;p37"/>
            <p:cNvCxnSpPr/>
            <p:nvPr/>
          </p:nvCxnSpPr>
          <p:spPr>
            <a:xfrm>
              <a:off x="715100" y="1783313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31" name="Google Shape;731;p37"/>
          <p:cNvSpPr txBox="1">
            <a:spLocks noGrp="1"/>
          </p:cNvSpPr>
          <p:nvPr>
            <p:ph type="subTitle" idx="3"/>
          </p:nvPr>
        </p:nvSpPr>
        <p:spPr>
          <a:xfrm>
            <a:off x="1957366" y="1610656"/>
            <a:ext cx="5093803" cy="24489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Binding: </a:t>
            </a:r>
            <a:r>
              <a:rPr lang="vi-VN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Là “cầu nối” giữa Exchange và Queue</a:t>
            </a:r>
            <a:endParaRPr lang="en-US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Routing key</a:t>
            </a:r>
            <a:r>
              <a:rPr lang="vi-VN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: Là “địa chỉ” để Exchange biết sẽ gửi message vào queue nào</a:t>
            </a:r>
            <a:endParaRPr lang="en-US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Mỗi binding có thể kèm routing key để lọc message</a:t>
            </a:r>
            <a:endParaRPr lang="en-US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52" name="Google Shape;752;p37"/>
          <p:cNvSpPr/>
          <p:nvPr/>
        </p:nvSpPr>
        <p:spPr>
          <a:xfrm>
            <a:off x="1403905" y="1048749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7"/>
          <p:cNvSpPr/>
          <p:nvPr/>
        </p:nvSpPr>
        <p:spPr>
          <a:xfrm>
            <a:off x="715160" y="941661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31;p37">
            <a:extLst>
              <a:ext uri="{FF2B5EF4-FFF2-40B4-BE49-F238E27FC236}">
                <a16:creationId xmlns:a16="http://schemas.microsoft.com/office/drawing/2014/main" id="{EAA0A0E3-DAF3-E5E7-5E21-D79601B6E744}"/>
              </a:ext>
            </a:extLst>
          </p:cNvPr>
          <p:cNvSpPr txBox="1">
            <a:spLocks/>
          </p:cNvSpPr>
          <p:nvPr/>
        </p:nvSpPr>
        <p:spPr>
          <a:xfrm>
            <a:off x="1168967" y="1199769"/>
            <a:ext cx="6624651" cy="4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ctr"/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Binding &amp; Routing Key</a:t>
            </a:r>
          </a:p>
        </p:txBody>
      </p:sp>
      <p:grpSp>
        <p:nvGrpSpPr>
          <p:cNvPr id="5" name="Google Shape;748;p37">
            <a:extLst>
              <a:ext uri="{FF2B5EF4-FFF2-40B4-BE49-F238E27FC236}">
                <a16:creationId xmlns:a16="http://schemas.microsoft.com/office/drawing/2014/main" id="{F50513C3-439B-B7CB-F4CE-03C707009C8F}"/>
              </a:ext>
            </a:extLst>
          </p:cNvPr>
          <p:cNvGrpSpPr/>
          <p:nvPr/>
        </p:nvGrpSpPr>
        <p:grpSpPr>
          <a:xfrm>
            <a:off x="1401205" y="1734124"/>
            <a:ext cx="502800" cy="502800"/>
            <a:chOff x="463701" y="2307675"/>
            <a:chExt cx="502800" cy="502800"/>
          </a:xfrm>
        </p:grpSpPr>
        <p:sp>
          <p:nvSpPr>
            <p:cNvPr id="6" name="Google Shape;749;p37">
              <a:extLst>
                <a:ext uri="{FF2B5EF4-FFF2-40B4-BE49-F238E27FC236}">
                  <a16:creationId xmlns:a16="http://schemas.microsoft.com/office/drawing/2014/main" id="{3591E9FA-7E30-6710-F292-37B59B97C69D}"/>
                </a:ext>
              </a:extLst>
            </p:cNvPr>
            <p:cNvSpPr/>
            <p:nvPr/>
          </p:nvSpPr>
          <p:spPr>
            <a:xfrm>
              <a:off x="463701" y="2307675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" name="Google Shape;750;p37">
              <a:extLst>
                <a:ext uri="{FF2B5EF4-FFF2-40B4-BE49-F238E27FC236}">
                  <a16:creationId xmlns:a16="http://schemas.microsoft.com/office/drawing/2014/main" id="{0D9A7EAF-F715-8066-3A3E-14049ECD6AD1}"/>
                </a:ext>
              </a:extLst>
            </p:cNvPr>
            <p:cNvSpPr/>
            <p:nvPr/>
          </p:nvSpPr>
          <p:spPr>
            <a:xfrm>
              <a:off x="545925" y="2446300"/>
              <a:ext cx="338328" cy="225549"/>
            </a:xfrm>
            <a:custGeom>
              <a:avLst/>
              <a:gdLst/>
              <a:ahLst/>
              <a:cxnLst/>
              <a:rect l="l" t="t" r="r" b="b"/>
              <a:pathLst>
                <a:path w="8708" h="5806" extrusionOk="0">
                  <a:moveTo>
                    <a:pt x="757" y="1"/>
                  </a:moveTo>
                  <a:cubicBezTo>
                    <a:pt x="342" y="1"/>
                    <a:pt x="1" y="342"/>
                    <a:pt x="1" y="757"/>
                  </a:cubicBezTo>
                  <a:lnTo>
                    <a:pt x="1" y="5049"/>
                  </a:lnTo>
                  <a:cubicBezTo>
                    <a:pt x="1" y="5464"/>
                    <a:pt x="342" y="5806"/>
                    <a:pt x="757" y="5806"/>
                  </a:cubicBezTo>
                  <a:lnTo>
                    <a:pt x="7952" y="5806"/>
                  </a:lnTo>
                  <a:cubicBezTo>
                    <a:pt x="8366" y="5806"/>
                    <a:pt x="8708" y="5464"/>
                    <a:pt x="8708" y="5049"/>
                  </a:cubicBezTo>
                  <a:lnTo>
                    <a:pt x="8708" y="757"/>
                  </a:lnTo>
                  <a:cubicBezTo>
                    <a:pt x="8708" y="342"/>
                    <a:pt x="8366" y="1"/>
                    <a:pt x="7952" y="1"/>
                  </a:cubicBez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751;p37">
              <a:extLst>
                <a:ext uri="{FF2B5EF4-FFF2-40B4-BE49-F238E27FC236}">
                  <a16:creationId xmlns:a16="http://schemas.microsoft.com/office/drawing/2014/main" id="{855A6641-9F45-2DA3-E1C9-204F4EB610AC}"/>
                </a:ext>
              </a:extLst>
            </p:cNvPr>
            <p:cNvSpPr/>
            <p:nvPr/>
          </p:nvSpPr>
          <p:spPr>
            <a:xfrm>
              <a:off x="555887" y="2446307"/>
              <a:ext cx="318435" cy="106170"/>
            </a:xfrm>
            <a:custGeom>
              <a:avLst/>
              <a:gdLst/>
              <a:ahLst/>
              <a:cxnLst/>
              <a:rect l="l" t="t" r="r" b="b"/>
              <a:pathLst>
                <a:path w="8196" h="2733" extrusionOk="0">
                  <a:moveTo>
                    <a:pt x="1" y="1"/>
                  </a:moveTo>
                  <a:lnTo>
                    <a:pt x="3659" y="2586"/>
                  </a:lnTo>
                  <a:cubicBezTo>
                    <a:pt x="3794" y="2684"/>
                    <a:pt x="3946" y="2733"/>
                    <a:pt x="4098" y="2733"/>
                  </a:cubicBezTo>
                  <a:cubicBezTo>
                    <a:pt x="4251" y="2733"/>
                    <a:pt x="4403" y="2684"/>
                    <a:pt x="4537" y="2586"/>
                  </a:cubicBezTo>
                  <a:lnTo>
                    <a:pt x="8196" y="1"/>
                  </a:lnTo>
                  <a:close/>
                </a:path>
              </a:pathLst>
            </a:custGeom>
            <a:solidFill>
              <a:schemeClr val="accen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97464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1" grpId="0" build="p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2" name="Google Shape;722;p37"/>
          <p:cNvGrpSpPr/>
          <p:nvPr/>
        </p:nvGrpSpPr>
        <p:grpSpPr>
          <a:xfrm>
            <a:off x="1171504" y="1199888"/>
            <a:ext cx="6800991" cy="3170647"/>
            <a:chOff x="715100" y="1600313"/>
            <a:chExt cx="3771900" cy="1412550"/>
          </a:xfrm>
        </p:grpSpPr>
        <p:sp>
          <p:nvSpPr>
            <p:cNvPr id="723" name="Google Shape;723;p37"/>
            <p:cNvSpPr/>
            <p:nvPr/>
          </p:nvSpPr>
          <p:spPr>
            <a:xfrm>
              <a:off x="812900" y="1691663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solidFill>
                  <a:srgbClr val="FCF6E8"/>
                </a:solidFill>
              </a:endParaRPr>
            </a:p>
          </p:txBody>
        </p:sp>
        <p:sp>
          <p:nvSpPr>
            <p:cNvPr id="724" name="Google Shape;724;p37"/>
            <p:cNvSpPr/>
            <p:nvPr/>
          </p:nvSpPr>
          <p:spPr>
            <a:xfrm>
              <a:off x="715100" y="1600313"/>
              <a:ext cx="3674100" cy="1321200"/>
            </a:xfrm>
            <a:prstGeom prst="roundRect">
              <a:avLst>
                <a:gd name="adj" fmla="val 0"/>
              </a:avLst>
            </a:prstGeom>
            <a:solidFill>
              <a:schemeClr val="lt1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>
                <a:solidFill>
                  <a:srgbClr val="FCF6E8"/>
                </a:solidFill>
              </a:endParaRPr>
            </a:p>
          </p:txBody>
        </p:sp>
        <p:cxnSp>
          <p:nvCxnSpPr>
            <p:cNvPr id="725" name="Google Shape;725;p37"/>
            <p:cNvCxnSpPr/>
            <p:nvPr/>
          </p:nvCxnSpPr>
          <p:spPr>
            <a:xfrm>
              <a:off x="715100" y="1783313"/>
              <a:ext cx="3674400" cy="0"/>
            </a:xfrm>
            <a:prstGeom prst="straightConnector1">
              <a:avLst/>
            </a:prstGeom>
            <a:noFill/>
            <a:ln w="2857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731" name="Google Shape;731;p37"/>
          <p:cNvSpPr txBox="1">
            <a:spLocks noGrp="1"/>
          </p:cNvSpPr>
          <p:nvPr>
            <p:ph type="subTitle" idx="3"/>
          </p:nvPr>
        </p:nvSpPr>
        <p:spPr>
          <a:xfrm>
            <a:off x="1957366" y="1610656"/>
            <a:ext cx="5093803" cy="244892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Vai trò: </a:t>
            </a:r>
            <a:r>
              <a:rPr lang="vi-VN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Thành phần nhận message từ queue và xử lý</a:t>
            </a:r>
            <a:endParaRPr lang="en-US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0" lvl="0" indent="0"/>
            <a:endParaRPr lang="en-US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Consumer phải gửi </a:t>
            </a:r>
            <a:r>
              <a:rPr lang="vi-VN" dirty="0">
                <a:solidFill>
                  <a:schemeClr val="bg1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ack (acknowledgement) </a:t>
            </a:r>
            <a:r>
              <a:rPr lang="vi-VN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để RabbitMQ biết message đã xử lý xong và có thể xóa khỏi queue</a:t>
            </a:r>
            <a:endParaRPr lang="en-US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vi-VN" dirty="0">
                <a:solidFill>
                  <a:schemeClr val="tx1"/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Nếu Consumer gửi nack hoặc không ack, message có thể được requeue hoặc chuyển sang Dead Letter Queue</a:t>
            </a:r>
            <a:endParaRPr lang="en-US" dirty="0">
              <a:solidFill>
                <a:schemeClr val="tx1"/>
              </a:solidFill>
              <a:latin typeface="Segoe UI Semibold" panose="020B0702040204020203" pitchFamily="34" charset="0"/>
              <a:cs typeface="Segoe UI Semibold" panose="020B0702040204020203" pitchFamily="34" charset="0"/>
            </a:endParaRPr>
          </a:p>
        </p:txBody>
      </p:sp>
      <p:sp>
        <p:nvSpPr>
          <p:cNvPr id="752" name="Google Shape;752;p37"/>
          <p:cNvSpPr/>
          <p:nvPr/>
        </p:nvSpPr>
        <p:spPr>
          <a:xfrm>
            <a:off x="1403905" y="1048749"/>
            <a:ext cx="457207" cy="59636"/>
          </a:xfrm>
          <a:custGeom>
            <a:avLst/>
            <a:gdLst/>
            <a:ahLst/>
            <a:cxnLst/>
            <a:rect l="l" t="t" r="r" b="b"/>
            <a:pathLst>
              <a:path w="8294" h="952" extrusionOk="0">
                <a:moveTo>
                  <a:pt x="415" y="0"/>
                </a:moveTo>
                <a:cubicBezTo>
                  <a:pt x="757" y="0"/>
                  <a:pt x="952" y="439"/>
                  <a:pt x="708" y="683"/>
                </a:cubicBezTo>
                <a:cubicBezTo>
                  <a:pt x="440" y="951"/>
                  <a:pt x="1" y="756"/>
                  <a:pt x="25" y="390"/>
                </a:cubicBezTo>
                <a:cubicBezTo>
                  <a:pt x="25" y="171"/>
                  <a:pt x="196" y="0"/>
                  <a:pt x="415" y="0"/>
                </a:cubicBezTo>
                <a:close/>
                <a:moveTo>
                  <a:pt x="7757" y="0"/>
                </a:moveTo>
                <a:cubicBezTo>
                  <a:pt x="8123" y="0"/>
                  <a:pt x="8293" y="439"/>
                  <a:pt x="8025" y="683"/>
                </a:cubicBezTo>
                <a:cubicBezTo>
                  <a:pt x="7781" y="951"/>
                  <a:pt x="7342" y="756"/>
                  <a:pt x="7342" y="415"/>
                </a:cubicBezTo>
                <a:cubicBezTo>
                  <a:pt x="7342" y="195"/>
                  <a:pt x="7537" y="0"/>
                  <a:pt x="7757" y="0"/>
                </a:cubicBezTo>
                <a:close/>
                <a:moveTo>
                  <a:pt x="5928" y="0"/>
                </a:moveTo>
                <a:cubicBezTo>
                  <a:pt x="6293" y="24"/>
                  <a:pt x="6440" y="463"/>
                  <a:pt x="6171" y="707"/>
                </a:cubicBezTo>
                <a:cubicBezTo>
                  <a:pt x="5903" y="951"/>
                  <a:pt x="5488" y="756"/>
                  <a:pt x="5513" y="390"/>
                </a:cubicBezTo>
                <a:cubicBezTo>
                  <a:pt x="5513" y="171"/>
                  <a:pt x="5684" y="0"/>
                  <a:pt x="5903" y="0"/>
                </a:cubicBezTo>
                <a:close/>
                <a:moveTo>
                  <a:pt x="4098" y="0"/>
                </a:moveTo>
                <a:cubicBezTo>
                  <a:pt x="4464" y="24"/>
                  <a:pt x="4610" y="463"/>
                  <a:pt x="4342" y="707"/>
                </a:cubicBezTo>
                <a:cubicBezTo>
                  <a:pt x="4074" y="951"/>
                  <a:pt x="3659" y="756"/>
                  <a:pt x="3684" y="390"/>
                </a:cubicBezTo>
                <a:cubicBezTo>
                  <a:pt x="3684" y="171"/>
                  <a:pt x="3854" y="0"/>
                  <a:pt x="4074" y="0"/>
                </a:cubicBezTo>
                <a:close/>
                <a:moveTo>
                  <a:pt x="2269" y="0"/>
                </a:moveTo>
                <a:cubicBezTo>
                  <a:pt x="2635" y="24"/>
                  <a:pt x="2781" y="463"/>
                  <a:pt x="2513" y="707"/>
                </a:cubicBezTo>
                <a:cubicBezTo>
                  <a:pt x="2245" y="951"/>
                  <a:pt x="1830" y="756"/>
                  <a:pt x="1854" y="390"/>
                </a:cubicBezTo>
                <a:cubicBezTo>
                  <a:pt x="1854" y="171"/>
                  <a:pt x="2025" y="0"/>
                  <a:pt x="2245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37"/>
          <p:cNvSpPr/>
          <p:nvPr/>
        </p:nvSpPr>
        <p:spPr>
          <a:xfrm>
            <a:off x="715160" y="941661"/>
            <a:ext cx="457196" cy="57149"/>
          </a:xfrm>
          <a:custGeom>
            <a:avLst/>
            <a:gdLst/>
            <a:ahLst/>
            <a:cxnLst/>
            <a:rect l="l" t="t" r="r" b="b"/>
            <a:pathLst>
              <a:path w="11732" h="1391" extrusionOk="0">
                <a:moveTo>
                  <a:pt x="11488" y="854"/>
                </a:moveTo>
                <a:cubicBezTo>
                  <a:pt x="11708" y="878"/>
                  <a:pt x="11732" y="1220"/>
                  <a:pt x="11488" y="1244"/>
                </a:cubicBezTo>
                <a:cubicBezTo>
                  <a:pt x="11220" y="1244"/>
                  <a:pt x="10952" y="1098"/>
                  <a:pt x="10805" y="854"/>
                </a:cubicBezTo>
                <a:cubicBezTo>
                  <a:pt x="10683" y="708"/>
                  <a:pt x="10561" y="537"/>
                  <a:pt x="10366" y="537"/>
                </a:cubicBezTo>
                <a:cubicBezTo>
                  <a:pt x="10171" y="537"/>
                  <a:pt x="10049" y="683"/>
                  <a:pt x="9927" y="854"/>
                </a:cubicBezTo>
                <a:cubicBezTo>
                  <a:pt x="9781" y="1098"/>
                  <a:pt x="9513" y="1244"/>
                  <a:pt x="9244" y="1244"/>
                </a:cubicBezTo>
                <a:cubicBezTo>
                  <a:pt x="8952" y="1244"/>
                  <a:pt x="8708" y="1098"/>
                  <a:pt x="8561" y="854"/>
                </a:cubicBezTo>
                <a:cubicBezTo>
                  <a:pt x="8439" y="708"/>
                  <a:pt x="8293" y="537"/>
                  <a:pt x="8122" y="537"/>
                </a:cubicBezTo>
                <a:cubicBezTo>
                  <a:pt x="7927" y="537"/>
                  <a:pt x="7805" y="683"/>
                  <a:pt x="7683" y="854"/>
                </a:cubicBezTo>
                <a:cubicBezTo>
                  <a:pt x="7537" y="1098"/>
                  <a:pt x="7269" y="1244"/>
                  <a:pt x="6976" y="1244"/>
                </a:cubicBezTo>
                <a:cubicBezTo>
                  <a:pt x="6708" y="1244"/>
                  <a:pt x="6439" y="1098"/>
                  <a:pt x="6293" y="854"/>
                </a:cubicBezTo>
                <a:cubicBezTo>
                  <a:pt x="6171" y="708"/>
                  <a:pt x="6049" y="537"/>
                  <a:pt x="5854" y="537"/>
                </a:cubicBezTo>
                <a:cubicBezTo>
                  <a:pt x="5683" y="537"/>
                  <a:pt x="5561" y="683"/>
                  <a:pt x="5415" y="854"/>
                </a:cubicBezTo>
                <a:cubicBezTo>
                  <a:pt x="5122" y="1391"/>
                  <a:pt x="4342" y="1391"/>
                  <a:pt x="4049" y="854"/>
                </a:cubicBezTo>
                <a:cubicBezTo>
                  <a:pt x="3927" y="708"/>
                  <a:pt x="3805" y="537"/>
                  <a:pt x="3610" y="537"/>
                </a:cubicBezTo>
                <a:cubicBezTo>
                  <a:pt x="3415" y="537"/>
                  <a:pt x="3318" y="683"/>
                  <a:pt x="3171" y="854"/>
                </a:cubicBezTo>
                <a:cubicBezTo>
                  <a:pt x="2879" y="1391"/>
                  <a:pt x="2098" y="1391"/>
                  <a:pt x="1805" y="854"/>
                </a:cubicBezTo>
                <a:cubicBezTo>
                  <a:pt x="1683" y="708"/>
                  <a:pt x="1561" y="537"/>
                  <a:pt x="1366" y="537"/>
                </a:cubicBezTo>
                <a:cubicBezTo>
                  <a:pt x="1171" y="537"/>
                  <a:pt x="1074" y="683"/>
                  <a:pt x="927" y="854"/>
                </a:cubicBezTo>
                <a:cubicBezTo>
                  <a:pt x="781" y="1098"/>
                  <a:pt x="513" y="1244"/>
                  <a:pt x="244" y="1244"/>
                </a:cubicBezTo>
                <a:cubicBezTo>
                  <a:pt x="1" y="1220"/>
                  <a:pt x="1" y="878"/>
                  <a:pt x="244" y="854"/>
                </a:cubicBezTo>
                <a:cubicBezTo>
                  <a:pt x="391" y="854"/>
                  <a:pt x="513" y="732"/>
                  <a:pt x="635" y="586"/>
                </a:cubicBezTo>
                <a:cubicBezTo>
                  <a:pt x="781" y="317"/>
                  <a:pt x="1074" y="171"/>
                  <a:pt x="1366" y="147"/>
                </a:cubicBezTo>
                <a:cubicBezTo>
                  <a:pt x="1659" y="171"/>
                  <a:pt x="1952" y="317"/>
                  <a:pt x="2098" y="586"/>
                </a:cubicBezTo>
                <a:cubicBezTo>
                  <a:pt x="2220" y="732"/>
                  <a:pt x="2342" y="854"/>
                  <a:pt x="2488" y="854"/>
                </a:cubicBezTo>
                <a:lnTo>
                  <a:pt x="2488" y="854"/>
                </a:lnTo>
                <a:cubicBezTo>
                  <a:pt x="2635" y="854"/>
                  <a:pt x="2757" y="732"/>
                  <a:pt x="2879" y="586"/>
                </a:cubicBezTo>
                <a:cubicBezTo>
                  <a:pt x="3196" y="0"/>
                  <a:pt x="4025" y="0"/>
                  <a:pt x="4342" y="586"/>
                </a:cubicBezTo>
                <a:cubicBezTo>
                  <a:pt x="4464" y="732"/>
                  <a:pt x="4586" y="854"/>
                  <a:pt x="4732" y="854"/>
                </a:cubicBezTo>
                <a:lnTo>
                  <a:pt x="4781" y="854"/>
                </a:lnTo>
                <a:cubicBezTo>
                  <a:pt x="4927" y="854"/>
                  <a:pt x="5025" y="732"/>
                  <a:pt x="5147" y="586"/>
                </a:cubicBezTo>
                <a:cubicBezTo>
                  <a:pt x="5318" y="317"/>
                  <a:pt x="5586" y="171"/>
                  <a:pt x="5878" y="147"/>
                </a:cubicBezTo>
                <a:cubicBezTo>
                  <a:pt x="6196" y="171"/>
                  <a:pt x="6464" y="317"/>
                  <a:pt x="6635" y="586"/>
                </a:cubicBezTo>
                <a:cubicBezTo>
                  <a:pt x="6757" y="732"/>
                  <a:pt x="6854" y="854"/>
                  <a:pt x="7000" y="854"/>
                </a:cubicBezTo>
                <a:lnTo>
                  <a:pt x="7025" y="854"/>
                </a:lnTo>
                <a:cubicBezTo>
                  <a:pt x="7171" y="854"/>
                  <a:pt x="7293" y="732"/>
                  <a:pt x="7391" y="586"/>
                </a:cubicBezTo>
                <a:cubicBezTo>
                  <a:pt x="7708" y="0"/>
                  <a:pt x="8561" y="0"/>
                  <a:pt x="8878" y="586"/>
                </a:cubicBezTo>
                <a:cubicBezTo>
                  <a:pt x="9000" y="732"/>
                  <a:pt x="9098" y="854"/>
                  <a:pt x="9244" y="854"/>
                </a:cubicBezTo>
                <a:lnTo>
                  <a:pt x="9269" y="854"/>
                </a:lnTo>
                <a:cubicBezTo>
                  <a:pt x="9415" y="854"/>
                  <a:pt x="9537" y="732"/>
                  <a:pt x="9659" y="586"/>
                </a:cubicBezTo>
                <a:cubicBezTo>
                  <a:pt x="9805" y="317"/>
                  <a:pt x="10074" y="171"/>
                  <a:pt x="10391" y="147"/>
                </a:cubicBezTo>
                <a:cubicBezTo>
                  <a:pt x="10683" y="171"/>
                  <a:pt x="10976" y="317"/>
                  <a:pt x="11122" y="586"/>
                </a:cubicBezTo>
                <a:cubicBezTo>
                  <a:pt x="11244" y="732"/>
                  <a:pt x="11342" y="854"/>
                  <a:pt x="11488" y="854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731;p37">
            <a:extLst>
              <a:ext uri="{FF2B5EF4-FFF2-40B4-BE49-F238E27FC236}">
                <a16:creationId xmlns:a16="http://schemas.microsoft.com/office/drawing/2014/main" id="{EAA0A0E3-DAF3-E5E7-5E21-D79601B6E744}"/>
              </a:ext>
            </a:extLst>
          </p:cNvPr>
          <p:cNvSpPr txBox="1">
            <a:spLocks/>
          </p:cNvSpPr>
          <p:nvPr/>
        </p:nvSpPr>
        <p:spPr>
          <a:xfrm>
            <a:off x="1168967" y="1199769"/>
            <a:ext cx="6624651" cy="4108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1pPr>
            <a:lvl2pPr marL="914400" marR="0" lvl="1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2pPr>
            <a:lvl3pPr marL="1371600" marR="0" lvl="2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3pPr>
            <a:lvl4pPr marL="1828800" marR="0" lvl="3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4pPr>
            <a:lvl5pPr marL="2286000" marR="0" lvl="4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5pPr>
            <a:lvl6pPr marL="2743200" marR="0" lvl="5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6pPr>
            <a:lvl7pPr marL="3200400" marR="0" lvl="6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7pPr>
            <a:lvl8pPr marL="3657600" marR="0" lvl="7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8pPr>
            <a:lvl9pPr marL="4114800" marR="0" lvl="8" indent="-3175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Karla"/>
              <a:buNone/>
              <a:defRPr sz="1400" b="0" i="0" u="none" strike="noStrike" cap="none">
                <a:solidFill>
                  <a:schemeClr val="dk1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>
            <a:pPr marL="0" indent="0" algn="ctr"/>
            <a:r>
              <a:rPr lang="en-US" sz="1600" dirty="0">
                <a:solidFill>
                  <a:schemeClr val="tx2">
                    <a:lumMod val="50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rPr>
              <a:t>Consumer</a:t>
            </a:r>
          </a:p>
        </p:txBody>
      </p:sp>
      <p:grpSp>
        <p:nvGrpSpPr>
          <p:cNvPr id="2" name="Google Shape;745;p37">
            <a:extLst>
              <a:ext uri="{FF2B5EF4-FFF2-40B4-BE49-F238E27FC236}">
                <a16:creationId xmlns:a16="http://schemas.microsoft.com/office/drawing/2014/main" id="{0497BE22-FF91-D89F-0679-119436CB8EA3}"/>
              </a:ext>
            </a:extLst>
          </p:cNvPr>
          <p:cNvGrpSpPr/>
          <p:nvPr/>
        </p:nvGrpSpPr>
        <p:grpSpPr>
          <a:xfrm>
            <a:off x="1347844" y="1734124"/>
            <a:ext cx="502800" cy="502800"/>
            <a:chOff x="1627550" y="2017350"/>
            <a:chExt cx="502800" cy="502800"/>
          </a:xfrm>
        </p:grpSpPr>
        <p:sp>
          <p:nvSpPr>
            <p:cNvPr id="3" name="Google Shape;746;p37">
              <a:extLst>
                <a:ext uri="{FF2B5EF4-FFF2-40B4-BE49-F238E27FC236}">
                  <a16:creationId xmlns:a16="http://schemas.microsoft.com/office/drawing/2014/main" id="{CE411D23-111D-806B-06FF-827F225B1339}"/>
                </a:ext>
              </a:extLst>
            </p:cNvPr>
            <p:cNvSpPr/>
            <p:nvPr/>
          </p:nvSpPr>
          <p:spPr>
            <a:xfrm>
              <a:off x="1627550" y="2017350"/>
              <a:ext cx="502800" cy="502800"/>
            </a:xfrm>
            <a:prstGeom prst="roundRect">
              <a:avLst>
                <a:gd name="adj" fmla="val 15109"/>
              </a:avLst>
            </a:prstGeom>
            <a:solidFill>
              <a:schemeClr val="accen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" name="Google Shape;747;p37">
              <a:extLst>
                <a:ext uri="{FF2B5EF4-FFF2-40B4-BE49-F238E27FC236}">
                  <a16:creationId xmlns:a16="http://schemas.microsoft.com/office/drawing/2014/main" id="{449C3421-1C1A-DBD1-E1BB-F34675775AFB}"/>
                </a:ext>
              </a:extLst>
            </p:cNvPr>
            <p:cNvSpPr/>
            <p:nvPr/>
          </p:nvSpPr>
          <p:spPr>
            <a:xfrm>
              <a:off x="1718900" y="2108700"/>
              <a:ext cx="320100" cy="320100"/>
            </a:xfrm>
            <a:prstGeom prst="donut">
              <a:avLst>
                <a:gd name="adj" fmla="val 25000"/>
              </a:avLst>
            </a:prstGeom>
            <a:solidFill>
              <a:schemeClr val="lt2"/>
            </a:solidFill>
            <a:ln w="2857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6622282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1" grpId="0" build="p"/>
      <p:bldP spid="9" grpId="0"/>
    </p:bldLst>
  </p:timing>
</p:sld>
</file>

<file path=ppt/theme/theme1.xml><?xml version="1.0" encoding="utf-8"?>
<a:theme xmlns:a="http://schemas.openxmlformats.org/drawingml/2006/main" name="Soft Colors UI Design for Agencies by Slidesgo">
  <a:themeElements>
    <a:clrScheme name="Simple Light">
      <a:dk1>
        <a:srgbClr val="000000"/>
      </a:dk1>
      <a:lt1>
        <a:srgbClr val="FCF6E8"/>
      </a:lt1>
      <a:dk2>
        <a:srgbClr val="DBCFC3"/>
      </a:dk2>
      <a:lt2>
        <a:srgbClr val="EFC4B9"/>
      </a:lt2>
      <a:accent1>
        <a:srgbClr val="FDBC96"/>
      </a:accent1>
      <a:accent2>
        <a:srgbClr val="DAC2CF"/>
      </a:accent2>
      <a:accent3>
        <a:srgbClr val="D3E3D6"/>
      </a:accent3>
      <a:accent4>
        <a:srgbClr val="FFFFFF"/>
      </a:accent4>
      <a:accent5>
        <a:srgbClr val="FFFFFF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969</Words>
  <Application>Microsoft Office PowerPoint</Application>
  <PresentationFormat>On-screen Show (16:9)</PresentationFormat>
  <Paragraphs>165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Karla</vt:lpstr>
      <vt:lpstr>Bebas Neue</vt:lpstr>
      <vt:lpstr>Rubik Black</vt:lpstr>
      <vt:lpstr>Arial</vt:lpstr>
      <vt:lpstr>Segoe UI Semibold</vt:lpstr>
      <vt:lpstr>Soft Colors UI Design for Agencies by Slidesgo</vt:lpstr>
      <vt:lpstr>RabbitMQ Implemenation</vt:lpstr>
      <vt:lpstr>Requirements</vt:lpstr>
      <vt:lpstr>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Implementation</vt:lpstr>
      <vt:lpstr>PowerPoint Presentation</vt:lpstr>
      <vt:lpstr>PowerPoint Presentation</vt:lpstr>
      <vt:lpstr>Implementation</vt:lpstr>
      <vt:lpstr>What do we do?</vt:lpstr>
      <vt:lpstr>What do we offer?</vt:lpstr>
      <vt:lpstr>Our clients</vt:lpstr>
      <vt:lpstr>What do they say about us?</vt:lpstr>
      <vt:lpstr>Case studies</vt:lpstr>
      <vt:lpstr>A picture is worth a thousand words</vt:lpstr>
      <vt:lpstr>Meet the team</vt:lpstr>
      <vt:lpstr>Awesome words</vt:lpstr>
      <vt:lpstr>An image reinforces the concept</vt:lpstr>
      <vt:lpstr>141,994</vt:lpstr>
      <vt:lpstr>9h 55m 23s</vt:lpstr>
      <vt:lpstr>Mockup</vt:lpstr>
      <vt:lpstr>We are international</vt:lpstr>
      <vt:lpstr>—Someone Famous 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Administrator</cp:lastModifiedBy>
  <cp:revision>6</cp:revision>
  <dcterms:modified xsi:type="dcterms:W3CDTF">2025-08-15T08:42:03Z</dcterms:modified>
</cp:coreProperties>
</file>