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40"/>
  </p:notesMasterIdLst>
  <p:sldIdLst>
    <p:sldId id="256" r:id="rId2"/>
    <p:sldId id="291" r:id="rId3"/>
    <p:sldId id="292" r:id="rId4"/>
    <p:sldId id="289" r:id="rId5"/>
    <p:sldId id="273" r:id="rId6"/>
    <p:sldId id="258" r:id="rId7"/>
    <p:sldId id="293" r:id="rId8"/>
    <p:sldId id="259" r:id="rId9"/>
    <p:sldId id="260" r:id="rId10"/>
    <p:sldId id="261" r:id="rId11"/>
    <p:sldId id="262" r:id="rId12"/>
    <p:sldId id="263" r:id="rId13"/>
    <p:sldId id="264" r:id="rId14"/>
    <p:sldId id="265" r:id="rId15"/>
    <p:sldId id="266" r:id="rId16"/>
    <p:sldId id="267" r:id="rId17"/>
    <p:sldId id="268" r:id="rId18"/>
    <p:sldId id="269" r:id="rId19"/>
    <p:sldId id="271" r:id="rId20"/>
    <p:sldId id="274" r:id="rId21"/>
    <p:sldId id="275" r:id="rId22"/>
    <p:sldId id="276" r:id="rId23"/>
    <p:sldId id="297" r:id="rId24"/>
    <p:sldId id="298" r:id="rId25"/>
    <p:sldId id="287" r:id="rId26"/>
    <p:sldId id="288" r:id="rId27"/>
    <p:sldId id="282" r:id="rId28"/>
    <p:sldId id="283" r:id="rId29"/>
    <p:sldId id="294" r:id="rId30"/>
    <p:sldId id="295" r:id="rId31"/>
    <p:sldId id="290" r:id="rId32"/>
    <p:sldId id="285" r:id="rId33"/>
    <p:sldId id="277" r:id="rId34"/>
    <p:sldId id="278" r:id="rId35"/>
    <p:sldId id="279" r:id="rId36"/>
    <p:sldId id="280" r:id="rId37"/>
    <p:sldId id="296" r:id="rId38"/>
    <p:sldId id="281" r:id="rId39"/>
  </p:sldIdLst>
  <p:sldSz cx="12192000" cy="6858000"/>
  <p:notesSz cx="6858000" cy="9144000"/>
  <p:embeddedFontLst>
    <p:embeddedFont>
      <p:font typeface="Abril Fatface" panose="020B0604020202020204" charset="0"/>
      <p:regular r:id="rId41"/>
    </p:embeddedFont>
    <p:embeddedFont>
      <p:font typeface="Barlow Condensed Medium" panose="020B0604020202020204" charset="0"/>
      <p:regular r:id="rId42"/>
      <p:bold r:id="rId43"/>
      <p:italic r:id="rId44"/>
      <p:boldItalic r:id="rId45"/>
    </p:embeddedFont>
    <p:embeddedFont>
      <p:font typeface="Calibri" panose="020F0502020204030204" pitchFamily="34" charset="0"/>
      <p:regular r:id="rId46"/>
      <p:bold r:id="rId47"/>
      <p:italic r:id="rId48"/>
      <p:boldItalic r:id="rId49"/>
    </p:embeddedFont>
    <p:embeddedFont>
      <p:font typeface="Barlow Condensed" panose="020B060402020202020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80" autoAdjust="0"/>
    <p:restoredTop sz="94660"/>
  </p:normalViewPr>
  <p:slideViewPr>
    <p:cSldViewPr snapToGrid="0">
      <p:cViewPr varScale="1">
        <p:scale>
          <a:sx n="75" d="100"/>
          <a:sy n="75" d="100"/>
        </p:scale>
        <p:origin x="114" y="2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iên Trần" userId="6151f0b30c8752f6" providerId="LiveId" clId="{9C52535A-F101-427A-A8E4-ABBDAC8E69A5}"/>
    <pc:docChg chg="undo custSel addSld delSld modSld sldOrd">
      <pc:chgData name="Thiên Trần" userId="6151f0b30c8752f6" providerId="LiveId" clId="{9C52535A-F101-427A-A8E4-ABBDAC8E69A5}" dt="2024-05-18T11:19:36.617" v="817" actId="478"/>
      <pc:docMkLst>
        <pc:docMk/>
      </pc:docMkLst>
      <pc:sldChg chg="delSp modSp mod">
        <pc:chgData name="Thiên Trần" userId="6151f0b30c8752f6" providerId="LiveId" clId="{9C52535A-F101-427A-A8E4-ABBDAC8E69A5}" dt="2024-05-18T11:16:28.889" v="816" actId="478"/>
        <pc:sldMkLst>
          <pc:docMk/>
          <pc:sldMk cId="0" sldId="256"/>
        </pc:sldMkLst>
        <pc:spChg chg="del mod">
          <ac:chgData name="Thiên Trần" userId="6151f0b30c8752f6" providerId="LiveId" clId="{9C52535A-F101-427A-A8E4-ABBDAC8E69A5}" dt="2024-05-18T11:16:28.889" v="816" actId="478"/>
          <ac:spMkLst>
            <pc:docMk/>
            <pc:sldMk cId="0" sldId="256"/>
            <ac:spMk id="9" creationId="{00000000-0000-0000-0000-000000000000}"/>
          </ac:spMkLst>
        </pc:spChg>
      </pc:sldChg>
      <pc:sldChg chg="addSp modSp mod">
        <pc:chgData name="Thiên Trần" userId="6151f0b30c8752f6" providerId="LiveId" clId="{9C52535A-F101-427A-A8E4-ABBDAC8E69A5}" dt="2024-05-17T13:32:21.298" v="303" actId="207"/>
        <pc:sldMkLst>
          <pc:docMk/>
          <pc:sldMk cId="0" sldId="258"/>
        </pc:sldMkLst>
        <pc:spChg chg="add mod">
          <ac:chgData name="Thiên Trần" userId="6151f0b30c8752f6" providerId="LiveId" clId="{9C52535A-F101-427A-A8E4-ABBDAC8E69A5}" dt="2024-05-17T06:32:19.497" v="37" actId="20577"/>
          <ac:spMkLst>
            <pc:docMk/>
            <pc:sldMk cId="0" sldId="258"/>
            <ac:spMk id="2" creationId="{860C10F3-B631-4ABE-D27A-7351CAD476AA}"/>
          </ac:spMkLst>
        </pc:spChg>
        <pc:spChg chg="mod">
          <ac:chgData name="Thiên Trần" userId="6151f0b30c8752f6" providerId="LiveId" clId="{9C52535A-F101-427A-A8E4-ABBDAC8E69A5}" dt="2024-05-17T13:32:21.298" v="303" actId="207"/>
          <ac:spMkLst>
            <pc:docMk/>
            <pc:sldMk cId="0" sldId="258"/>
            <ac:spMk id="159" creationId="{00000000-0000-0000-0000-000000000000}"/>
          </ac:spMkLst>
        </pc:spChg>
      </pc:sldChg>
      <pc:sldChg chg="addSp modSp mod">
        <pc:chgData name="Thiên Trần" userId="6151f0b30c8752f6" providerId="LiveId" clId="{9C52535A-F101-427A-A8E4-ABBDAC8E69A5}" dt="2024-05-17T06:32:32.716" v="49" actId="20577"/>
        <pc:sldMkLst>
          <pc:docMk/>
          <pc:sldMk cId="0" sldId="259"/>
        </pc:sldMkLst>
        <pc:spChg chg="add mod">
          <ac:chgData name="Thiên Trần" userId="6151f0b30c8752f6" providerId="LiveId" clId="{9C52535A-F101-427A-A8E4-ABBDAC8E69A5}" dt="2024-05-17T06:32:32.716" v="49" actId="20577"/>
          <ac:spMkLst>
            <pc:docMk/>
            <pc:sldMk cId="0" sldId="259"/>
            <ac:spMk id="2" creationId="{9C5449AA-49E9-05DB-A017-E53804D44C46}"/>
          </ac:spMkLst>
        </pc:spChg>
      </pc:sldChg>
      <pc:sldChg chg="addSp modSp mod">
        <pc:chgData name="Thiên Trần" userId="6151f0b30c8752f6" providerId="LiveId" clId="{9C52535A-F101-427A-A8E4-ABBDAC8E69A5}" dt="2024-05-17T14:29:24.409" v="604" actId="20577"/>
        <pc:sldMkLst>
          <pc:docMk/>
          <pc:sldMk cId="0" sldId="260"/>
        </pc:sldMkLst>
        <pc:spChg chg="add mod">
          <ac:chgData name="Thiên Trần" userId="6151f0b30c8752f6" providerId="LiveId" clId="{9C52535A-F101-427A-A8E4-ABBDAC8E69A5}" dt="2024-05-17T06:32:36.553" v="55" actId="20577"/>
          <ac:spMkLst>
            <pc:docMk/>
            <pc:sldMk cId="0" sldId="260"/>
            <ac:spMk id="2" creationId="{B7FDF07E-1111-3CCE-CE5F-991FE5BC93C6}"/>
          </ac:spMkLst>
        </pc:spChg>
        <pc:spChg chg="mod">
          <ac:chgData name="Thiên Trần" userId="6151f0b30c8752f6" providerId="LiveId" clId="{9C52535A-F101-427A-A8E4-ABBDAC8E69A5}" dt="2024-05-17T14:29:24.409" v="604" actId="20577"/>
          <ac:spMkLst>
            <pc:docMk/>
            <pc:sldMk cId="0" sldId="260"/>
            <ac:spMk id="176" creationId="{00000000-0000-0000-0000-000000000000}"/>
          </ac:spMkLst>
        </pc:spChg>
      </pc:sldChg>
      <pc:sldChg chg="addSp modSp mod">
        <pc:chgData name="Thiên Trần" userId="6151f0b30c8752f6" providerId="LiveId" clId="{9C52535A-F101-427A-A8E4-ABBDAC8E69A5}" dt="2024-05-17T14:31:33.032" v="660" actId="1076"/>
        <pc:sldMkLst>
          <pc:docMk/>
          <pc:sldMk cId="0" sldId="261"/>
        </pc:sldMkLst>
        <pc:spChg chg="add mod">
          <ac:chgData name="Thiên Trần" userId="6151f0b30c8752f6" providerId="LiveId" clId="{9C52535A-F101-427A-A8E4-ABBDAC8E69A5}" dt="2024-05-17T06:32:41.839" v="61" actId="20577"/>
          <ac:spMkLst>
            <pc:docMk/>
            <pc:sldMk cId="0" sldId="261"/>
            <ac:spMk id="3" creationId="{7832A6EB-2EDE-1511-D960-53E07C616B75}"/>
          </ac:spMkLst>
        </pc:spChg>
        <pc:spChg chg="mod">
          <ac:chgData name="Thiên Trần" userId="6151f0b30c8752f6" providerId="LiveId" clId="{9C52535A-F101-427A-A8E4-ABBDAC8E69A5}" dt="2024-05-17T14:31:33.032" v="660" actId="1076"/>
          <ac:spMkLst>
            <pc:docMk/>
            <pc:sldMk cId="0" sldId="261"/>
            <ac:spMk id="185" creationId="{00000000-0000-0000-0000-000000000000}"/>
          </ac:spMkLst>
        </pc:spChg>
      </pc:sldChg>
      <pc:sldChg chg="addSp modSp mod">
        <pc:chgData name="Thiên Trần" userId="6151f0b30c8752f6" providerId="LiveId" clId="{9C52535A-F101-427A-A8E4-ABBDAC8E69A5}" dt="2024-05-17T13:32:37.054" v="306" actId="207"/>
        <pc:sldMkLst>
          <pc:docMk/>
          <pc:sldMk cId="0" sldId="262"/>
        </pc:sldMkLst>
        <pc:spChg chg="add mod">
          <ac:chgData name="Thiên Trần" userId="6151f0b30c8752f6" providerId="LiveId" clId="{9C52535A-F101-427A-A8E4-ABBDAC8E69A5}" dt="2024-05-17T06:34:03.050" v="114" actId="20577"/>
          <ac:spMkLst>
            <pc:docMk/>
            <pc:sldMk cId="0" sldId="262"/>
            <ac:spMk id="2" creationId="{B4A33EDD-FD90-FCB9-5B83-99C28A8262DE}"/>
          </ac:spMkLst>
        </pc:spChg>
        <pc:spChg chg="mod">
          <ac:chgData name="Thiên Trần" userId="6151f0b30c8752f6" providerId="LiveId" clId="{9C52535A-F101-427A-A8E4-ABBDAC8E69A5}" dt="2024-05-17T13:32:37.054" v="306" actId="207"/>
          <ac:spMkLst>
            <pc:docMk/>
            <pc:sldMk cId="0" sldId="262"/>
            <ac:spMk id="195" creationId="{00000000-0000-0000-0000-000000000000}"/>
          </ac:spMkLst>
        </pc:spChg>
      </pc:sldChg>
      <pc:sldChg chg="addSp modSp mod">
        <pc:chgData name="Thiên Trần" userId="6151f0b30c8752f6" providerId="LiveId" clId="{9C52535A-F101-427A-A8E4-ABBDAC8E69A5}" dt="2024-05-17T13:32:40.852" v="307" actId="207"/>
        <pc:sldMkLst>
          <pc:docMk/>
          <pc:sldMk cId="0" sldId="263"/>
        </pc:sldMkLst>
        <pc:spChg chg="add mod">
          <ac:chgData name="Thiên Trần" userId="6151f0b30c8752f6" providerId="LiveId" clId="{9C52535A-F101-427A-A8E4-ABBDAC8E69A5}" dt="2024-05-17T06:34:07.641" v="116" actId="20577"/>
          <ac:spMkLst>
            <pc:docMk/>
            <pc:sldMk cId="0" sldId="263"/>
            <ac:spMk id="2" creationId="{30B83859-ACB2-4AE3-999A-309DC9209CA1}"/>
          </ac:spMkLst>
        </pc:spChg>
        <pc:spChg chg="mod">
          <ac:chgData name="Thiên Trần" userId="6151f0b30c8752f6" providerId="LiveId" clId="{9C52535A-F101-427A-A8E4-ABBDAC8E69A5}" dt="2024-05-17T13:32:40.852" v="307" actId="207"/>
          <ac:spMkLst>
            <pc:docMk/>
            <pc:sldMk cId="0" sldId="263"/>
            <ac:spMk id="204" creationId="{00000000-0000-0000-0000-000000000000}"/>
          </ac:spMkLst>
        </pc:spChg>
      </pc:sldChg>
      <pc:sldChg chg="addSp modSp mod">
        <pc:chgData name="Thiên Trần" userId="6151f0b30c8752f6" providerId="LiveId" clId="{9C52535A-F101-427A-A8E4-ABBDAC8E69A5}" dt="2024-05-17T14:29:30.802" v="609" actId="20577"/>
        <pc:sldMkLst>
          <pc:docMk/>
          <pc:sldMk cId="0" sldId="264"/>
        </pc:sldMkLst>
        <pc:spChg chg="add mod">
          <ac:chgData name="Thiên Trần" userId="6151f0b30c8752f6" providerId="LiveId" clId="{9C52535A-F101-427A-A8E4-ABBDAC8E69A5}" dt="2024-05-17T06:34:12.489" v="118" actId="20577"/>
          <ac:spMkLst>
            <pc:docMk/>
            <pc:sldMk cId="0" sldId="264"/>
            <ac:spMk id="2" creationId="{B7874225-FB6F-05EB-0A0E-A542D161BDED}"/>
          </ac:spMkLst>
        </pc:spChg>
        <pc:spChg chg="mod">
          <ac:chgData name="Thiên Trần" userId="6151f0b30c8752f6" providerId="LiveId" clId="{9C52535A-F101-427A-A8E4-ABBDAC8E69A5}" dt="2024-05-17T14:29:30.802" v="609" actId="20577"/>
          <ac:spMkLst>
            <pc:docMk/>
            <pc:sldMk cId="0" sldId="264"/>
            <ac:spMk id="212" creationId="{00000000-0000-0000-0000-000000000000}"/>
          </ac:spMkLst>
        </pc:spChg>
      </pc:sldChg>
      <pc:sldChg chg="addSp modSp mod">
        <pc:chgData name="Thiên Trần" userId="6151f0b30c8752f6" providerId="LiveId" clId="{9C52535A-F101-427A-A8E4-ABBDAC8E69A5}" dt="2024-05-17T06:34:14.901" v="120" actId="20577"/>
        <pc:sldMkLst>
          <pc:docMk/>
          <pc:sldMk cId="0" sldId="265"/>
        </pc:sldMkLst>
        <pc:spChg chg="add mod">
          <ac:chgData name="Thiên Trần" userId="6151f0b30c8752f6" providerId="LiveId" clId="{9C52535A-F101-427A-A8E4-ABBDAC8E69A5}" dt="2024-05-17T06:34:14.901" v="120" actId="20577"/>
          <ac:spMkLst>
            <pc:docMk/>
            <pc:sldMk cId="0" sldId="265"/>
            <ac:spMk id="2" creationId="{3DBD7B1A-F47C-9F9F-781F-05D0A36008DA}"/>
          </ac:spMkLst>
        </pc:spChg>
      </pc:sldChg>
      <pc:sldChg chg="addSp modSp mod">
        <pc:chgData name="Thiên Trần" userId="6151f0b30c8752f6" providerId="LiveId" clId="{9C52535A-F101-427A-A8E4-ABBDAC8E69A5}" dt="2024-05-17T06:34:18.943" v="122" actId="20577"/>
        <pc:sldMkLst>
          <pc:docMk/>
          <pc:sldMk cId="0" sldId="266"/>
        </pc:sldMkLst>
        <pc:spChg chg="add mod">
          <ac:chgData name="Thiên Trần" userId="6151f0b30c8752f6" providerId="LiveId" clId="{9C52535A-F101-427A-A8E4-ABBDAC8E69A5}" dt="2024-05-17T06:34:18.943" v="122" actId="20577"/>
          <ac:spMkLst>
            <pc:docMk/>
            <pc:sldMk cId="0" sldId="266"/>
            <ac:spMk id="2" creationId="{E83ADF5B-684E-34AF-B634-2C81AC249535}"/>
          </ac:spMkLst>
        </pc:spChg>
      </pc:sldChg>
      <pc:sldChg chg="addSp modSp mod">
        <pc:chgData name="Thiên Trần" userId="6151f0b30c8752f6" providerId="LiveId" clId="{9C52535A-F101-427A-A8E4-ABBDAC8E69A5}" dt="2024-05-17T14:03:50.394" v="549" actId="1076"/>
        <pc:sldMkLst>
          <pc:docMk/>
          <pc:sldMk cId="0" sldId="267"/>
        </pc:sldMkLst>
        <pc:spChg chg="add mod">
          <ac:chgData name="Thiên Trần" userId="6151f0b30c8752f6" providerId="LiveId" clId="{9C52535A-F101-427A-A8E4-ABBDAC8E69A5}" dt="2024-05-17T06:34:24.630" v="128" actId="20577"/>
          <ac:spMkLst>
            <pc:docMk/>
            <pc:sldMk cId="0" sldId="267"/>
            <ac:spMk id="2" creationId="{A39B0887-CBE5-4D8E-DE9A-96FFBD4611E9}"/>
          </ac:spMkLst>
        </pc:spChg>
        <pc:spChg chg="mod">
          <ac:chgData name="Thiên Trần" userId="6151f0b30c8752f6" providerId="LiveId" clId="{9C52535A-F101-427A-A8E4-ABBDAC8E69A5}" dt="2024-05-17T14:03:48.034" v="548" actId="1076"/>
          <ac:spMkLst>
            <pc:docMk/>
            <pc:sldMk cId="0" sldId="267"/>
            <ac:spMk id="239" creationId="{00000000-0000-0000-0000-000000000000}"/>
          </ac:spMkLst>
        </pc:spChg>
        <pc:graphicFrameChg chg="mod modGraphic">
          <ac:chgData name="Thiên Trần" userId="6151f0b30c8752f6" providerId="LiveId" clId="{9C52535A-F101-427A-A8E4-ABBDAC8E69A5}" dt="2024-05-17T14:03:50.394" v="549" actId="1076"/>
          <ac:graphicFrameMkLst>
            <pc:docMk/>
            <pc:sldMk cId="0" sldId="267"/>
            <ac:graphicFrameMk id="3" creationId="{00000000-0000-0000-0000-000000000000}"/>
          </ac:graphicFrameMkLst>
        </pc:graphicFrameChg>
      </pc:sldChg>
      <pc:sldChg chg="addSp modSp mod">
        <pc:chgData name="Thiên Trần" userId="6151f0b30c8752f6" providerId="LiveId" clId="{9C52535A-F101-427A-A8E4-ABBDAC8E69A5}" dt="2024-05-17T14:29:46.016" v="616" actId="1076"/>
        <pc:sldMkLst>
          <pc:docMk/>
          <pc:sldMk cId="0" sldId="268"/>
        </pc:sldMkLst>
        <pc:spChg chg="add mod">
          <ac:chgData name="Thiên Trần" userId="6151f0b30c8752f6" providerId="LiveId" clId="{9C52535A-F101-427A-A8E4-ABBDAC8E69A5}" dt="2024-05-17T06:34:29.286" v="130" actId="20577"/>
          <ac:spMkLst>
            <pc:docMk/>
            <pc:sldMk cId="0" sldId="268"/>
            <ac:spMk id="2" creationId="{D94B887E-3AA7-394B-A4C6-3AFF2C261893}"/>
          </ac:spMkLst>
        </pc:spChg>
        <pc:spChg chg="mod">
          <ac:chgData name="Thiên Trần" userId="6151f0b30c8752f6" providerId="LiveId" clId="{9C52535A-F101-427A-A8E4-ABBDAC8E69A5}" dt="2024-05-17T14:29:46.016" v="616" actId="1076"/>
          <ac:spMkLst>
            <pc:docMk/>
            <pc:sldMk cId="0" sldId="268"/>
            <ac:spMk id="248" creationId="{00000000-0000-0000-0000-000000000000}"/>
          </ac:spMkLst>
        </pc:spChg>
      </pc:sldChg>
      <pc:sldChg chg="addSp modSp mod">
        <pc:chgData name="Thiên Trần" userId="6151f0b30c8752f6" providerId="LiveId" clId="{9C52535A-F101-427A-A8E4-ABBDAC8E69A5}" dt="2024-05-17T15:01:19.070" v="730" actId="255"/>
        <pc:sldMkLst>
          <pc:docMk/>
          <pc:sldMk cId="0" sldId="269"/>
        </pc:sldMkLst>
        <pc:spChg chg="add mod">
          <ac:chgData name="Thiên Trần" userId="6151f0b30c8752f6" providerId="LiveId" clId="{9C52535A-F101-427A-A8E4-ABBDAC8E69A5}" dt="2024-05-17T06:34:33.248" v="132" actId="20577"/>
          <ac:spMkLst>
            <pc:docMk/>
            <pc:sldMk cId="0" sldId="269"/>
            <ac:spMk id="2" creationId="{64C90B46-D3CC-EF06-0100-A7087A6184DD}"/>
          </ac:spMkLst>
        </pc:spChg>
        <pc:spChg chg="mod">
          <ac:chgData name="Thiên Trần" userId="6151f0b30c8752f6" providerId="LiveId" clId="{9C52535A-F101-427A-A8E4-ABBDAC8E69A5}" dt="2024-05-17T15:01:19.070" v="730" actId="255"/>
          <ac:spMkLst>
            <pc:docMk/>
            <pc:sldMk cId="0" sldId="269"/>
            <ac:spMk id="258" creationId="{00000000-0000-0000-0000-000000000000}"/>
          </ac:spMkLst>
        </pc:spChg>
      </pc:sldChg>
      <pc:sldChg chg="addSp modSp del mod">
        <pc:chgData name="Thiên Trần" userId="6151f0b30c8752f6" providerId="LiveId" clId="{9C52535A-F101-427A-A8E4-ABBDAC8E69A5}" dt="2024-05-17T13:11:19.945" v="268" actId="47"/>
        <pc:sldMkLst>
          <pc:docMk/>
          <pc:sldMk cId="0" sldId="270"/>
        </pc:sldMkLst>
        <pc:spChg chg="add mod">
          <ac:chgData name="Thiên Trần" userId="6151f0b30c8752f6" providerId="LiveId" clId="{9C52535A-F101-427A-A8E4-ABBDAC8E69A5}" dt="2024-05-17T06:34:37.306" v="137" actId="20577"/>
          <ac:spMkLst>
            <pc:docMk/>
            <pc:sldMk cId="0" sldId="270"/>
            <ac:spMk id="2" creationId="{24EC57EC-5A90-4374-DAF1-70C9EB901CFF}"/>
          </ac:spMkLst>
        </pc:spChg>
        <pc:spChg chg="mod">
          <ac:chgData name="Thiên Trần" userId="6151f0b30c8752f6" providerId="LiveId" clId="{9C52535A-F101-427A-A8E4-ABBDAC8E69A5}" dt="2024-05-17T13:08:23.500" v="267" actId="1076"/>
          <ac:spMkLst>
            <pc:docMk/>
            <pc:sldMk cId="0" sldId="270"/>
            <ac:spMk id="266" creationId="{00000000-0000-0000-0000-000000000000}"/>
          </ac:spMkLst>
        </pc:spChg>
      </pc:sldChg>
      <pc:sldChg chg="addSp modSp mod">
        <pc:chgData name="Thiên Trần" userId="6151f0b30c8752f6" providerId="LiveId" clId="{9C52535A-F101-427A-A8E4-ABBDAC8E69A5}" dt="2024-05-17T14:29:55.895" v="619" actId="20577"/>
        <pc:sldMkLst>
          <pc:docMk/>
          <pc:sldMk cId="0" sldId="271"/>
        </pc:sldMkLst>
        <pc:spChg chg="add mod">
          <ac:chgData name="Thiên Trần" userId="6151f0b30c8752f6" providerId="LiveId" clId="{9C52535A-F101-427A-A8E4-ABBDAC8E69A5}" dt="2024-05-17T14:11:31.570" v="557" actId="20577"/>
          <ac:spMkLst>
            <pc:docMk/>
            <pc:sldMk cId="0" sldId="271"/>
            <ac:spMk id="2" creationId="{85C44FA9-C6B2-6D84-BA34-4CC804753B47}"/>
          </ac:spMkLst>
        </pc:spChg>
        <pc:spChg chg="mod">
          <ac:chgData name="Thiên Trần" userId="6151f0b30c8752f6" providerId="LiveId" clId="{9C52535A-F101-427A-A8E4-ABBDAC8E69A5}" dt="2024-05-17T14:29:55.895" v="619" actId="20577"/>
          <ac:spMkLst>
            <pc:docMk/>
            <pc:sldMk cId="0" sldId="271"/>
            <ac:spMk id="272" creationId="{00000000-0000-0000-0000-000000000000}"/>
          </ac:spMkLst>
        </pc:spChg>
      </pc:sldChg>
      <pc:sldChg chg="addSp modSp mod">
        <pc:chgData name="Thiên Trần" userId="6151f0b30c8752f6" providerId="LiveId" clId="{9C52535A-F101-427A-A8E4-ABBDAC8E69A5}" dt="2024-05-17T14:29:16.520" v="596" actId="20577"/>
        <pc:sldMkLst>
          <pc:docMk/>
          <pc:sldMk cId="3074599832" sldId="273"/>
        </pc:sldMkLst>
        <pc:spChg chg="mod">
          <ac:chgData name="Thiên Trần" userId="6151f0b30c8752f6" providerId="LiveId" clId="{9C52535A-F101-427A-A8E4-ABBDAC8E69A5}" dt="2024-05-17T14:29:16.520" v="596" actId="20577"/>
          <ac:spMkLst>
            <pc:docMk/>
            <pc:sldMk cId="3074599832" sldId="273"/>
            <ac:spMk id="2" creationId="{00000000-0000-0000-0000-000000000000}"/>
          </ac:spMkLst>
        </pc:spChg>
        <pc:spChg chg="add mod">
          <ac:chgData name="Thiên Trần" userId="6151f0b30c8752f6" providerId="LiveId" clId="{9C52535A-F101-427A-A8E4-ABBDAC8E69A5}" dt="2024-05-17T06:32:10.757" v="31" actId="20577"/>
          <ac:spMkLst>
            <pc:docMk/>
            <pc:sldMk cId="3074599832" sldId="273"/>
            <ac:spMk id="3" creationId="{448E8310-4E4C-6297-2694-C5A84634233A}"/>
          </ac:spMkLst>
        </pc:spChg>
      </pc:sldChg>
      <pc:sldChg chg="addSp delSp modSp mod">
        <pc:chgData name="Thiên Trần" userId="6151f0b30c8752f6" providerId="LiveId" clId="{9C52535A-F101-427A-A8E4-ABBDAC8E69A5}" dt="2024-05-17T14:11:37.785" v="561" actId="20577"/>
        <pc:sldMkLst>
          <pc:docMk/>
          <pc:sldMk cId="3496134609" sldId="274"/>
        </pc:sldMkLst>
        <pc:spChg chg="mod">
          <ac:chgData name="Thiên Trần" userId="6151f0b30c8752f6" providerId="LiveId" clId="{9C52535A-F101-427A-A8E4-ABBDAC8E69A5}" dt="2024-05-17T13:47:40.034" v="461" actId="1076"/>
          <ac:spMkLst>
            <pc:docMk/>
            <pc:sldMk cId="3496134609" sldId="274"/>
            <ac:spMk id="2" creationId="{00000000-0000-0000-0000-000000000000}"/>
          </ac:spMkLst>
        </pc:spChg>
        <pc:spChg chg="add del mod">
          <ac:chgData name="Thiên Trần" userId="6151f0b30c8752f6" providerId="LiveId" clId="{9C52535A-F101-427A-A8E4-ABBDAC8E69A5}" dt="2024-05-17T06:34:48.843" v="144" actId="478"/>
          <ac:spMkLst>
            <pc:docMk/>
            <pc:sldMk cId="3496134609" sldId="274"/>
            <ac:spMk id="3" creationId="{6C3A3807-8160-BFEF-71E6-4226214A7BC1}"/>
          </ac:spMkLst>
        </pc:spChg>
        <pc:spChg chg="add mod">
          <ac:chgData name="Thiên Trần" userId="6151f0b30c8752f6" providerId="LiveId" clId="{9C52535A-F101-427A-A8E4-ABBDAC8E69A5}" dt="2024-05-17T14:11:37.785" v="561" actId="20577"/>
          <ac:spMkLst>
            <pc:docMk/>
            <pc:sldMk cId="3496134609" sldId="274"/>
            <ac:spMk id="4" creationId="{8B21760F-0644-1955-DC71-0DEF131A48DD}"/>
          </ac:spMkLst>
        </pc:spChg>
        <pc:spChg chg="add del mod">
          <ac:chgData name="Thiên Trần" userId="6151f0b30c8752f6" providerId="LiveId" clId="{9C52535A-F101-427A-A8E4-ABBDAC8E69A5}" dt="2024-05-17T13:47:31.231" v="456" actId="478"/>
          <ac:spMkLst>
            <pc:docMk/>
            <pc:sldMk cId="3496134609" sldId="274"/>
            <ac:spMk id="5" creationId="{0C37C7AA-B88E-881F-E71B-F2F856BA8AAD}"/>
          </ac:spMkLst>
        </pc:spChg>
        <pc:picChg chg="add mod">
          <ac:chgData name="Thiên Trần" userId="6151f0b30c8752f6" providerId="LiveId" clId="{9C52535A-F101-427A-A8E4-ABBDAC8E69A5}" dt="2024-05-17T13:47:53.738" v="463" actId="14100"/>
          <ac:picMkLst>
            <pc:docMk/>
            <pc:sldMk cId="3496134609" sldId="274"/>
            <ac:picMk id="7" creationId="{C4AD6736-4D07-54ED-C2C1-12B04F5B9AE3}"/>
          </ac:picMkLst>
        </pc:picChg>
      </pc:sldChg>
      <pc:sldChg chg="addSp modSp mod">
        <pc:chgData name="Thiên Trần" userId="6151f0b30c8752f6" providerId="LiveId" clId="{9C52535A-F101-427A-A8E4-ABBDAC8E69A5}" dt="2024-05-17T14:30:08.833" v="627" actId="20577"/>
        <pc:sldMkLst>
          <pc:docMk/>
          <pc:sldMk cId="2512394706" sldId="275"/>
        </pc:sldMkLst>
        <pc:spChg chg="mod">
          <ac:chgData name="Thiên Trần" userId="6151f0b30c8752f6" providerId="LiveId" clId="{9C52535A-F101-427A-A8E4-ABBDAC8E69A5}" dt="2024-05-17T14:30:08.833" v="627" actId="20577"/>
          <ac:spMkLst>
            <pc:docMk/>
            <pc:sldMk cId="2512394706" sldId="275"/>
            <ac:spMk id="2" creationId="{00000000-0000-0000-0000-000000000000}"/>
          </ac:spMkLst>
        </pc:spChg>
        <pc:spChg chg="add mod">
          <ac:chgData name="Thiên Trần" userId="6151f0b30c8752f6" providerId="LiveId" clId="{9C52535A-F101-427A-A8E4-ABBDAC8E69A5}" dt="2024-05-17T14:11:42.216" v="563" actId="20577"/>
          <ac:spMkLst>
            <pc:docMk/>
            <pc:sldMk cId="2512394706" sldId="275"/>
            <ac:spMk id="4" creationId="{0955E1B3-2E1E-01F2-9074-019A8AC75981}"/>
          </ac:spMkLst>
        </pc:spChg>
      </pc:sldChg>
      <pc:sldChg chg="addSp delSp modSp mod">
        <pc:chgData name="Thiên Trần" userId="6151f0b30c8752f6" providerId="LiveId" clId="{9C52535A-F101-427A-A8E4-ABBDAC8E69A5}" dt="2024-05-17T15:12:36.014" v="771" actId="14100"/>
        <pc:sldMkLst>
          <pc:docMk/>
          <pc:sldMk cId="461610811" sldId="276"/>
        </pc:sldMkLst>
        <pc:spChg chg="add mod">
          <ac:chgData name="Thiên Trần" userId="6151f0b30c8752f6" providerId="LiveId" clId="{9C52535A-F101-427A-A8E4-ABBDAC8E69A5}" dt="2024-05-17T14:11:45.227" v="565" actId="20577"/>
          <ac:spMkLst>
            <pc:docMk/>
            <pc:sldMk cId="461610811" sldId="276"/>
            <ac:spMk id="3" creationId="{F67D6900-F953-235B-1B96-D19BB7339366}"/>
          </ac:spMkLst>
        </pc:spChg>
        <pc:spChg chg="add del mod">
          <ac:chgData name="Thiên Trần" userId="6151f0b30c8752f6" providerId="LiveId" clId="{9C52535A-F101-427A-A8E4-ABBDAC8E69A5}" dt="2024-05-17T15:11:11.760" v="755" actId="478"/>
          <ac:spMkLst>
            <pc:docMk/>
            <pc:sldMk cId="461610811" sldId="276"/>
            <ac:spMk id="4" creationId="{00000000-0000-0000-0000-000000000000}"/>
          </ac:spMkLst>
        </pc:spChg>
        <pc:spChg chg="add del mod">
          <ac:chgData name="Thiên Trần" userId="6151f0b30c8752f6" providerId="LiveId" clId="{9C52535A-F101-427A-A8E4-ABBDAC8E69A5}" dt="2024-05-17T13:44:53.765" v="431" actId="478"/>
          <ac:spMkLst>
            <pc:docMk/>
            <pc:sldMk cId="461610811" sldId="276"/>
            <ac:spMk id="5" creationId="{BD05F9E7-2917-836B-4157-3E0133AE983B}"/>
          </ac:spMkLst>
        </pc:spChg>
        <pc:spChg chg="add del mod">
          <ac:chgData name="Thiên Trần" userId="6151f0b30c8752f6" providerId="LiveId" clId="{9C52535A-F101-427A-A8E4-ABBDAC8E69A5}" dt="2024-05-17T13:44:56.640" v="433" actId="478"/>
          <ac:spMkLst>
            <pc:docMk/>
            <pc:sldMk cId="461610811" sldId="276"/>
            <ac:spMk id="6" creationId="{C1853623-6B85-06A2-87AD-4AC2BA3B0397}"/>
          </ac:spMkLst>
        </pc:spChg>
        <pc:spChg chg="add mod">
          <ac:chgData name="Thiên Trần" userId="6151f0b30c8752f6" providerId="LiveId" clId="{9C52535A-F101-427A-A8E4-ABBDAC8E69A5}" dt="2024-05-17T15:11:29.311" v="759" actId="1076"/>
          <ac:spMkLst>
            <pc:docMk/>
            <pc:sldMk cId="461610811" sldId="276"/>
            <ac:spMk id="7" creationId="{5FC848C5-093D-0C56-94FB-E621CF8BD5A8}"/>
          </ac:spMkLst>
        </pc:spChg>
        <pc:spChg chg="add del mod">
          <ac:chgData name="Thiên Trần" userId="6151f0b30c8752f6" providerId="LiveId" clId="{9C52535A-F101-427A-A8E4-ABBDAC8E69A5}" dt="2024-05-17T13:45:10.910" v="439" actId="478"/>
          <ac:spMkLst>
            <pc:docMk/>
            <pc:sldMk cId="461610811" sldId="276"/>
            <ac:spMk id="8" creationId="{4798A27B-6F2F-857A-783E-A37D1C064CAB}"/>
          </ac:spMkLst>
        </pc:spChg>
        <pc:spChg chg="add del mod">
          <ac:chgData name="Thiên Trần" userId="6151f0b30c8752f6" providerId="LiveId" clId="{9C52535A-F101-427A-A8E4-ABBDAC8E69A5}" dt="2024-05-17T15:11:01.475" v="750" actId="478"/>
          <ac:spMkLst>
            <pc:docMk/>
            <pc:sldMk cId="461610811" sldId="276"/>
            <ac:spMk id="9" creationId="{F353195E-E289-AB46-4A84-190A5EB0FB69}"/>
          </ac:spMkLst>
        </pc:spChg>
        <pc:spChg chg="add del mod">
          <ac:chgData name="Thiên Trần" userId="6151f0b30c8752f6" providerId="LiveId" clId="{9C52535A-F101-427A-A8E4-ABBDAC8E69A5}" dt="2024-05-17T15:10:58.753" v="749" actId="478"/>
          <ac:spMkLst>
            <pc:docMk/>
            <pc:sldMk cId="461610811" sldId="276"/>
            <ac:spMk id="10" creationId="{253E0A62-43D8-75C9-5274-152CB625775D}"/>
          </ac:spMkLst>
        </pc:spChg>
        <pc:spChg chg="add del mod">
          <ac:chgData name="Thiên Trần" userId="6151f0b30c8752f6" providerId="LiveId" clId="{9C52535A-F101-427A-A8E4-ABBDAC8E69A5}" dt="2024-05-17T15:11:01.475" v="750" actId="478"/>
          <ac:spMkLst>
            <pc:docMk/>
            <pc:sldMk cId="461610811" sldId="276"/>
            <ac:spMk id="11" creationId="{C360E14D-7605-0214-B2FE-AE3F80BC1468}"/>
          </ac:spMkLst>
        </pc:spChg>
        <pc:spChg chg="add del mod">
          <ac:chgData name="Thiên Trần" userId="6151f0b30c8752f6" providerId="LiveId" clId="{9C52535A-F101-427A-A8E4-ABBDAC8E69A5}" dt="2024-05-17T15:11:01.475" v="750" actId="478"/>
          <ac:spMkLst>
            <pc:docMk/>
            <pc:sldMk cId="461610811" sldId="276"/>
            <ac:spMk id="12" creationId="{27F28A4B-C34B-9ECC-03EE-172FD386AD05}"/>
          </ac:spMkLst>
        </pc:spChg>
        <pc:picChg chg="add del mod">
          <ac:chgData name="Thiên Trần" userId="6151f0b30c8752f6" providerId="LiveId" clId="{9C52535A-F101-427A-A8E4-ABBDAC8E69A5}" dt="2024-05-17T15:10:47.479" v="742" actId="478"/>
          <ac:picMkLst>
            <pc:docMk/>
            <pc:sldMk cId="461610811" sldId="276"/>
            <ac:picMk id="6" creationId="{A546298E-48E8-301B-93B2-2823F382E29B}"/>
          </ac:picMkLst>
        </pc:picChg>
        <pc:picChg chg="add mod">
          <ac:chgData name="Thiên Trần" userId="6151f0b30c8752f6" providerId="LiveId" clId="{9C52535A-F101-427A-A8E4-ABBDAC8E69A5}" dt="2024-05-17T15:12:36.014" v="771" actId="14100"/>
          <ac:picMkLst>
            <pc:docMk/>
            <pc:sldMk cId="461610811" sldId="276"/>
            <ac:picMk id="13" creationId="{DC5642D3-D6C7-311E-A55F-4F084ACAABC0}"/>
          </ac:picMkLst>
        </pc:picChg>
      </pc:sldChg>
      <pc:sldChg chg="addSp modSp mod">
        <pc:chgData name="Thiên Trần" userId="6151f0b30c8752f6" providerId="LiveId" clId="{9C52535A-F101-427A-A8E4-ABBDAC8E69A5}" dt="2024-05-17T15:14:57.559" v="805" actId="20577"/>
        <pc:sldMkLst>
          <pc:docMk/>
          <pc:sldMk cId="1115915278" sldId="277"/>
        </pc:sldMkLst>
        <pc:spChg chg="mod">
          <ac:chgData name="Thiên Trần" userId="6151f0b30c8752f6" providerId="LiveId" clId="{9C52535A-F101-427A-A8E4-ABBDAC8E69A5}" dt="2024-05-17T14:30:29.307" v="648" actId="20577"/>
          <ac:spMkLst>
            <pc:docMk/>
            <pc:sldMk cId="1115915278" sldId="277"/>
            <ac:spMk id="2" creationId="{00000000-0000-0000-0000-000000000000}"/>
          </ac:spMkLst>
        </pc:spChg>
        <pc:spChg chg="add mod">
          <ac:chgData name="Thiên Trần" userId="6151f0b30c8752f6" providerId="LiveId" clId="{9C52535A-F101-427A-A8E4-ABBDAC8E69A5}" dt="2024-05-17T15:14:57.559" v="805" actId="20577"/>
          <ac:spMkLst>
            <pc:docMk/>
            <pc:sldMk cId="1115915278" sldId="277"/>
            <ac:spMk id="4" creationId="{66952129-9671-2A2D-C23D-BFA56CC9E3C4}"/>
          </ac:spMkLst>
        </pc:spChg>
      </pc:sldChg>
      <pc:sldChg chg="addSp modSp mod">
        <pc:chgData name="Thiên Trần" userId="6151f0b30c8752f6" providerId="LiveId" clId="{9C52535A-F101-427A-A8E4-ABBDAC8E69A5}" dt="2024-05-17T15:15:00.606" v="807" actId="20577"/>
        <pc:sldMkLst>
          <pc:docMk/>
          <pc:sldMk cId="1790822643" sldId="278"/>
        </pc:sldMkLst>
        <pc:spChg chg="add mod">
          <ac:chgData name="Thiên Trần" userId="6151f0b30c8752f6" providerId="LiveId" clId="{9C52535A-F101-427A-A8E4-ABBDAC8E69A5}" dt="2024-05-17T15:15:00.606" v="807" actId="20577"/>
          <ac:spMkLst>
            <pc:docMk/>
            <pc:sldMk cId="1790822643" sldId="278"/>
            <ac:spMk id="3" creationId="{D84C8591-B1E8-801A-905F-8B649C30C766}"/>
          </ac:spMkLst>
        </pc:spChg>
        <pc:spChg chg="mod">
          <ac:chgData name="Thiên Trần" userId="6151f0b30c8752f6" providerId="LiveId" clId="{9C52535A-F101-427A-A8E4-ABBDAC8E69A5}" dt="2024-05-17T06:29:20.229" v="2" actId="20577"/>
          <ac:spMkLst>
            <pc:docMk/>
            <pc:sldMk cId="1790822643" sldId="278"/>
            <ac:spMk id="7" creationId="{00000000-0000-0000-0000-000000000000}"/>
          </ac:spMkLst>
        </pc:spChg>
      </pc:sldChg>
      <pc:sldChg chg="addSp modSp mod">
        <pc:chgData name="Thiên Trần" userId="6151f0b30c8752f6" providerId="LiveId" clId="{9C52535A-F101-427A-A8E4-ABBDAC8E69A5}" dt="2024-05-17T15:15:03.694" v="809" actId="20577"/>
        <pc:sldMkLst>
          <pc:docMk/>
          <pc:sldMk cId="545646326" sldId="279"/>
        </pc:sldMkLst>
        <pc:spChg chg="add mod">
          <ac:chgData name="Thiên Trần" userId="6151f0b30c8752f6" providerId="LiveId" clId="{9C52535A-F101-427A-A8E4-ABBDAC8E69A5}" dt="2024-05-17T15:15:03.694" v="809" actId="20577"/>
          <ac:spMkLst>
            <pc:docMk/>
            <pc:sldMk cId="545646326" sldId="279"/>
            <ac:spMk id="3" creationId="{5618EA72-3684-4377-5DC7-5B8160D65CBA}"/>
          </ac:spMkLst>
        </pc:spChg>
        <pc:spChg chg="add mod">
          <ac:chgData name="Thiên Trần" userId="6151f0b30c8752f6" providerId="LiveId" clId="{9C52535A-F101-427A-A8E4-ABBDAC8E69A5}" dt="2024-05-17T06:35:47.186" v="246"/>
          <ac:spMkLst>
            <pc:docMk/>
            <pc:sldMk cId="545646326" sldId="279"/>
            <ac:spMk id="4" creationId="{AE800483-6658-2900-FE5F-D222DCF99ED0}"/>
          </ac:spMkLst>
        </pc:spChg>
      </pc:sldChg>
      <pc:sldChg chg="addSp modSp mod">
        <pc:chgData name="Thiên Trần" userId="6151f0b30c8752f6" providerId="LiveId" clId="{9C52535A-F101-427A-A8E4-ABBDAC8E69A5}" dt="2024-05-17T15:15:07.951" v="811" actId="20577"/>
        <pc:sldMkLst>
          <pc:docMk/>
          <pc:sldMk cId="384284627" sldId="280"/>
        </pc:sldMkLst>
        <pc:spChg chg="add mod">
          <ac:chgData name="Thiên Trần" userId="6151f0b30c8752f6" providerId="LiveId" clId="{9C52535A-F101-427A-A8E4-ABBDAC8E69A5}" dt="2024-05-17T15:15:07.951" v="811" actId="20577"/>
          <ac:spMkLst>
            <pc:docMk/>
            <pc:sldMk cId="384284627" sldId="280"/>
            <ac:spMk id="3" creationId="{80C9C491-4F38-D1BD-6E80-1D131B41D9CE}"/>
          </ac:spMkLst>
        </pc:spChg>
      </pc:sldChg>
      <pc:sldChg chg="addSp modSp mod">
        <pc:chgData name="Thiên Trần" userId="6151f0b30c8752f6" providerId="LiveId" clId="{9C52535A-F101-427A-A8E4-ABBDAC8E69A5}" dt="2024-05-17T15:14:00.779" v="791" actId="20577"/>
        <pc:sldMkLst>
          <pc:docMk/>
          <pc:sldMk cId="373164319" sldId="282"/>
        </pc:sldMkLst>
        <pc:spChg chg="mod">
          <ac:chgData name="Thiên Trần" userId="6151f0b30c8752f6" providerId="LiveId" clId="{9C52535A-F101-427A-A8E4-ABBDAC8E69A5}" dt="2024-05-17T14:30:19.851" v="638" actId="20577"/>
          <ac:spMkLst>
            <pc:docMk/>
            <pc:sldMk cId="373164319" sldId="282"/>
            <ac:spMk id="2" creationId="{00000000-0000-0000-0000-000000000000}"/>
          </ac:spMkLst>
        </pc:spChg>
        <pc:spChg chg="add mod">
          <ac:chgData name="Thiên Trần" userId="6151f0b30c8752f6" providerId="LiveId" clId="{9C52535A-F101-427A-A8E4-ABBDAC8E69A5}" dt="2024-05-17T15:14:00.779" v="791" actId="20577"/>
          <ac:spMkLst>
            <pc:docMk/>
            <pc:sldMk cId="373164319" sldId="282"/>
            <ac:spMk id="4" creationId="{783A6618-99E8-1542-0EDA-BB564AEC0355}"/>
          </ac:spMkLst>
        </pc:spChg>
      </pc:sldChg>
      <pc:sldChg chg="addSp delSp modSp mod">
        <pc:chgData name="Thiên Trần" userId="6151f0b30c8752f6" providerId="LiveId" clId="{9C52535A-F101-427A-A8E4-ABBDAC8E69A5}" dt="2024-05-17T15:14:07.206" v="795" actId="20577"/>
        <pc:sldMkLst>
          <pc:docMk/>
          <pc:sldMk cId="1019948809" sldId="283"/>
        </pc:sldMkLst>
        <pc:spChg chg="add mod">
          <ac:chgData name="Thiên Trần" userId="6151f0b30c8752f6" providerId="LiveId" clId="{9C52535A-F101-427A-A8E4-ABBDAC8E69A5}" dt="2024-05-17T15:14:07.206" v="795" actId="20577"/>
          <ac:spMkLst>
            <pc:docMk/>
            <pc:sldMk cId="1019948809" sldId="283"/>
            <ac:spMk id="5" creationId="{91BD12BC-B5A5-5228-C49B-C0BE67AB05F2}"/>
          </ac:spMkLst>
        </pc:spChg>
        <pc:graphicFrameChg chg="del">
          <ac:chgData name="Thiên Trần" userId="6151f0b30c8752f6" providerId="LiveId" clId="{9C52535A-F101-427A-A8E4-ABBDAC8E69A5}" dt="2024-05-17T06:28:47.168" v="0" actId="478"/>
          <ac:graphicFrameMkLst>
            <pc:docMk/>
            <pc:sldMk cId="1019948809" sldId="283"/>
            <ac:graphicFrameMk id="3" creationId="{8BB2EA89-0AFE-550D-1D0B-941CEE3CE3D4}"/>
          </ac:graphicFrameMkLst>
        </pc:graphicFrameChg>
        <pc:picChg chg="add">
          <ac:chgData name="Thiên Trần" userId="6151f0b30c8752f6" providerId="LiveId" clId="{9C52535A-F101-427A-A8E4-ABBDAC8E69A5}" dt="2024-05-17T06:30:00.596" v="3" actId="22"/>
          <ac:picMkLst>
            <pc:docMk/>
            <pc:sldMk cId="1019948809" sldId="283"/>
            <ac:picMk id="4" creationId="{2BD2E1F1-58C0-C911-4D56-8DAA1D00401D}"/>
          </ac:picMkLst>
        </pc:picChg>
      </pc:sldChg>
      <pc:sldChg chg="addSp delSp modSp mod">
        <pc:chgData name="Thiên Trần" userId="6151f0b30c8752f6" providerId="LiveId" clId="{9C52535A-F101-427A-A8E4-ABBDAC8E69A5}" dt="2024-05-17T15:14:04.346" v="793" actId="20577"/>
        <pc:sldMkLst>
          <pc:docMk/>
          <pc:sldMk cId="3073469129" sldId="284"/>
        </pc:sldMkLst>
        <pc:spChg chg="add mod">
          <ac:chgData name="Thiên Trần" userId="6151f0b30c8752f6" providerId="LiveId" clId="{9C52535A-F101-427A-A8E4-ABBDAC8E69A5}" dt="2024-05-17T15:14:04.346" v="793" actId="20577"/>
          <ac:spMkLst>
            <pc:docMk/>
            <pc:sldMk cId="3073469129" sldId="284"/>
            <ac:spMk id="3" creationId="{E0D99DAC-2B0A-5A0C-8451-D6ED15C00A0B}"/>
          </ac:spMkLst>
        </pc:spChg>
        <pc:spChg chg="add del mod">
          <ac:chgData name="Thiên Trần" userId="6151f0b30c8752f6" providerId="LiveId" clId="{9C52535A-F101-427A-A8E4-ABBDAC8E69A5}" dt="2024-05-17T15:03:47.945" v="735" actId="478"/>
          <ac:spMkLst>
            <pc:docMk/>
            <pc:sldMk cId="3073469129" sldId="284"/>
            <ac:spMk id="4" creationId="{2680138A-4AB7-1431-6E26-D31564AC015D}"/>
          </ac:spMkLst>
        </pc:spChg>
      </pc:sldChg>
      <pc:sldChg chg="addSp delSp modSp mod">
        <pc:chgData name="Thiên Trần" userId="6151f0b30c8752f6" providerId="LiveId" clId="{9C52535A-F101-427A-A8E4-ABBDAC8E69A5}" dt="2024-05-17T15:14:54.462" v="803" actId="20577"/>
        <pc:sldMkLst>
          <pc:docMk/>
          <pc:sldMk cId="4062782847" sldId="285"/>
        </pc:sldMkLst>
        <pc:spChg chg="add mod">
          <ac:chgData name="Thiên Trần" userId="6151f0b30c8752f6" providerId="LiveId" clId="{9C52535A-F101-427A-A8E4-ABBDAC8E69A5}" dt="2024-05-17T15:14:54.462" v="803" actId="20577"/>
          <ac:spMkLst>
            <pc:docMk/>
            <pc:sldMk cId="4062782847" sldId="285"/>
            <ac:spMk id="4" creationId="{9B383CFC-461E-6138-4D9F-12879B1096B4}"/>
          </ac:spMkLst>
        </pc:spChg>
        <pc:picChg chg="add del mod">
          <ac:chgData name="Thiên Trần" userId="6151f0b30c8752f6" providerId="LiveId" clId="{9C52535A-F101-427A-A8E4-ABBDAC8E69A5}" dt="2024-05-17T14:50:44.177" v="694" actId="478"/>
          <ac:picMkLst>
            <pc:docMk/>
            <pc:sldMk cId="4062782847" sldId="285"/>
            <ac:picMk id="7" creationId="{6AB2E3F6-8131-CD46-7168-DEBBD62785C7}"/>
          </ac:picMkLst>
        </pc:picChg>
      </pc:sldChg>
      <pc:sldChg chg="addSp modSp mod">
        <pc:chgData name="Thiên Trần" userId="6151f0b30c8752f6" providerId="LiveId" clId="{9C52535A-F101-427A-A8E4-ABBDAC8E69A5}" dt="2024-05-17T15:13:53.955" v="787" actId="20577"/>
        <pc:sldMkLst>
          <pc:docMk/>
          <pc:sldMk cId="2356726260" sldId="287"/>
        </pc:sldMkLst>
        <pc:spChg chg="mod">
          <ac:chgData name="Thiên Trần" userId="6151f0b30c8752f6" providerId="LiveId" clId="{9C52535A-F101-427A-A8E4-ABBDAC8E69A5}" dt="2024-05-17T14:30:14.637" v="632" actId="20577"/>
          <ac:spMkLst>
            <pc:docMk/>
            <pc:sldMk cId="2356726260" sldId="287"/>
            <ac:spMk id="2" creationId="{00000000-0000-0000-0000-000000000000}"/>
          </ac:spMkLst>
        </pc:spChg>
        <pc:spChg chg="add mod">
          <ac:chgData name="Thiên Trần" userId="6151f0b30c8752f6" providerId="LiveId" clId="{9C52535A-F101-427A-A8E4-ABBDAC8E69A5}" dt="2024-05-17T15:13:53.955" v="787" actId="20577"/>
          <ac:spMkLst>
            <pc:docMk/>
            <pc:sldMk cId="2356726260" sldId="287"/>
            <ac:spMk id="4" creationId="{F4AE6CED-6514-285F-D793-0F5822D72729}"/>
          </ac:spMkLst>
        </pc:spChg>
      </pc:sldChg>
      <pc:sldChg chg="addSp modSp mod">
        <pc:chgData name="Thiên Trần" userId="6151f0b30c8752f6" providerId="LiveId" clId="{9C52535A-F101-427A-A8E4-ABBDAC8E69A5}" dt="2024-05-17T15:13:57.699" v="789" actId="20577"/>
        <pc:sldMkLst>
          <pc:docMk/>
          <pc:sldMk cId="2395028285" sldId="288"/>
        </pc:sldMkLst>
        <pc:spChg chg="add mod">
          <ac:chgData name="Thiên Trần" userId="6151f0b30c8752f6" providerId="LiveId" clId="{9C52535A-F101-427A-A8E4-ABBDAC8E69A5}" dt="2024-05-17T15:13:57.699" v="789" actId="20577"/>
          <ac:spMkLst>
            <pc:docMk/>
            <pc:sldMk cId="2395028285" sldId="288"/>
            <ac:spMk id="3" creationId="{6D29FFD0-1090-273D-B998-35FC8A051C91}"/>
          </ac:spMkLst>
        </pc:spChg>
      </pc:sldChg>
      <pc:sldChg chg="addSp delSp modSp mod">
        <pc:chgData name="Thiên Trần" userId="6151f0b30c8752f6" providerId="LiveId" clId="{9C52535A-F101-427A-A8E4-ABBDAC8E69A5}" dt="2024-05-17T06:31:59.281" v="25" actId="20577"/>
        <pc:sldMkLst>
          <pc:docMk/>
          <pc:sldMk cId="3405253694" sldId="289"/>
        </pc:sldMkLst>
        <pc:spChg chg="add del mod">
          <ac:chgData name="Thiên Trần" userId="6151f0b30c8752f6" providerId="LiveId" clId="{9C52535A-F101-427A-A8E4-ABBDAC8E69A5}" dt="2024-05-17T06:31:59.281" v="25" actId="20577"/>
          <ac:spMkLst>
            <pc:docMk/>
            <pc:sldMk cId="3405253694" sldId="289"/>
            <ac:spMk id="5" creationId="{5D49195A-F6E8-0EA1-3879-642177669F1C}"/>
          </ac:spMkLst>
        </pc:spChg>
        <pc:spChg chg="add mod">
          <ac:chgData name="Thiên Trần" userId="6151f0b30c8752f6" providerId="LiveId" clId="{9C52535A-F101-427A-A8E4-ABBDAC8E69A5}" dt="2024-05-17T06:31:54.190" v="20"/>
          <ac:spMkLst>
            <pc:docMk/>
            <pc:sldMk cId="3405253694" sldId="289"/>
            <ac:spMk id="6" creationId="{EFCE94F3-C6D1-38C8-EC10-1CCA01A65E4E}"/>
          </ac:spMkLst>
        </pc:spChg>
      </pc:sldChg>
      <pc:sldChg chg="addSp delSp modSp mod">
        <pc:chgData name="Thiên Trần" userId="6151f0b30c8752f6" providerId="LiveId" clId="{9C52535A-F101-427A-A8E4-ABBDAC8E69A5}" dt="2024-05-17T15:14:50.622" v="801" actId="20577"/>
        <pc:sldMkLst>
          <pc:docMk/>
          <pc:sldMk cId="838513163" sldId="290"/>
        </pc:sldMkLst>
        <pc:spChg chg="add mod">
          <ac:chgData name="Thiên Trần" userId="6151f0b30c8752f6" providerId="LiveId" clId="{9C52535A-F101-427A-A8E4-ABBDAC8E69A5}" dt="2024-05-17T15:14:50.622" v="801" actId="20577"/>
          <ac:spMkLst>
            <pc:docMk/>
            <pc:sldMk cId="838513163" sldId="290"/>
            <ac:spMk id="3" creationId="{681C30C6-3D0D-148A-A2E9-F2E5C7624A87}"/>
          </ac:spMkLst>
        </pc:spChg>
        <pc:spChg chg="add mod">
          <ac:chgData name="Thiên Trần" userId="6151f0b30c8752f6" providerId="LiveId" clId="{9C52535A-F101-427A-A8E4-ABBDAC8E69A5}" dt="2024-05-17T14:57:11.911" v="721" actId="1076"/>
          <ac:spMkLst>
            <pc:docMk/>
            <pc:sldMk cId="838513163" sldId="290"/>
            <ac:spMk id="4" creationId="{C0CC44DA-7FB6-129A-4790-FF7B28A8C183}"/>
          </ac:spMkLst>
        </pc:spChg>
        <pc:spChg chg="mod">
          <ac:chgData name="Thiên Trần" userId="6151f0b30c8752f6" providerId="LiveId" clId="{9C52535A-F101-427A-A8E4-ABBDAC8E69A5}" dt="2024-05-17T14:50:17.577" v="691" actId="6549"/>
          <ac:spMkLst>
            <pc:docMk/>
            <pc:sldMk cId="838513163" sldId="290"/>
            <ac:spMk id="6" creationId="{E7D54873-3710-3470-9BC0-72A0B5D7B140}"/>
          </ac:spMkLst>
        </pc:spChg>
        <pc:spChg chg="add mod">
          <ac:chgData name="Thiên Trần" userId="6151f0b30c8752f6" providerId="LiveId" clId="{9C52535A-F101-427A-A8E4-ABBDAC8E69A5}" dt="2024-05-17T14:55:07.015" v="715" actId="20577"/>
          <ac:spMkLst>
            <pc:docMk/>
            <pc:sldMk cId="838513163" sldId="290"/>
            <ac:spMk id="11" creationId="{8722F358-A8C9-E682-AEBC-3656C1A7A896}"/>
          </ac:spMkLst>
        </pc:spChg>
        <pc:picChg chg="del mod">
          <ac:chgData name="Thiên Trần" userId="6151f0b30c8752f6" providerId="LiveId" clId="{9C52535A-F101-427A-A8E4-ABBDAC8E69A5}" dt="2024-05-17T14:50:13.957" v="689" actId="478"/>
          <ac:picMkLst>
            <pc:docMk/>
            <pc:sldMk cId="838513163" sldId="290"/>
            <ac:picMk id="5" creationId="{21A20069-0015-9EEC-ED2C-F388E5A03BCD}"/>
          </ac:picMkLst>
        </pc:picChg>
        <pc:picChg chg="add mod">
          <ac:chgData name="Thiên Trần" userId="6151f0b30c8752f6" providerId="LiveId" clId="{9C52535A-F101-427A-A8E4-ABBDAC8E69A5}" dt="2024-05-17T13:19:01.011" v="290" actId="1076"/>
          <ac:picMkLst>
            <pc:docMk/>
            <pc:sldMk cId="838513163" sldId="290"/>
            <ac:picMk id="8" creationId="{174ECC8C-C5F0-BF4B-9413-F5686ECCBD15}"/>
          </ac:picMkLst>
        </pc:picChg>
        <pc:picChg chg="add mod">
          <ac:chgData name="Thiên Trần" userId="6151f0b30c8752f6" providerId="LiveId" clId="{9C52535A-F101-427A-A8E4-ABBDAC8E69A5}" dt="2024-05-17T14:50:51.784" v="700" actId="1076"/>
          <ac:picMkLst>
            <pc:docMk/>
            <pc:sldMk cId="838513163" sldId="290"/>
            <ac:picMk id="10" creationId="{36B3100F-CAA0-376A-B65E-BEA3CC528EC0}"/>
          </ac:picMkLst>
        </pc:picChg>
        <pc:picChg chg="add mod">
          <ac:chgData name="Thiên Trần" userId="6151f0b30c8752f6" providerId="LiveId" clId="{9C52535A-F101-427A-A8E4-ABBDAC8E69A5}" dt="2024-05-17T14:55:26.425" v="720" actId="1076"/>
          <ac:picMkLst>
            <pc:docMk/>
            <pc:sldMk cId="838513163" sldId="290"/>
            <ac:picMk id="13" creationId="{A026D5BB-D8C7-E844-DF97-3D829646271F}"/>
          </ac:picMkLst>
        </pc:picChg>
      </pc:sldChg>
      <pc:sldChg chg="addSp delSp modSp mod">
        <pc:chgData name="Thiên Trần" userId="6151f0b30c8752f6" providerId="LiveId" clId="{9C52535A-F101-427A-A8E4-ABBDAC8E69A5}" dt="2024-05-17T14:44:06.225" v="675" actId="478"/>
        <pc:sldMkLst>
          <pc:docMk/>
          <pc:sldMk cId="4120019496" sldId="291"/>
        </pc:sldMkLst>
        <pc:spChg chg="add mod">
          <ac:chgData name="Thiên Trần" userId="6151f0b30c8752f6" providerId="LiveId" clId="{9C52535A-F101-427A-A8E4-ABBDAC8E69A5}" dt="2024-05-17T06:31:37.483" v="8" actId="1076"/>
          <ac:spMkLst>
            <pc:docMk/>
            <pc:sldMk cId="4120019496" sldId="291"/>
            <ac:spMk id="2" creationId="{CF30903C-93E8-FD25-B06B-C8D28DA659D7}"/>
          </ac:spMkLst>
        </pc:spChg>
        <pc:spChg chg="add del">
          <ac:chgData name="Thiên Trần" userId="6151f0b30c8752f6" providerId="LiveId" clId="{9C52535A-F101-427A-A8E4-ABBDAC8E69A5}" dt="2024-05-17T13:18:08.853" v="285" actId="478"/>
          <ac:spMkLst>
            <pc:docMk/>
            <pc:sldMk cId="4120019496" sldId="291"/>
            <ac:spMk id="8" creationId="{D37DF5F6-FB91-0A39-B50F-7EACD6C9464F}"/>
          </ac:spMkLst>
        </pc:spChg>
        <pc:spChg chg="mod">
          <ac:chgData name="Thiên Trần" userId="6151f0b30c8752f6" providerId="LiveId" clId="{9C52535A-F101-427A-A8E4-ABBDAC8E69A5}" dt="2024-05-17T13:18:04.215" v="283"/>
          <ac:spMkLst>
            <pc:docMk/>
            <pc:sldMk cId="4120019496" sldId="291"/>
            <ac:spMk id="18" creationId="{00000000-0000-0000-0000-000000000000}"/>
          </ac:spMkLst>
        </pc:spChg>
        <pc:spChg chg="del mod">
          <ac:chgData name="Thiên Trần" userId="6151f0b30c8752f6" providerId="LiveId" clId="{9C52535A-F101-427A-A8E4-ABBDAC8E69A5}" dt="2024-05-17T14:44:06.225" v="675" actId="478"/>
          <ac:spMkLst>
            <pc:docMk/>
            <pc:sldMk cId="4120019496" sldId="291"/>
            <ac:spMk id="21" creationId="{00000000-0000-0000-0000-000000000000}"/>
          </ac:spMkLst>
        </pc:spChg>
        <pc:picChg chg="mod">
          <ac:chgData name="Thiên Trần" userId="6151f0b30c8752f6" providerId="LiveId" clId="{9C52535A-F101-427A-A8E4-ABBDAC8E69A5}" dt="2024-05-17T14:42:34.016" v="672" actId="1076"/>
          <ac:picMkLst>
            <pc:docMk/>
            <pc:sldMk cId="4120019496" sldId="291"/>
            <ac:picMk id="22" creationId="{00000000-0000-0000-0000-000000000000}"/>
          </ac:picMkLst>
        </pc:picChg>
      </pc:sldChg>
      <pc:sldChg chg="addSp delSp modSp mod">
        <pc:chgData name="Thiên Trần" userId="6151f0b30c8752f6" providerId="LiveId" clId="{9C52535A-F101-427A-A8E4-ABBDAC8E69A5}" dt="2024-05-18T11:19:36.617" v="817" actId="478"/>
        <pc:sldMkLst>
          <pc:docMk/>
          <pc:sldMk cId="1470107599" sldId="292"/>
        </pc:sldMkLst>
        <pc:spChg chg="add mod">
          <ac:chgData name="Thiên Trần" userId="6151f0b30c8752f6" providerId="LiveId" clId="{9C52535A-F101-427A-A8E4-ABBDAC8E69A5}" dt="2024-05-17T06:31:49.257" v="16" actId="20577"/>
          <ac:spMkLst>
            <pc:docMk/>
            <pc:sldMk cId="1470107599" sldId="292"/>
            <ac:spMk id="3" creationId="{B11C745C-AE4E-DDCB-D0E0-423E516B7FE2}"/>
          </ac:spMkLst>
        </pc:spChg>
        <pc:spChg chg="del">
          <ac:chgData name="Thiên Trần" userId="6151f0b30c8752f6" providerId="LiveId" clId="{9C52535A-F101-427A-A8E4-ABBDAC8E69A5}" dt="2024-05-18T11:19:36.617" v="817" actId="478"/>
          <ac:spMkLst>
            <pc:docMk/>
            <pc:sldMk cId="1470107599" sldId="292"/>
            <ac:spMk id="6" creationId="{00000000-0000-0000-0000-000000000000}"/>
          </ac:spMkLst>
        </pc:spChg>
      </pc:sldChg>
      <pc:sldChg chg="addSp modSp mod">
        <pc:chgData name="Thiên Trần" userId="6151f0b30c8752f6" providerId="LiveId" clId="{9C52535A-F101-427A-A8E4-ABBDAC8E69A5}" dt="2024-05-17T14:41:43.306" v="668" actId="207"/>
        <pc:sldMkLst>
          <pc:docMk/>
          <pc:sldMk cId="4213388101" sldId="293"/>
        </pc:sldMkLst>
        <pc:spChg chg="add mod">
          <ac:chgData name="Thiên Trần" userId="6151f0b30c8752f6" providerId="LiveId" clId="{9C52535A-F101-427A-A8E4-ABBDAC8E69A5}" dt="2024-05-17T06:32:26.569" v="43" actId="20577"/>
          <ac:spMkLst>
            <pc:docMk/>
            <pc:sldMk cId="4213388101" sldId="293"/>
            <ac:spMk id="2" creationId="{49D52A7C-F165-E032-C3DC-E8ED53E89078}"/>
          </ac:spMkLst>
        </pc:spChg>
        <pc:spChg chg="mod">
          <ac:chgData name="Thiên Trần" userId="6151f0b30c8752f6" providerId="LiveId" clId="{9C52535A-F101-427A-A8E4-ABBDAC8E69A5}" dt="2024-05-17T14:41:43.306" v="668" actId="207"/>
          <ac:spMkLst>
            <pc:docMk/>
            <pc:sldMk cId="4213388101" sldId="293"/>
            <ac:spMk id="159" creationId="{00000000-0000-0000-0000-000000000000}"/>
          </ac:spMkLst>
        </pc:spChg>
      </pc:sldChg>
      <pc:sldChg chg="addSp modSp mod">
        <pc:chgData name="Thiên Trần" userId="6151f0b30c8752f6" providerId="LiveId" clId="{9C52535A-F101-427A-A8E4-ABBDAC8E69A5}" dt="2024-05-17T15:14:36.416" v="797" actId="20577"/>
        <pc:sldMkLst>
          <pc:docMk/>
          <pc:sldMk cId="2421550018" sldId="294"/>
        </pc:sldMkLst>
        <pc:spChg chg="add mod">
          <ac:chgData name="Thiên Trần" userId="6151f0b30c8752f6" providerId="LiveId" clId="{9C52535A-F101-427A-A8E4-ABBDAC8E69A5}" dt="2024-05-17T15:14:36.416" v="797" actId="20577"/>
          <ac:spMkLst>
            <pc:docMk/>
            <pc:sldMk cId="2421550018" sldId="294"/>
            <ac:spMk id="5" creationId="{74C4E429-B8D1-9B11-EAB7-4E29207CDB6B}"/>
          </ac:spMkLst>
        </pc:spChg>
        <pc:picChg chg="add mod">
          <ac:chgData name="Thiên Trần" userId="6151f0b30c8752f6" providerId="LiveId" clId="{9C52535A-F101-427A-A8E4-ABBDAC8E69A5}" dt="2024-05-17T13:02:22.996" v="262" actId="1076"/>
          <ac:picMkLst>
            <pc:docMk/>
            <pc:sldMk cId="2421550018" sldId="294"/>
            <ac:picMk id="4" creationId="{01560A3A-B2E9-488F-9414-953CD29F0449}"/>
          </ac:picMkLst>
        </pc:picChg>
      </pc:sldChg>
      <pc:sldChg chg="addSp modSp mod">
        <pc:chgData name="Thiên Trần" userId="6151f0b30c8752f6" providerId="LiveId" clId="{9C52535A-F101-427A-A8E4-ABBDAC8E69A5}" dt="2024-05-17T15:14:47.712" v="799" actId="20577"/>
        <pc:sldMkLst>
          <pc:docMk/>
          <pc:sldMk cId="4206865853" sldId="295"/>
        </pc:sldMkLst>
        <pc:spChg chg="add mod">
          <ac:chgData name="Thiên Trần" userId="6151f0b30c8752f6" providerId="LiveId" clId="{9C52535A-F101-427A-A8E4-ABBDAC8E69A5}" dt="2024-05-17T15:14:47.712" v="799" actId="20577"/>
          <ac:spMkLst>
            <pc:docMk/>
            <pc:sldMk cId="4206865853" sldId="295"/>
            <ac:spMk id="5" creationId="{D27D3C48-C413-5B16-FFC0-27A65375C06C}"/>
          </ac:spMkLst>
        </pc:spChg>
        <pc:picChg chg="add">
          <ac:chgData name="Thiên Trần" userId="6151f0b30c8752f6" providerId="LiveId" clId="{9C52535A-F101-427A-A8E4-ABBDAC8E69A5}" dt="2024-05-17T06:30:47.689" v="5" actId="22"/>
          <ac:picMkLst>
            <pc:docMk/>
            <pc:sldMk cId="4206865853" sldId="295"/>
            <ac:picMk id="4" creationId="{E23877D6-6ED3-74C4-197E-D3805933976A}"/>
          </ac:picMkLst>
        </pc:picChg>
      </pc:sldChg>
      <pc:sldChg chg="modSp add mod ord">
        <pc:chgData name="Thiên Trần" userId="6151f0b30c8752f6" providerId="LiveId" clId="{9C52535A-F101-427A-A8E4-ABBDAC8E69A5}" dt="2024-05-17T15:15:12.124" v="814" actId="20577"/>
        <pc:sldMkLst>
          <pc:docMk/>
          <pc:sldMk cId="1329133708" sldId="296"/>
        </pc:sldMkLst>
        <pc:spChg chg="mod">
          <ac:chgData name="Thiên Trần" userId="6151f0b30c8752f6" providerId="LiveId" clId="{9C52535A-F101-427A-A8E4-ABBDAC8E69A5}" dt="2024-05-17T14:31:00.545" v="656" actId="20577"/>
          <ac:spMkLst>
            <pc:docMk/>
            <pc:sldMk cId="1329133708" sldId="296"/>
            <ac:spMk id="2" creationId="{6743923E-47A3-C3C8-4FDD-CF1162A2BE9D}"/>
          </ac:spMkLst>
        </pc:spChg>
        <pc:spChg chg="mod">
          <ac:chgData name="Thiên Trần" userId="6151f0b30c8752f6" providerId="LiveId" clId="{9C52535A-F101-427A-A8E4-ABBDAC8E69A5}" dt="2024-05-17T15:15:12.124" v="814" actId="20577"/>
          <ac:spMkLst>
            <pc:docMk/>
            <pc:sldMk cId="1329133708" sldId="296"/>
            <ac:spMk id="4" creationId="{039F8241-B420-F366-9F3D-ED865F6DD194}"/>
          </ac:spMkLst>
        </pc:spChg>
      </pc:sldChg>
      <pc:sldChg chg="add del">
        <pc:chgData name="Thiên Trần" userId="6151f0b30c8752f6" providerId="LiveId" clId="{9C52535A-F101-427A-A8E4-ABBDAC8E69A5}" dt="2024-05-17T15:11:31.729" v="760" actId="47"/>
        <pc:sldMkLst>
          <pc:docMk/>
          <pc:sldMk cId="1001606406" sldId="297"/>
        </pc:sldMkLst>
      </pc:sldChg>
      <pc:sldChg chg="addSp modSp add mod">
        <pc:chgData name="Thiên Trần" userId="6151f0b30c8752f6" providerId="LiveId" clId="{9C52535A-F101-427A-A8E4-ABBDAC8E69A5}" dt="2024-05-17T15:13:41.963" v="783" actId="20577"/>
        <pc:sldMkLst>
          <pc:docMk/>
          <pc:sldMk cId="2197645456" sldId="297"/>
        </pc:sldMkLst>
        <pc:spChg chg="mod">
          <ac:chgData name="Thiên Trần" userId="6151f0b30c8752f6" providerId="LiveId" clId="{9C52535A-F101-427A-A8E4-ABBDAC8E69A5}" dt="2024-05-17T15:13:41.963" v="783" actId="20577"/>
          <ac:spMkLst>
            <pc:docMk/>
            <pc:sldMk cId="2197645456" sldId="297"/>
            <ac:spMk id="3" creationId="{AA79BF68-C9A3-4EA6-C664-8D352084C729}"/>
          </ac:spMkLst>
        </pc:spChg>
        <pc:spChg chg="mod">
          <ac:chgData name="Thiên Trần" userId="6151f0b30c8752f6" providerId="LiveId" clId="{9C52535A-F101-427A-A8E4-ABBDAC8E69A5}" dt="2024-05-17T15:11:42.004" v="765" actId="20577"/>
          <ac:spMkLst>
            <pc:docMk/>
            <pc:sldMk cId="2197645456" sldId="297"/>
            <ac:spMk id="7" creationId="{91AC5551-D6FE-F722-1AE8-646707E5A08D}"/>
          </ac:spMkLst>
        </pc:spChg>
        <pc:picChg chg="add mod">
          <ac:chgData name="Thiên Trần" userId="6151f0b30c8752f6" providerId="LiveId" clId="{9C52535A-F101-427A-A8E4-ABBDAC8E69A5}" dt="2024-05-17T15:13:05.478" v="775" actId="14100"/>
          <ac:picMkLst>
            <pc:docMk/>
            <pc:sldMk cId="2197645456" sldId="297"/>
            <ac:picMk id="5" creationId="{80083894-389C-DC8A-0320-D42C2DD7217F}"/>
          </ac:picMkLst>
        </pc:picChg>
      </pc:sldChg>
      <pc:sldChg chg="add del">
        <pc:chgData name="Thiên Trần" userId="6151f0b30c8752f6" providerId="LiveId" clId="{9C52535A-F101-427A-A8E4-ABBDAC8E69A5}" dt="2024-05-17T15:11:33.072" v="761" actId="47"/>
        <pc:sldMkLst>
          <pc:docMk/>
          <pc:sldMk cId="421349812" sldId="298"/>
        </pc:sldMkLst>
      </pc:sldChg>
      <pc:sldChg chg="addSp modSp add mod">
        <pc:chgData name="Thiên Trần" userId="6151f0b30c8752f6" providerId="LiveId" clId="{9C52535A-F101-427A-A8E4-ABBDAC8E69A5}" dt="2024-05-17T15:13:44.351" v="785" actId="20577"/>
        <pc:sldMkLst>
          <pc:docMk/>
          <pc:sldMk cId="541582176" sldId="298"/>
        </pc:sldMkLst>
        <pc:spChg chg="mod">
          <ac:chgData name="Thiên Trần" userId="6151f0b30c8752f6" providerId="LiveId" clId="{9C52535A-F101-427A-A8E4-ABBDAC8E69A5}" dt="2024-05-17T15:13:44.351" v="785" actId="20577"/>
          <ac:spMkLst>
            <pc:docMk/>
            <pc:sldMk cId="541582176" sldId="298"/>
            <ac:spMk id="3" creationId="{FB594114-6551-5329-F7F6-3884FA7C1C4D}"/>
          </ac:spMkLst>
        </pc:spChg>
        <pc:spChg chg="mod">
          <ac:chgData name="Thiên Trần" userId="6151f0b30c8752f6" providerId="LiveId" clId="{9C52535A-F101-427A-A8E4-ABBDAC8E69A5}" dt="2024-05-17T15:11:45.903" v="767" actId="20577"/>
          <ac:spMkLst>
            <pc:docMk/>
            <pc:sldMk cId="541582176" sldId="298"/>
            <ac:spMk id="7" creationId="{634F588C-B267-6BA7-E317-7EEB467C22FF}"/>
          </ac:spMkLst>
        </pc:spChg>
        <pc:picChg chg="add mod">
          <ac:chgData name="Thiên Trần" userId="6151f0b30c8752f6" providerId="LiveId" clId="{9C52535A-F101-427A-A8E4-ABBDAC8E69A5}" dt="2024-05-17T15:13:34.774" v="781" actId="14100"/>
          <ac:picMkLst>
            <pc:docMk/>
            <pc:sldMk cId="541582176" sldId="298"/>
            <ac:picMk id="5" creationId="{CA94714F-A0E2-F887-8FF3-415DC9084EE8}"/>
          </ac:picMkLst>
        </pc:picChg>
      </pc:sldChg>
      <pc:sldChg chg="add del">
        <pc:chgData name="Thiên Trần" userId="6151f0b30c8752f6" providerId="LiveId" clId="{9C52535A-F101-427A-A8E4-ABBDAC8E69A5}" dt="2024-05-17T15:11:08.225" v="753"/>
        <pc:sldMkLst>
          <pc:docMk/>
          <pc:sldMk cId="3930039536" sldId="299"/>
        </pc:sldMkLst>
      </pc:sldChg>
      <pc:sldMasterChg chg="delSldLayout">
        <pc:chgData name="Thiên Trần" userId="6151f0b30c8752f6" providerId="LiveId" clId="{9C52535A-F101-427A-A8E4-ABBDAC8E69A5}" dt="2024-05-17T13:11:19.945" v="268" actId="47"/>
        <pc:sldMasterMkLst>
          <pc:docMk/>
          <pc:sldMasterMk cId="0" sldId="2147483654"/>
        </pc:sldMasterMkLst>
        <pc:sldLayoutChg chg="del">
          <pc:chgData name="Thiên Trần" userId="6151f0b30c8752f6" providerId="LiveId" clId="{9C52535A-F101-427A-A8E4-ABBDAC8E69A5}" dt="2024-05-17T13:11:19.945" v="268" actId="47"/>
          <pc:sldLayoutMkLst>
            <pc:docMk/>
            <pc:sldMasterMk cId="0" sldId="2147483654"/>
            <pc:sldLayoutMk cId="0" sldId="214748365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a778454a28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a778454a28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a778454a28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a778454a28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a778454a28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a778454a28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a778454a28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a778454a28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a778454a28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a778454a28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a778454a28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a778454a28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a778454a28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a778454a28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a073618e60_0_9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a073618e60_0_9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9173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9466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a778454a28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a778454a28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a778454a28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a778454a28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1918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a778454a28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a778454a28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a778454a28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a778454a28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a778454a28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a778454a28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a778454a28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a778454a28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11" name="Google Shape;11;p2"/>
          <p:cNvSpPr/>
          <p:nvPr/>
        </p:nvSpPr>
        <p:spPr>
          <a:xfrm>
            <a:off x="5625" y="1618450"/>
            <a:ext cx="9829800" cy="3792000"/>
          </a:xfrm>
          <a:prstGeom prst="rect">
            <a:avLst/>
          </a:prstGeom>
          <a:solidFill>
            <a:schemeClr val="lt1"/>
          </a:solidFill>
          <a:ln>
            <a:noFill/>
          </a:ln>
          <a:effectLst>
            <a:outerShdw blurRad="63500" algn="ctr"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800">
              <a:solidFill>
                <a:srgbClr val="FFFFFF"/>
              </a:solidFill>
              <a:latin typeface="Calibri"/>
              <a:ea typeface="Calibri"/>
              <a:cs typeface="Calibri"/>
              <a:sym typeface="Calibri"/>
            </a:endParaRPr>
          </a:p>
        </p:txBody>
      </p:sp>
      <p:sp>
        <p:nvSpPr>
          <p:cNvPr id="12" name="Google Shape;12;p2"/>
          <p:cNvSpPr txBox="1">
            <a:spLocks noGrp="1"/>
          </p:cNvSpPr>
          <p:nvPr>
            <p:ph type="title"/>
          </p:nvPr>
        </p:nvSpPr>
        <p:spPr>
          <a:xfrm>
            <a:off x="220975" y="2193575"/>
            <a:ext cx="9204600" cy="1230600"/>
          </a:xfrm>
          <a:prstGeom prst="rect">
            <a:avLst/>
          </a:prstGeom>
        </p:spPr>
        <p:txBody>
          <a:bodyPr spcFirstLastPara="1" wrap="square" lIns="121900" tIns="121900" rIns="121900" bIns="121900" anchor="t" anchorCtr="0">
            <a:noAutofit/>
          </a:bodyPr>
          <a:lstStyle>
            <a:lvl1pPr lvl="0"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endParaRPr/>
          </a:p>
        </p:txBody>
      </p:sp>
      <p:sp>
        <p:nvSpPr>
          <p:cNvPr id="13" name="Google Shape;13;p2"/>
          <p:cNvSpPr txBox="1">
            <a:spLocks noGrp="1"/>
          </p:cNvSpPr>
          <p:nvPr>
            <p:ph type="subTitle" idx="1"/>
          </p:nvPr>
        </p:nvSpPr>
        <p:spPr>
          <a:xfrm>
            <a:off x="220975" y="4496100"/>
            <a:ext cx="92046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600"/>
              <a:buNone/>
              <a:defRPr/>
            </a:lvl1pPr>
            <a:lvl2pPr lvl="1" rtl="0">
              <a:spcBef>
                <a:spcPts val="2100"/>
              </a:spcBef>
              <a:spcAft>
                <a:spcPts val="0"/>
              </a:spcAft>
              <a:buSzPts val="1600"/>
              <a:buNone/>
              <a:defRPr/>
            </a:lvl2pPr>
            <a:lvl3pPr lvl="2" rtl="0">
              <a:spcBef>
                <a:spcPts val="2100"/>
              </a:spcBef>
              <a:spcAft>
                <a:spcPts val="0"/>
              </a:spcAft>
              <a:buSzPts val="1600"/>
              <a:buNone/>
              <a:defRPr/>
            </a:lvl3pPr>
            <a:lvl4pPr lvl="3" rtl="0">
              <a:spcBef>
                <a:spcPts val="2100"/>
              </a:spcBef>
              <a:spcAft>
                <a:spcPts val="0"/>
              </a:spcAft>
              <a:buSzPts val="1600"/>
              <a:buNone/>
              <a:defRPr/>
            </a:lvl4pPr>
            <a:lvl5pPr lvl="4" rtl="0">
              <a:spcBef>
                <a:spcPts val="2100"/>
              </a:spcBef>
              <a:spcAft>
                <a:spcPts val="0"/>
              </a:spcAft>
              <a:buSzPts val="1600"/>
              <a:buNone/>
              <a:defRPr/>
            </a:lvl5pPr>
            <a:lvl6pPr lvl="5" rtl="0">
              <a:spcBef>
                <a:spcPts val="2100"/>
              </a:spcBef>
              <a:spcAft>
                <a:spcPts val="0"/>
              </a:spcAft>
              <a:buSzPts val="1600"/>
              <a:buNone/>
              <a:defRPr/>
            </a:lvl6pPr>
            <a:lvl7pPr lvl="6" rtl="0">
              <a:spcBef>
                <a:spcPts val="2100"/>
              </a:spcBef>
              <a:spcAft>
                <a:spcPts val="0"/>
              </a:spcAft>
              <a:buSzPts val="1600"/>
              <a:buNone/>
              <a:defRPr/>
            </a:lvl7pPr>
            <a:lvl8pPr lvl="7" rtl="0">
              <a:spcBef>
                <a:spcPts val="2100"/>
              </a:spcBef>
              <a:spcAft>
                <a:spcPts val="0"/>
              </a:spcAft>
              <a:buSzPts val="1600"/>
              <a:buNone/>
              <a:defRPr/>
            </a:lvl8pPr>
            <a:lvl9pPr lvl="8" rtl="0">
              <a:spcBef>
                <a:spcPts val="2100"/>
              </a:spcBef>
              <a:spcAft>
                <a:spcPts val="2100"/>
              </a:spcAft>
              <a:buSzPts val="1600"/>
              <a:buNone/>
              <a:defRPr/>
            </a:lvl9pPr>
          </a:lstStyle>
          <a:p>
            <a:endParaRPr/>
          </a:p>
        </p:txBody>
      </p:sp>
      <p:sp>
        <p:nvSpPr>
          <p:cNvPr id="14" name="Google Shape;14;p2"/>
          <p:cNvSpPr txBox="1"/>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opups">
  <p:cSld name="CUSTOM_20">
    <p:spTree>
      <p:nvGrpSpPr>
        <p:cNvPr id="1" name="Shape 15"/>
        <p:cNvGrpSpPr/>
        <p:nvPr/>
      </p:nvGrpSpPr>
      <p:grpSpPr>
        <a:xfrm>
          <a:off x="0" y="0"/>
          <a:ext cx="0" cy="0"/>
          <a:chOff x="0" y="0"/>
          <a:chExt cx="0" cy="0"/>
        </a:xfrm>
      </p:grpSpPr>
      <p:sp>
        <p:nvSpPr>
          <p:cNvPr id="16" name="Google Shape;16;p3"/>
          <p:cNvSpPr/>
          <p:nvPr/>
        </p:nvSpPr>
        <p:spPr>
          <a:xfrm>
            <a:off x="1062790" y="608798"/>
            <a:ext cx="10066500" cy="5640300"/>
          </a:xfrm>
          <a:prstGeom prst="rect">
            <a:avLst/>
          </a:prstGeom>
          <a:solidFill>
            <a:schemeClr val="lt1"/>
          </a:solidFill>
          <a:ln>
            <a:noFill/>
          </a:ln>
          <a:effectLst>
            <a:outerShdw blurRad="63500" sx="102000" sy="102000" algn="ctr" rotWithShape="0">
              <a:srgbClr val="000000">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 name="Google Shape;17;p3"/>
          <p:cNvSpPr/>
          <p:nvPr/>
        </p:nvSpPr>
        <p:spPr>
          <a:xfrm>
            <a:off x="0" y="0"/>
            <a:ext cx="12192000" cy="6858000"/>
          </a:xfrm>
          <a:prstGeom prst="rect">
            <a:avLst/>
          </a:prstGeom>
          <a:solidFill>
            <a:srgbClr val="000000">
              <a:alpha val="298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8" name="Google Shape;18;p3"/>
          <p:cNvSpPr/>
          <p:nvPr/>
        </p:nvSpPr>
        <p:spPr>
          <a:xfrm>
            <a:off x="369394" y="1356458"/>
            <a:ext cx="11541900" cy="4123800"/>
          </a:xfrm>
          <a:prstGeom prst="roundRect">
            <a:avLst>
              <a:gd name="adj" fmla="val 1689"/>
            </a:avLst>
          </a:prstGeom>
          <a:solidFill>
            <a:srgbClr val="FFFFFF"/>
          </a:solidFill>
          <a:ln>
            <a:noFill/>
          </a:ln>
          <a:effectLst>
            <a:outerShdw blurRad="50800" dist="38100" dir="18900000" algn="bl" rotWithShape="0">
              <a:srgbClr val="000000">
                <a:alpha val="2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 sz="1800">
                <a:solidFill>
                  <a:srgbClr val="FFFFFF"/>
                </a:solidFill>
                <a:latin typeface="Calibri"/>
                <a:ea typeface="Calibri"/>
                <a:cs typeface="Calibri"/>
                <a:sym typeface="Calibri"/>
              </a:rPr>
              <a:t>s. We can build these lessons together and I am happy to model, co-teach, observe, and/or provide feedback to help you succeed!</a:t>
            </a:r>
            <a:endParaRPr/>
          </a:p>
          <a:p>
            <a:pPr marL="0" marR="0" lvl="0" indent="0" algn="l" rtl="0">
              <a:spcBef>
                <a:spcPts val="0"/>
              </a:spcBef>
              <a:spcAft>
                <a:spcPts val="0"/>
              </a:spcAft>
              <a:buNone/>
            </a:pPr>
            <a:r>
              <a:rPr lang="en" sz="1800">
                <a:solidFill>
                  <a:srgbClr val="FFFFFF"/>
                </a:solidFill>
                <a:latin typeface="Calibri"/>
                <a:ea typeface="Calibri"/>
                <a:cs typeface="Calibri"/>
                <a:sym typeface="Calibri"/>
              </a:rPr>
              <a:t/>
            </a:r>
            <a:br>
              <a:rPr lang="en" sz="1800">
                <a:solidFill>
                  <a:srgbClr val="FFFFFF"/>
                </a:solidFill>
                <a:latin typeface="Calibri"/>
                <a:ea typeface="Calibri"/>
                <a:cs typeface="Calibri"/>
                <a:sym typeface="Calibri"/>
              </a:rPr>
            </a:br>
            <a:endParaRPr sz="1800">
              <a:solidFill>
                <a:srgbClr val="FFFFFF"/>
              </a:solidFill>
              <a:latin typeface="Calibri"/>
              <a:ea typeface="Calibri"/>
              <a:cs typeface="Calibri"/>
              <a:sym typeface="Calibri"/>
            </a:endParaRPr>
          </a:p>
        </p:txBody>
      </p:sp>
      <p:sp>
        <p:nvSpPr>
          <p:cNvPr id="19" name="Google Shape;19;p3"/>
          <p:cNvSpPr txBox="1">
            <a:spLocks noGrp="1"/>
          </p:cNvSpPr>
          <p:nvPr>
            <p:ph type="title"/>
          </p:nvPr>
        </p:nvSpPr>
        <p:spPr>
          <a:xfrm>
            <a:off x="1291175" y="1907825"/>
            <a:ext cx="9829500" cy="763500"/>
          </a:xfrm>
          <a:prstGeom prst="rect">
            <a:avLst/>
          </a:prstGeom>
        </p:spPr>
        <p:txBody>
          <a:bodyPr spcFirstLastPara="1" wrap="square" lIns="121900" tIns="121900" rIns="121900" bIns="121900" anchor="b" anchorCtr="0">
            <a:noAutofit/>
          </a:bodyPr>
          <a:lstStyle>
            <a:lvl1pPr marL="0" marR="0" lvl="0" indent="0" algn="l" rtl="0">
              <a:lnSpc>
                <a:spcPct val="100000"/>
              </a:lnSpc>
              <a:spcBef>
                <a:spcPts val="0"/>
              </a:spcBef>
              <a:spcAft>
                <a:spcPts val="0"/>
              </a:spcAft>
              <a:buClr>
                <a:schemeClr val="dk1"/>
              </a:buClr>
              <a:buSzPts val="3000"/>
              <a:buFont typeface="Aldrich"/>
              <a:buNone/>
              <a:defRPr sz="3000"/>
            </a:lvl1pPr>
            <a:lvl2pPr lvl="1"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a:endParaRPr/>
          </a:p>
        </p:txBody>
      </p:sp>
      <p:sp>
        <p:nvSpPr>
          <p:cNvPr id="20" name="Google Shape;20;p3"/>
          <p:cNvSpPr txBox="1">
            <a:spLocks noGrp="1"/>
          </p:cNvSpPr>
          <p:nvPr>
            <p:ph type="body" idx="1"/>
          </p:nvPr>
        </p:nvSpPr>
        <p:spPr>
          <a:xfrm>
            <a:off x="1291350" y="2671325"/>
            <a:ext cx="9829500" cy="23415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a:lvl1pPr>
            <a:lvl2pPr marL="914400" lvl="1" indent="-330200" rtl="0">
              <a:spcBef>
                <a:spcPts val="2100"/>
              </a:spcBef>
              <a:spcAft>
                <a:spcPts val="0"/>
              </a:spcAft>
              <a:buSzPts val="1600"/>
              <a:buChar char="○"/>
              <a:defRPr/>
            </a:lvl2pPr>
            <a:lvl3pPr marL="1371600" lvl="2" indent="-330200" rtl="0">
              <a:spcBef>
                <a:spcPts val="2100"/>
              </a:spcBef>
              <a:spcAft>
                <a:spcPts val="0"/>
              </a:spcAft>
              <a:buSzPts val="1600"/>
              <a:buChar char="■"/>
              <a:defRPr/>
            </a:lvl3pPr>
            <a:lvl4pPr marL="1828800" lvl="3" indent="-330200" rtl="0">
              <a:spcBef>
                <a:spcPts val="2100"/>
              </a:spcBef>
              <a:spcAft>
                <a:spcPts val="0"/>
              </a:spcAft>
              <a:buSzPts val="1600"/>
              <a:buChar char="●"/>
              <a:defRPr/>
            </a:lvl4pPr>
            <a:lvl5pPr marL="2286000" lvl="4" indent="-330200" rtl="0">
              <a:spcBef>
                <a:spcPts val="2100"/>
              </a:spcBef>
              <a:spcAft>
                <a:spcPts val="0"/>
              </a:spcAft>
              <a:buSzPts val="1600"/>
              <a:buChar char="○"/>
              <a:defRPr/>
            </a:lvl5pPr>
            <a:lvl6pPr marL="2743200" lvl="5" indent="-330200" rtl="0">
              <a:spcBef>
                <a:spcPts val="2100"/>
              </a:spcBef>
              <a:spcAft>
                <a:spcPts val="0"/>
              </a:spcAft>
              <a:buSzPts val="1600"/>
              <a:buChar char="■"/>
              <a:defRPr/>
            </a:lvl6pPr>
            <a:lvl7pPr marL="3200400" lvl="6" indent="-330200" rtl="0">
              <a:spcBef>
                <a:spcPts val="2100"/>
              </a:spcBef>
              <a:spcAft>
                <a:spcPts val="0"/>
              </a:spcAft>
              <a:buSzPts val="1600"/>
              <a:buChar char="●"/>
              <a:defRPr/>
            </a:lvl7pPr>
            <a:lvl8pPr marL="3657600" lvl="7" indent="-330200" rtl="0">
              <a:spcBef>
                <a:spcPts val="2100"/>
              </a:spcBef>
              <a:spcAft>
                <a:spcPts val="0"/>
              </a:spcAft>
              <a:buSzPts val="1600"/>
              <a:buChar char="○"/>
              <a:defRPr/>
            </a:lvl8pPr>
            <a:lvl9pPr marL="4114800" lvl="8" indent="-330200" rtl="0">
              <a:spcBef>
                <a:spcPts val="2100"/>
              </a:spcBef>
              <a:spcAft>
                <a:spcPts val="2100"/>
              </a:spcAft>
              <a:buSzPts val="16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Just title">
  <p:cSld name="CUSTOM_18">
    <p:spTree>
      <p:nvGrpSpPr>
        <p:cNvPr id="1" name="Shape 21"/>
        <p:cNvGrpSpPr/>
        <p:nvPr/>
      </p:nvGrpSpPr>
      <p:grpSpPr>
        <a:xfrm>
          <a:off x="0" y="0"/>
          <a:ext cx="0" cy="0"/>
          <a:chOff x="0" y="0"/>
          <a:chExt cx="0" cy="0"/>
        </a:xfrm>
      </p:grpSpPr>
      <p:sp>
        <p:nvSpPr>
          <p:cNvPr id="22" name="Google Shape;22;p4"/>
          <p:cNvSpPr/>
          <p:nvPr/>
        </p:nvSpPr>
        <p:spPr>
          <a:xfrm>
            <a:off x="1062790" y="608798"/>
            <a:ext cx="10066500" cy="5640300"/>
          </a:xfrm>
          <a:prstGeom prst="rect">
            <a:avLst/>
          </a:prstGeom>
          <a:solidFill>
            <a:schemeClr val="lt1"/>
          </a:solidFill>
          <a:ln>
            <a:noFill/>
          </a:ln>
          <a:effectLst>
            <a:outerShdw blurRad="63500" sx="102000" sy="102000" algn="ctr" rotWithShape="0">
              <a:srgbClr val="000000">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 name="Google Shape;23;p4"/>
          <p:cNvSpPr txBox="1">
            <a:spLocks noGrp="1"/>
          </p:cNvSpPr>
          <p:nvPr>
            <p:ph type="title"/>
          </p:nvPr>
        </p:nvSpPr>
        <p:spPr>
          <a:xfrm>
            <a:off x="1253075" y="649700"/>
            <a:ext cx="9753600" cy="12306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7" name="Google Shape;7;p1"/>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Barlow Condensed"/>
                <a:ea typeface="Barlow Condensed"/>
                <a:cs typeface="Barlow Condensed"/>
                <a:sym typeface="Barlow Condensed"/>
              </a:rPr>
              <a:t>SLIDESMANIA.COM</a:t>
            </a:r>
            <a:endParaRPr>
              <a:solidFill>
                <a:srgbClr val="FFFFFF"/>
              </a:solidFill>
              <a:latin typeface="Barlow Condensed"/>
              <a:ea typeface="Barlow Condensed"/>
              <a:cs typeface="Barlow Condensed"/>
              <a:sym typeface="Barlow Condensed"/>
            </a:endParaRPr>
          </a:p>
        </p:txBody>
      </p:sp>
      <p:sp>
        <p:nvSpPr>
          <p:cNvPr id="8" name="Google Shape;8;p1"/>
          <p:cNvSpPr txBox="1">
            <a:spLocks noGrp="1"/>
          </p:cNvSpPr>
          <p:nvPr>
            <p:ph type="title"/>
          </p:nvPr>
        </p:nvSpPr>
        <p:spPr>
          <a:xfrm>
            <a:off x="1586100" y="883224"/>
            <a:ext cx="9061500" cy="7020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Barlow Condensed Medium"/>
              <a:buNone/>
              <a:defRPr sz="4000">
                <a:solidFill>
                  <a:schemeClr val="dk1"/>
                </a:solidFill>
                <a:latin typeface="Barlow Condensed Medium"/>
                <a:ea typeface="Barlow Condensed Medium"/>
                <a:cs typeface="Barlow Condensed Medium"/>
                <a:sym typeface="Barlow Condensed Medium"/>
              </a:defRPr>
            </a:lvl1pPr>
            <a:lvl2pPr lvl="1">
              <a:spcBef>
                <a:spcPts val="0"/>
              </a:spcBef>
              <a:spcAft>
                <a:spcPts val="0"/>
              </a:spcAft>
              <a:buClr>
                <a:schemeClr val="dk1"/>
              </a:buClr>
              <a:buSzPts val="4000"/>
              <a:buFont typeface="Barlow Condensed Medium"/>
              <a:buNone/>
              <a:defRPr sz="4000">
                <a:solidFill>
                  <a:schemeClr val="dk1"/>
                </a:solidFill>
                <a:latin typeface="Barlow Condensed Medium"/>
                <a:ea typeface="Barlow Condensed Medium"/>
                <a:cs typeface="Barlow Condensed Medium"/>
                <a:sym typeface="Barlow Condensed Medium"/>
              </a:defRPr>
            </a:lvl2pPr>
            <a:lvl3pPr lvl="2">
              <a:spcBef>
                <a:spcPts val="0"/>
              </a:spcBef>
              <a:spcAft>
                <a:spcPts val="0"/>
              </a:spcAft>
              <a:buClr>
                <a:schemeClr val="dk1"/>
              </a:buClr>
              <a:buSzPts val="4000"/>
              <a:buFont typeface="Barlow Condensed Medium"/>
              <a:buNone/>
              <a:defRPr sz="4000">
                <a:solidFill>
                  <a:schemeClr val="dk1"/>
                </a:solidFill>
                <a:latin typeface="Barlow Condensed Medium"/>
                <a:ea typeface="Barlow Condensed Medium"/>
                <a:cs typeface="Barlow Condensed Medium"/>
                <a:sym typeface="Barlow Condensed Medium"/>
              </a:defRPr>
            </a:lvl3pPr>
            <a:lvl4pPr lvl="3">
              <a:spcBef>
                <a:spcPts val="0"/>
              </a:spcBef>
              <a:spcAft>
                <a:spcPts val="0"/>
              </a:spcAft>
              <a:buClr>
                <a:schemeClr val="dk1"/>
              </a:buClr>
              <a:buSzPts val="4000"/>
              <a:buFont typeface="Barlow Condensed Medium"/>
              <a:buNone/>
              <a:defRPr sz="4000">
                <a:solidFill>
                  <a:schemeClr val="dk1"/>
                </a:solidFill>
                <a:latin typeface="Barlow Condensed Medium"/>
                <a:ea typeface="Barlow Condensed Medium"/>
                <a:cs typeface="Barlow Condensed Medium"/>
                <a:sym typeface="Barlow Condensed Medium"/>
              </a:defRPr>
            </a:lvl4pPr>
            <a:lvl5pPr lvl="4">
              <a:spcBef>
                <a:spcPts val="0"/>
              </a:spcBef>
              <a:spcAft>
                <a:spcPts val="0"/>
              </a:spcAft>
              <a:buClr>
                <a:schemeClr val="dk1"/>
              </a:buClr>
              <a:buSzPts val="4000"/>
              <a:buFont typeface="Barlow Condensed Medium"/>
              <a:buNone/>
              <a:defRPr sz="4000">
                <a:solidFill>
                  <a:schemeClr val="dk1"/>
                </a:solidFill>
                <a:latin typeface="Barlow Condensed Medium"/>
                <a:ea typeface="Barlow Condensed Medium"/>
                <a:cs typeface="Barlow Condensed Medium"/>
                <a:sym typeface="Barlow Condensed Medium"/>
              </a:defRPr>
            </a:lvl5pPr>
            <a:lvl6pPr lvl="5">
              <a:spcBef>
                <a:spcPts val="0"/>
              </a:spcBef>
              <a:spcAft>
                <a:spcPts val="0"/>
              </a:spcAft>
              <a:buClr>
                <a:schemeClr val="dk1"/>
              </a:buClr>
              <a:buSzPts val="4000"/>
              <a:buFont typeface="Barlow Condensed Medium"/>
              <a:buNone/>
              <a:defRPr sz="4000">
                <a:solidFill>
                  <a:schemeClr val="dk1"/>
                </a:solidFill>
                <a:latin typeface="Barlow Condensed Medium"/>
                <a:ea typeface="Barlow Condensed Medium"/>
                <a:cs typeface="Barlow Condensed Medium"/>
                <a:sym typeface="Barlow Condensed Medium"/>
              </a:defRPr>
            </a:lvl6pPr>
            <a:lvl7pPr lvl="6">
              <a:spcBef>
                <a:spcPts val="0"/>
              </a:spcBef>
              <a:spcAft>
                <a:spcPts val="0"/>
              </a:spcAft>
              <a:buClr>
                <a:schemeClr val="dk1"/>
              </a:buClr>
              <a:buSzPts val="4000"/>
              <a:buFont typeface="Barlow Condensed Medium"/>
              <a:buNone/>
              <a:defRPr sz="4000">
                <a:solidFill>
                  <a:schemeClr val="dk1"/>
                </a:solidFill>
                <a:latin typeface="Barlow Condensed Medium"/>
                <a:ea typeface="Barlow Condensed Medium"/>
                <a:cs typeface="Barlow Condensed Medium"/>
                <a:sym typeface="Barlow Condensed Medium"/>
              </a:defRPr>
            </a:lvl7pPr>
            <a:lvl8pPr lvl="7">
              <a:spcBef>
                <a:spcPts val="0"/>
              </a:spcBef>
              <a:spcAft>
                <a:spcPts val="0"/>
              </a:spcAft>
              <a:buClr>
                <a:schemeClr val="dk1"/>
              </a:buClr>
              <a:buSzPts val="4000"/>
              <a:buFont typeface="Barlow Condensed Medium"/>
              <a:buNone/>
              <a:defRPr sz="4000">
                <a:solidFill>
                  <a:schemeClr val="dk1"/>
                </a:solidFill>
                <a:latin typeface="Barlow Condensed Medium"/>
                <a:ea typeface="Barlow Condensed Medium"/>
                <a:cs typeface="Barlow Condensed Medium"/>
                <a:sym typeface="Barlow Condensed Medium"/>
              </a:defRPr>
            </a:lvl8pPr>
            <a:lvl9pPr lvl="8">
              <a:spcBef>
                <a:spcPts val="0"/>
              </a:spcBef>
              <a:spcAft>
                <a:spcPts val="0"/>
              </a:spcAft>
              <a:buClr>
                <a:schemeClr val="dk1"/>
              </a:buClr>
              <a:buSzPts val="4000"/>
              <a:buFont typeface="Barlow Condensed Medium"/>
              <a:buNone/>
              <a:defRPr sz="4000">
                <a:solidFill>
                  <a:schemeClr val="dk1"/>
                </a:solidFill>
                <a:latin typeface="Barlow Condensed Medium"/>
                <a:ea typeface="Barlow Condensed Medium"/>
                <a:cs typeface="Barlow Condensed Medium"/>
                <a:sym typeface="Barlow Condensed Medium"/>
              </a:defRPr>
            </a:lvl9pPr>
          </a:lstStyle>
          <a:p>
            <a:endParaRPr/>
          </a:p>
        </p:txBody>
      </p:sp>
      <p:sp>
        <p:nvSpPr>
          <p:cNvPr id="9" name="Google Shape;9;p1"/>
          <p:cNvSpPr txBox="1">
            <a:spLocks noGrp="1"/>
          </p:cNvSpPr>
          <p:nvPr>
            <p:ph type="body" idx="1"/>
          </p:nvPr>
        </p:nvSpPr>
        <p:spPr>
          <a:xfrm>
            <a:off x="1586100" y="1750623"/>
            <a:ext cx="9061500" cy="4188900"/>
          </a:xfrm>
          <a:prstGeom prst="rect">
            <a:avLst/>
          </a:prstGeom>
          <a:noFill/>
          <a:ln>
            <a:noFill/>
          </a:ln>
        </p:spPr>
        <p:txBody>
          <a:bodyPr spcFirstLastPara="1" wrap="square" lIns="121900" tIns="121900" rIns="121900" bIns="121900" anchor="t" anchorCtr="0">
            <a:noAutofit/>
          </a:bodyPr>
          <a:lstStyle>
            <a:lvl1pPr marL="457200" lvl="0" indent="-330200">
              <a:lnSpc>
                <a:spcPct val="115000"/>
              </a:lnSpc>
              <a:spcBef>
                <a:spcPts val="0"/>
              </a:spcBef>
              <a:spcAft>
                <a:spcPts val="0"/>
              </a:spcAft>
              <a:buClr>
                <a:schemeClr val="dk2"/>
              </a:buClr>
              <a:buSzPts val="1600"/>
              <a:buFont typeface="Barlow Condensed"/>
              <a:buChar char="●"/>
              <a:defRPr sz="1600">
                <a:solidFill>
                  <a:schemeClr val="dk2"/>
                </a:solidFill>
                <a:latin typeface="Barlow Condensed"/>
                <a:ea typeface="Barlow Condensed"/>
                <a:cs typeface="Barlow Condensed"/>
                <a:sym typeface="Barlow Condensed"/>
              </a:defRPr>
            </a:lvl1pPr>
            <a:lvl2pPr marL="914400" lvl="1" indent="-330200">
              <a:lnSpc>
                <a:spcPct val="115000"/>
              </a:lnSpc>
              <a:spcBef>
                <a:spcPts val="2100"/>
              </a:spcBef>
              <a:spcAft>
                <a:spcPts val="0"/>
              </a:spcAft>
              <a:buClr>
                <a:schemeClr val="dk2"/>
              </a:buClr>
              <a:buSzPts val="1600"/>
              <a:buFont typeface="Barlow Condensed"/>
              <a:buChar char="○"/>
              <a:defRPr sz="1600">
                <a:solidFill>
                  <a:schemeClr val="dk2"/>
                </a:solidFill>
                <a:latin typeface="Barlow Condensed"/>
                <a:ea typeface="Barlow Condensed"/>
                <a:cs typeface="Barlow Condensed"/>
                <a:sym typeface="Barlow Condensed"/>
              </a:defRPr>
            </a:lvl2pPr>
            <a:lvl3pPr marL="1371600" lvl="2" indent="-330200">
              <a:lnSpc>
                <a:spcPct val="115000"/>
              </a:lnSpc>
              <a:spcBef>
                <a:spcPts val="2100"/>
              </a:spcBef>
              <a:spcAft>
                <a:spcPts val="0"/>
              </a:spcAft>
              <a:buClr>
                <a:schemeClr val="dk2"/>
              </a:buClr>
              <a:buSzPts val="1600"/>
              <a:buFont typeface="Barlow Condensed"/>
              <a:buChar char="■"/>
              <a:defRPr sz="1600">
                <a:solidFill>
                  <a:schemeClr val="dk2"/>
                </a:solidFill>
                <a:latin typeface="Barlow Condensed"/>
                <a:ea typeface="Barlow Condensed"/>
                <a:cs typeface="Barlow Condensed"/>
                <a:sym typeface="Barlow Condensed"/>
              </a:defRPr>
            </a:lvl3pPr>
            <a:lvl4pPr marL="1828800" lvl="3" indent="-330200">
              <a:lnSpc>
                <a:spcPct val="115000"/>
              </a:lnSpc>
              <a:spcBef>
                <a:spcPts val="2100"/>
              </a:spcBef>
              <a:spcAft>
                <a:spcPts val="0"/>
              </a:spcAft>
              <a:buClr>
                <a:schemeClr val="dk2"/>
              </a:buClr>
              <a:buSzPts val="1600"/>
              <a:buFont typeface="Barlow Condensed"/>
              <a:buChar char="●"/>
              <a:defRPr sz="1600">
                <a:solidFill>
                  <a:schemeClr val="dk2"/>
                </a:solidFill>
                <a:latin typeface="Barlow Condensed"/>
                <a:ea typeface="Barlow Condensed"/>
                <a:cs typeface="Barlow Condensed"/>
                <a:sym typeface="Barlow Condensed"/>
              </a:defRPr>
            </a:lvl4pPr>
            <a:lvl5pPr marL="2286000" lvl="4" indent="-330200">
              <a:lnSpc>
                <a:spcPct val="115000"/>
              </a:lnSpc>
              <a:spcBef>
                <a:spcPts val="2100"/>
              </a:spcBef>
              <a:spcAft>
                <a:spcPts val="0"/>
              </a:spcAft>
              <a:buClr>
                <a:schemeClr val="dk2"/>
              </a:buClr>
              <a:buSzPts val="1600"/>
              <a:buFont typeface="Barlow Condensed"/>
              <a:buChar char="○"/>
              <a:defRPr sz="1600">
                <a:solidFill>
                  <a:schemeClr val="dk2"/>
                </a:solidFill>
                <a:latin typeface="Barlow Condensed"/>
                <a:ea typeface="Barlow Condensed"/>
                <a:cs typeface="Barlow Condensed"/>
                <a:sym typeface="Barlow Condensed"/>
              </a:defRPr>
            </a:lvl5pPr>
            <a:lvl6pPr marL="2743200" lvl="5" indent="-330200">
              <a:lnSpc>
                <a:spcPct val="115000"/>
              </a:lnSpc>
              <a:spcBef>
                <a:spcPts val="2100"/>
              </a:spcBef>
              <a:spcAft>
                <a:spcPts val="0"/>
              </a:spcAft>
              <a:buClr>
                <a:schemeClr val="dk2"/>
              </a:buClr>
              <a:buSzPts val="1600"/>
              <a:buFont typeface="Barlow Condensed"/>
              <a:buChar char="■"/>
              <a:defRPr sz="1600">
                <a:solidFill>
                  <a:schemeClr val="dk2"/>
                </a:solidFill>
                <a:latin typeface="Barlow Condensed"/>
                <a:ea typeface="Barlow Condensed"/>
                <a:cs typeface="Barlow Condensed"/>
                <a:sym typeface="Barlow Condensed"/>
              </a:defRPr>
            </a:lvl6pPr>
            <a:lvl7pPr marL="3200400" lvl="6" indent="-330200">
              <a:lnSpc>
                <a:spcPct val="115000"/>
              </a:lnSpc>
              <a:spcBef>
                <a:spcPts val="2100"/>
              </a:spcBef>
              <a:spcAft>
                <a:spcPts val="0"/>
              </a:spcAft>
              <a:buClr>
                <a:schemeClr val="dk2"/>
              </a:buClr>
              <a:buSzPts val="1600"/>
              <a:buFont typeface="Barlow Condensed"/>
              <a:buChar char="●"/>
              <a:defRPr sz="1600">
                <a:solidFill>
                  <a:schemeClr val="dk2"/>
                </a:solidFill>
                <a:latin typeface="Barlow Condensed"/>
                <a:ea typeface="Barlow Condensed"/>
                <a:cs typeface="Barlow Condensed"/>
                <a:sym typeface="Barlow Condensed"/>
              </a:defRPr>
            </a:lvl7pPr>
            <a:lvl8pPr marL="3657600" lvl="7" indent="-330200">
              <a:lnSpc>
                <a:spcPct val="115000"/>
              </a:lnSpc>
              <a:spcBef>
                <a:spcPts val="2100"/>
              </a:spcBef>
              <a:spcAft>
                <a:spcPts val="0"/>
              </a:spcAft>
              <a:buClr>
                <a:schemeClr val="dk2"/>
              </a:buClr>
              <a:buSzPts val="1600"/>
              <a:buFont typeface="Barlow Condensed"/>
              <a:buChar char="○"/>
              <a:defRPr sz="1600">
                <a:solidFill>
                  <a:schemeClr val="dk2"/>
                </a:solidFill>
                <a:latin typeface="Barlow Condensed"/>
                <a:ea typeface="Barlow Condensed"/>
                <a:cs typeface="Barlow Condensed"/>
                <a:sym typeface="Barlow Condensed"/>
              </a:defRPr>
            </a:lvl8pPr>
            <a:lvl9pPr marL="4114800" lvl="8" indent="-330200">
              <a:lnSpc>
                <a:spcPct val="115000"/>
              </a:lnSpc>
              <a:spcBef>
                <a:spcPts val="2100"/>
              </a:spcBef>
              <a:spcAft>
                <a:spcPts val="2100"/>
              </a:spcAft>
              <a:buClr>
                <a:schemeClr val="dk2"/>
              </a:buClr>
              <a:buSzPts val="1600"/>
              <a:buFont typeface="Barlow Condensed"/>
              <a:buChar char="■"/>
              <a:defRPr sz="1600">
                <a:solidFill>
                  <a:schemeClr val="dk2"/>
                </a:solidFill>
                <a:latin typeface="Barlow Condensed"/>
                <a:ea typeface="Barlow Condensed"/>
                <a:cs typeface="Barlow Condensed"/>
                <a:sym typeface="Barlow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4" name="TextBox 3">
            <a:extLst>
              <a:ext uri="{FF2B5EF4-FFF2-40B4-BE49-F238E27FC236}">
                <a16:creationId xmlns:a16="http://schemas.microsoft.com/office/drawing/2014/main" id="{2B6167FF-AD5E-41E4-8385-3024DC936CF2}"/>
              </a:ext>
            </a:extLst>
          </p:cNvPr>
          <p:cNvSpPr txBox="1"/>
          <p:nvPr/>
        </p:nvSpPr>
        <p:spPr>
          <a:xfrm>
            <a:off x="7073900" y="3895229"/>
            <a:ext cx="3213100" cy="1600438"/>
          </a:xfrm>
          <a:prstGeom prst="rect">
            <a:avLst/>
          </a:prstGeom>
          <a:noFill/>
        </p:spPr>
        <p:txBody>
          <a:bodyPr wrap="square" rtlCol="0" anchor="ctr">
            <a:spAutoFit/>
          </a:bodyPr>
          <a:lstStyle/>
          <a:p>
            <a:r>
              <a:rPr lang="en-US" dirty="0">
                <a:solidFill>
                  <a:schemeClr val="tx1"/>
                </a:solidFill>
                <a:latin typeface="Times New Roman" panose="02020603050405020304" pitchFamily="18" charset="0"/>
                <a:cs typeface="Times New Roman" panose="02020603050405020304" pitchFamily="18" charset="0"/>
              </a:rPr>
              <a:t>GVHD</a:t>
            </a:r>
            <a:r>
              <a:rPr lang="vi-VN"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Ths</a:t>
            </a:r>
            <a:r>
              <a:rPr lang="vi-VN" dirty="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Nguyễn</a:t>
            </a:r>
            <a:r>
              <a:rPr lang="en-US" dirty="0">
                <a:solidFill>
                  <a:schemeClr val="tx1"/>
                </a:solidFill>
                <a:latin typeface="Times New Roman" panose="02020603050405020304" pitchFamily="18" charset="0"/>
                <a:cs typeface="Times New Roman" panose="02020603050405020304" pitchFamily="18" charset="0"/>
              </a:rPr>
              <a:t> Minh </a:t>
            </a:r>
            <a:r>
              <a:rPr lang="en-US" dirty="0" err="1">
                <a:solidFill>
                  <a:schemeClr val="tx1"/>
                </a:solidFill>
                <a:latin typeface="Times New Roman" panose="02020603050405020304" pitchFamily="18" charset="0"/>
                <a:cs typeface="Times New Roman" panose="02020603050405020304" pitchFamily="18" charset="0"/>
              </a:rPr>
              <a:t>Nhật</a:t>
            </a:r>
            <a:endParaRPr lang="en-US" dirty="0">
              <a:solidFill>
                <a:schemeClr val="tx1"/>
              </a:solidFill>
              <a:latin typeface="Times New Roman" panose="02020603050405020304" pitchFamily="18" charset="0"/>
              <a:cs typeface="Times New Roman" panose="02020603050405020304" pitchFamily="18" charset="0"/>
            </a:endParaRPr>
          </a:p>
          <a:p>
            <a:r>
              <a:rPr lang="en-US" altLang="ko-KR" dirty="0" err="1">
                <a:solidFill>
                  <a:schemeClr val="tx1"/>
                </a:solidFill>
                <a:latin typeface="Times New Roman" panose="02020603050405020304" pitchFamily="18" charset="0"/>
                <a:cs typeface="Times New Roman" panose="02020603050405020304" pitchFamily="18" charset="0"/>
              </a:rPr>
              <a:t>Thành</a:t>
            </a:r>
            <a:r>
              <a:rPr lang="en-US" altLang="ko-KR" dirty="0">
                <a:solidFill>
                  <a:schemeClr val="tx1"/>
                </a:solidFill>
                <a:latin typeface="Times New Roman" panose="02020603050405020304" pitchFamily="18" charset="0"/>
                <a:cs typeface="Times New Roman" panose="02020603050405020304" pitchFamily="18" charset="0"/>
              </a:rPr>
              <a:t> </a:t>
            </a:r>
            <a:r>
              <a:rPr lang="en-US" altLang="ko-KR" dirty="0" err="1">
                <a:solidFill>
                  <a:schemeClr val="tx1"/>
                </a:solidFill>
                <a:latin typeface="Times New Roman" panose="02020603050405020304" pitchFamily="18" charset="0"/>
                <a:cs typeface="Times New Roman" panose="02020603050405020304" pitchFamily="18" charset="0"/>
              </a:rPr>
              <a:t>viên</a:t>
            </a:r>
            <a:r>
              <a:rPr lang="en-US" altLang="ko-KR" dirty="0">
                <a:solidFill>
                  <a:schemeClr val="tx1"/>
                </a:solidFill>
                <a:latin typeface="Times New Roman" panose="02020603050405020304" pitchFamily="18" charset="0"/>
                <a:cs typeface="Times New Roman" panose="02020603050405020304" pitchFamily="18" charset="0"/>
              </a:rPr>
              <a:t>:</a:t>
            </a:r>
          </a:p>
          <a:p>
            <a:r>
              <a:rPr lang="en-US" altLang="ko-KR" dirty="0">
                <a:solidFill>
                  <a:schemeClr val="tx1"/>
                </a:solidFill>
                <a:latin typeface="Times New Roman" panose="02020603050405020304" pitchFamily="18" charset="0"/>
                <a:cs typeface="Times New Roman" panose="02020603050405020304" pitchFamily="18" charset="0"/>
              </a:rPr>
              <a:t> </a:t>
            </a:r>
            <a:r>
              <a:rPr lang="en-US" altLang="ko-KR" dirty="0" smtClean="0">
                <a:solidFill>
                  <a:schemeClr val="tx1"/>
                </a:solidFill>
                <a:latin typeface="Times New Roman" panose="02020603050405020304" pitchFamily="18" charset="0"/>
                <a:cs typeface="Times New Roman" panose="02020603050405020304" pitchFamily="18" charset="0"/>
              </a:rPr>
              <a:t>    </a:t>
            </a:r>
            <a:r>
              <a:rPr lang="en-US" altLang="ko-KR" dirty="0" err="1" smtClean="0">
                <a:solidFill>
                  <a:schemeClr val="tx1"/>
                </a:solidFill>
                <a:latin typeface="Times New Roman" panose="02020603050405020304" pitchFamily="18" charset="0"/>
                <a:cs typeface="Times New Roman" panose="02020603050405020304" pitchFamily="18" charset="0"/>
              </a:rPr>
              <a:t>Trần</a:t>
            </a:r>
            <a:r>
              <a:rPr lang="en-US" altLang="ko-KR" dirty="0" smtClean="0">
                <a:solidFill>
                  <a:schemeClr val="tx1"/>
                </a:solidFill>
                <a:latin typeface="Times New Roman" panose="02020603050405020304" pitchFamily="18" charset="0"/>
                <a:cs typeface="Times New Roman" panose="02020603050405020304" pitchFamily="18" charset="0"/>
              </a:rPr>
              <a:t> </a:t>
            </a:r>
            <a:r>
              <a:rPr lang="en-US" altLang="ko-KR" dirty="0">
                <a:solidFill>
                  <a:schemeClr val="tx1"/>
                </a:solidFill>
                <a:latin typeface="Times New Roman" panose="02020603050405020304" pitchFamily="18" charset="0"/>
                <a:cs typeface="Times New Roman" panose="02020603050405020304" pitchFamily="18" charset="0"/>
              </a:rPr>
              <a:t>Văn </a:t>
            </a:r>
            <a:r>
              <a:rPr lang="en-US" altLang="ko-KR" dirty="0" err="1">
                <a:solidFill>
                  <a:schemeClr val="tx1"/>
                </a:solidFill>
                <a:latin typeface="Times New Roman" panose="02020603050405020304" pitchFamily="18" charset="0"/>
                <a:cs typeface="Times New Roman" panose="02020603050405020304" pitchFamily="18" charset="0"/>
              </a:rPr>
              <a:t>Quốc</a:t>
            </a:r>
            <a:r>
              <a:rPr lang="en-US" altLang="ko-KR" dirty="0">
                <a:solidFill>
                  <a:schemeClr val="tx1"/>
                </a:solidFill>
                <a:latin typeface="Times New Roman" panose="02020603050405020304" pitchFamily="18" charset="0"/>
                <a:cs typeface="Times New Roman" panose="02020603050405020304" pitchFamily="18" charset="0"/>
              </a:rPr>
              <a:t> </a:t>
            </a:r>
            <a:r>
              <a:rPr lang="en-US" altLang="ko-KR" dirty="0" err="1">
                <a:solidFill>
                  <a:schemeClr val="tx1"/>
                </a:solidFill>
                <a:latin typeface="Times New Roman" panose="02020603050405020304" pitchFamily="18" charset="0"/>
                <a:cs typeface="Times New Roman" panose="02020603050405020304" pitchFamily="18" charset="0"/>
              </a:rPr>
              <a:t>Bảo</a:t>
            </a:r>
            <a:endParaRPr lang="en-US" altLang="ko-KR" dirty="0">
              <a:solidFill>
                <a:schemeClr val="tx1"/>
              </a:solidFill>
              <a:latin typeface="Times New Roman" panose="02020603050405020304" pitchFamily="18" charset="0"/>
              <a:cs typeface="Times New Roman" panose="02020603050405020304" pitchFamily="18" charset="0"/>
            </a:endParaRPr>
          </a:p>
          <a:p>
            <a:r>
              <a:rPr lang="en-US" altLang="ko-KR" dirty="0" smtClean="0">
                <a:solidFill>
                  <a:schemeClr val="tx1"/>
                </a:solidFill>
                <a:latin typeface="Times New Roman" panose="02020603050405020304" pitchFamily="18" charset="0"/>
                <a:cs typeface="Times New Roman" panose="02020603050405020304" pitchFamily="18" charset="0"/>
              </a:rPr>
              <a:t>     </a:t>
            </a:r>
            <a:r>
              <a:rPr lang="en-US" altLang="ko-KR" dirty="0" err="1" smtClean="0">
                <a:solidFill>
                  <a:schemeClr val="tx1"/>
                </a:solidFill>
                <a:latin typeface="Times New Roman" panose="02020603050405020304" pitchFamily="18" charset="0"/>
                <a:cs typeface="Times New Roman" panose="02020603050405020304" pitchFamily="18" charset="0"/>
              </a:rPr>
              <a:t>Nguyễn</a:t>
            </a:r>
            <a:r>
              <a:rPr lang="en-US" altLang="ko-KR" dirty="0" smtClean="0">
                <a:solidFill>
                  <a:schemeClr val="tx1"/>
                </a:solidFill>
                <a:latin typeface="Times New Roman" panose="02020603050405020304" pitchFamily="18" charset="0"/>
                <a:cs typeface="Times New Roman" panose="02020603050405020304" pitchFamily="18" charset="0"/>
              </a:rPr>
              <a:t> </a:t>
            </a:r>
            <a:r>
              <a:rPr lang="en-US" altLang="ko-KR" dirty="0" err="1">
                <a:solidFill>
                  <a:schemeClr val="tx1"/>
                </a:solidFill>
                <a:latin typeface="Times New Roman" panose="02020603050405020304" pitchFamily="18" charset="0"/>
                <a:cs typeface="Times New Roman" panose="02020603050405020304" pitchFamily="18" charset="0"/>
              </a:rPr>
              <a:t>Đức</a:t>
            </a:r>
            <a:r>
              <a:rPr lang="en-US" altLang="ko-KR" dirty="0">
                <a:solidFill>
                  <a:schemeClr val="tx1"/>
                </a:solidFill>
                <a:latin typeface="Times New Roman" panose="02020603050405020304" pitchFamily="18" charset="0"/>
                <a:cs typeface="Times New Roman" panose="02020603050405020304" pitchFamily="18" charset="0"/>
              </a:rPr>
              <a:t> </a:t>
            </a:r>
            <a:r>
              <a:rPr lang="en-US" altLang="ko-KR" dirty="0" err="1">
                <a:solidFill>
                  <a:schemeClr val="tx1"/>
                </a:solidFill>
                <a:latin typeface="Times New Roman" panose="02020603050405020304" pitchFamily="18" charset="0"/>
                <a:cs typeface="Times New Roman" panose="02020603050405020304" pitchFamily="18" charset="0"/>
              </a:rPr>
              <a:t>Thắng</a:t>
            </a:r>
            <a:endParaRPr lang="en-US" altLang="ko-KR" dirty="0">
              <a:solidFill>
                <a:schemeClr val="tx1"/>
              </a:solidFill>
              <a:latin typeface="Times New Roman" panose="02020603050405020304" pitchFamily="18" charset="0"/>
              <a:cs typeface="Times New Roman" panose="02020603050405020304" pitchFamily="18" charset="0"/>
            </a:endParaRPr>
          </a:p>
          <a:p>
            <a:r>
              <a:rPr lang="en-US" altLang="ko-KR" dirty="0" smtClean="0">
                <a:solidFill>
                  <a:schemeClr val="tx1"/>
                </a:solidFill>
                <a:latin typeface="Times New Roman" panose="02020603050405020304" pitchFamily="18" charset="0"/>
                <a:cs typeface="Times New Roman" panose="02020603050405020304" pitchFamily="18" charset="0"/>
              </a:rPr>
              <a:t>     </a:t>
            </a:r>
            <a:r>
              <a:rPr lang="en-US" altLang="ko-KR" dirty="0" err="1" smtClean="0">
                <a:solidFill>
                  <a:schemeClr val="tx1"/>
                </a:solidFill>
                <a:latin typeface="Times New Roman" panose="02020603050405020304" pitchFamily="18" charset="0"/>
                <a:cs typeface="Times New Roman" panose="02020603050405020304" pitchFamily="18" charset="0"/>
              </a:rPr>
              <a:t>Bùi</a:t>
            </a:r>
            <a:r>
              <a:rPr lang="en-US" altLang="ko-KR" dirty="0" smtClean="0">
                <a:solidFill>
                  <a:schemeClr val="tx1"/>
                </a:solidFill>
                <a:latin typeface="Times New Roman" panose="02020603050405020304" pitchFamily="18" charset="0"/>
                <a:cs typeface="Times New Roman" panose="02020603050405020304" pitchFamily="18" charset="0"/>
              </a:rPr>
              <a:t> </a:t>
            </a:r>
            <a:r>
              <a:rPr lang="en-US" altLang="ko-KR" dirty="0" err="1">
                <a:solidFill>
                  <a:schemeClr val="tx1"/>
                </a:solidFill>
                <a:latin typeface="Times New Roman" panose="02020603050405020304" pitchFamily="18" charset="0"/>
                <a:cs typeface="Times New Roman" panose="02020603050405020304" pitchFamily="18" charset="0"/>
              </a:rPr>
              <a:t>Đỗ</a:t>
            </a:r>
            <a:r>
              <a:rPr lang="en-US" altLang="ko-KR" dirty="0">
                <a:solidFill>
                  <a:schemeClr val="tx1"/>
                </a:solidFill>
                <a:latin typeface="Times New Roman" panose="02020603050405020304" pitchFamily="18" charset="0"/>
                <a:cs typeface="Times New Roman" panose="02020603050405020304" pitchFamily="18" charset="0"/>
              </a:rPr>
              <a:t> Thanh </a:t>
            </a:r>
            <a:r>
              <a:rPr lang="en-US" altLang="ko-KR" dirty="0" err="1">
                <a:solidFill>
                  <a:schemeClr val="tx1"/>
                </a:solidFill>
                <a:latin typeface="Times New Roman" panose="02020603050405020304" pitchFamily="18" charset="0"/>
                <a:cs typeface="Times New Roman" panose="02020603050405020304" pitchFamily="18" charset="0"/>
              </a:rPr>
              <a:t>Nhân</a:t>
            </a:r>
            <a:endParaRPr lang="en-US" altLang="ko-KR" dirty="0">
              <a:solidFill>
                <a:schemeClr val="tx1"/>
              </a:solidFill>
              <a:latin typeface="Times New Roman" panose="02020603050405020304" pitchFamily="18" charset="0"/>
              <a:cs typeface="Times New Roman" panose="02020603050405020304" pitchFamily="18" charset="0"/>
            </a:endParaRPr>
          </a:p>
          <a:p>
            <a:r>
              <a:rPr lang="en-US" altLang="ko-KR" dirty="0" smtClean="0">
                <a:solidFill>
                  <a:schemeClr val="tx1"/>
                </a:solidFill>
                <a:latin typeface="Times New Roman" panose="02020603050405020304" pitchFamily="18" charset="0"/>
                <a:cs typeface="Times New Roman" panose="02020603050405020304" pitchFamily="18" charset="0"/>
              </a:rPr>
              <a:t>     </a:t>
            </a:r>
            <a:r>
              <a:rPr lang="en-US" altLang="ko-KR" dirty="0" err="1" smtClean="0">
                <a:solidFill>
                  <a:schemeClr val="tx1"/>
                </a:solidFill>
                <a:latin typeface="Times New Roman" panose="02020603050405020304" pitchFamily="18" charset="0"/>
                <a:cs typeface="Times New Roman" panose="02020603050405020304" pitchFamily="18" charset="0"/>
              </a:rPr>
              <a:t>Trần</a:t>
            </a:r>
            <a:r>
              <a:rPr lang="en-US" altLang="ko-KR" dirty="0" smtClean="0">
                <a:solidFill>
                  <a:schemeClr val="tx1"/>
                </a:solidFill>
                <a:latin typeface="Times New Roman" panose="02020603050405020304" pitchFamily="18" charset="0"/>
                <a:cs typeface="Times New Roman" panose="02020603050405020304" pitchFamily="18" charset="0"/>
              </a:rPr>
              <a:t> </a:t>
            </a:r>
            <a:r>
              <a:rPr lang="en-US" altLang="ko-KR" dirty="0" err="1">
                <a:solidFill>
                  <a:schemeClr val="tx1"/>
                </a:solidFill>
                <a:latin typeface="Times New Roman" panose="02020603050405020304" pitchFamily="18" charset="0"/>
                <a:cs typeface="Times New Roman" panose="02020603050405020304" pitchFamily="18" charset="0"/>
              </a:rPr>
              <a:t>Nhật</a:t>
            </a:r>
            <a:r>
              <a:rPr lang="en-US" altLang="ko-KR" dirty="0">
                <a:solidFill>
                  <a:schemeClr val="tx1"/>
                </a:solidFill>
                <a:latin typeface="Times New Roman" panose="02020603050405020304" pitchFamily="18" charset="0"/>
                <a:cs typeface="Times New Roman" panose="02020603050405020304" pitchFamily="18" charset="0"/>
              </a:rPr>
              <a:t> Thiên</a:t>
            </a:r>
          </a:p>
          <a:p>
            <a:r>
              <a:rPr lang="en-US" altLang="ko-KR" dirty="0" smtClean="0">
                <a:solidFill>
                  <a:schemeClr val="tx1"/>
                </a:solidFill>
                <a:latin typeface="Times New Roman" panose="02020603050405020304" pitchFamily="18" charset="0"/>
                <a:cs typeface="Times New Roman" panose="02020603050405020304" pitchFamily="18" charset="0"/>
              </a:rPr>
              <a:t>     </a:t>
            </a:r>
            <a:r>
              <a:rPr lang="en-US" altLang="ko-KR" dirty="0" err="1" smtClean="0">
                <a:solidFill>
                  <a:schemeClr val="tx1"/>
                </a:solidFill>
                <a:latin typeface="Times New Roman" panose="02020603050405020304" pitchFamily="18" charset="0"/>
                <a:cs typeface="Times New Roman" panose="02020603050405020304" pitchFamily="18" charset="0"/>
              </a:rPr>
              <a:t>Lê</a:t>
            </a:r>
            <a:r>
              <a:rPr lang="en-US" altLang="ko-KR" dirty="0" smtClean="0">
                <a:solidFill>
                  <a:schemeClr val="tx1"/>
                </a:solidFill>
                <a:latin typeface="Times New Roman" panose="02020603050405020304" pitchFamily="18" charset="0"/>
                <a:cs typeface="Times New Roman" panose="02020603050405020304" pitchFamily="18" charset="0"/>
              </a:rPr>
              <a:t> </a:t>
            </a:r>
            <a:r>
              <a:rPr lang="en-US" altLang="ko-KR" dirty="0" err="1">
                <a:solidFill>
                  <a:schemeClr val="tx1"/>
                </a:solidFill>
                <a:latin typeface="Times New Roman" panose="02020603050405020304" pitchFamily="18" charset="0"/>
                <a:cs typeface="Times New Roman" panose="02020603050405020304" pitchFamily="18" charset="0"/>
              </a:rPr>
              <a:t>Công</a:t>
            </a:r>
            <a:r>
              <a:rPr lang="en-US" altLang="ko-KR" dirty="0">
                <a:solidFill>
                  <a:schemeClr val="tx1"/>
                </a:solidFill>
                <a:latin typeface="Times New Roman" panose="02020603050405020304" pitchFamily="18" charset="0"/>
                <a:cs typeface="Times New Roman" panose="02020603050405020304" pitchFamily="18" charset="0"/>
              </a:rPr>
              <a:t> </a:t>
            </a:r>
            <a:r>
              <a:rPr lang="en-US" altLang="ko-KR" dirty="0" err="1">
                <a:solidFill>
                  <a:schemeClr val="tx1"/>
                </a:solidFill>
                <a:latin typeface="Times New Roman" panose="02020603050405020304" pitchFamily="18" charset="0"/>
                <a:cs typeface="Times New Roman" panose="02020603050405020304" pitchFamily="18" charset="0"/>
              </a:rPr>
              <a:t>Hậu</a:t>
            </a:r>
            <a:endParaRPr lang="ko-KR" altLang="en-US"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3B4C724-0776-4328-8F0A-B72DA1579537}"/>
              </a:ext>
            </a:extLst>
          </p:cNvPr>
          <p:cNvSpPr txBox="1"/>
          <p:nvPr/>
        </p:nvSpPr>
        <p:spPr>
          <a:xfrm>
            <a:off x="0" y="2273177"/>
            <a:ext cx="2233166" cy="492443"/>
          </a:xfrm>
          <a:prstGeom prst="rect">
            <a:avLst/>
          </a:prstGeom>
          <a:noFill/>
        </p:spPr>
        <p:txBody>
          <a:bodyPr wrap="square" rtlCol="0" anchor="ctr">
            <a:spAutoFit/>
          </a:bodyPr>
          <a:lstStyle/>
          <a:p>
            <a:r>
              <a:rPr lang="en-US" altLang="ko-KR" sz="2600" b="1" dirty="0" err="1">
                <a:ln w="0"/>
                <a:solidFill>
                  <a:srgbClr val="0066CC"/>
                </a:solidFill>
                <a:effectLst>
                  <a:outerShdw blurRad="38100" dist="19050" dir="2700000" algn="tl" rotWithShape="0">
                    <a:schemeClr val="dk1">
                      <a:alpha val="40000"/>
                    </a:schemeClr>
                  </a:outerShdw>
                </a:effectLst>
                <a:latin typeface="+mj-lt"/>
                <a:cs typeface="Arial" pitchFamily="34" charset="0"/>
              </a:rPr>
              <a:t>Tên</a:t>
            </a:r>
            <a:r>
              <a:rPr lang="en-US" altLang="ko-KR" sz="2600" b="1" dirty="0">
                <a:ln w="0"/>
                <a:solidFill>
                  <a:srgbClr val="0066CC"/>
                </a:solidFill>
                <a:effectLst>
                  <a:outerShdw blurRad="38100" dist="19050" dir="2700000" algn="tl" rotWithShape="0">
                    <a:schemeClr val="dk1">
                      <a:alpha val="40000"/>
                    </a:schemeClr>
                  </a:outerShdw>
                </a:effectLst>
                <a:latin typeface="+mj-lt"/>
                <a:cs typeface="Arial" pitchFamily="34" charset="0"/>
              </a:rPr>
              <a:t> </a:t>
            </a:r>
            <a:r>
              <a:rPr lang="en-US" altLang="ko-KR" sz="2600" b="1" dirty="0" err="1">
                <a:ln w="0"/>
                <a:solidFill>
                  <a:srgbClr val="0066CC"/>
                </a:solidFill>
                <a:effectLst>
                  <a:outerShdw blurRad="38100" dist="19050" dir="2700000" algn="tl" rotWithShape="0">
                    <a:schemeClr val="dk1">
                      <a:alpha val="40000"/>
                    </a:schemeClr>
                  </a:outerShdw>
                </a:effectLst>
                <a:latin typeface="+mj-lt"/>
                <a:cs typeface="Arial" pitchFamily="34" charset="0"/>
              </a:rPr>
              <a:t>đề</a:t>
            </a:r>
            <a:r>
              <a:rPr lang="en-US" altLang="ko-KR" sz="2600" b="1" dirty="0">
                <a:ln w="0"/>
                <a:solidFill>
                  <a:srgbClr val="0066CC"/>
                </a:solidFill>
                <a:effectLst>
                  <a:outerShdw blurRad="38100" dist="19050" dir="2700000" algn="tl" rotWithShape="0">
                    <a:schemeClr val="dk1">
                      <a:alpha val="40000"/>
                    </a:schemeClr>
                  </a:outerShdw>
                </a:effectLst>
                <a:latin typeface="+mj-lt"/>
                <a:cs typeface="Arial" pitchFamily="34" charset="0"/>
              </a:rPr>
              <a:t> </a:t>
            </a:r>
            <a:r>
              <a:rPr lang="en-US" altLang="ko-KR" sz="2600" b="1" dirty="0" err="1">
                <a:ln w="0"/>
                <a:solidFill>
                  <a:srgbClr val="0066CC"/>
                </a:solidFill>
                <a:effectLst>
                  <a:outerShdw blurRad="38100" dist="19050" dir="2700000" algn="tl" rotWithShape="0">
                    <a:schemeClr val="dk1">
                      <a:alpha val="40000"/>
                    </a:schemeClr>
                  </a:outerShdw>
                </a:effectLst>
                <a:latin typeface="+mj-lt"/>
                <a:cs typeface="Arial" pitchFamily="34" charset="0"/>
              </a:rPr>
              <a:t>tài</a:t>
            </a:r>
            <a:r>
              <a:rPr lang="en-US" altLang="ko-KR" sz="2600" b="1" dirty="0">
                <a:ln w="0"/>
                <a:solidFill>
                  <a:srgbClr val="0066CC"/>
                </a:solidFill>
                <a:effectLst>
                  <a:outerShdw blurRad="38100" dist="19050" dir="2700000" algn="tl" rotWithShape="0">
                    <a:schemeClr val="dk1">
                      <a:alpha val="40000"/>
                    </a:schemeClr>
                  </a:outerShdw>
                </a:effectLst>
                <a:latin typeface="+mj-lt"/>
                <a:cs typeface="Arial" pitchFamily="34" charset="0"/>
              </a:rPr>
              <a:t>:</a:t>
            </a:r>
            <a:endParaRPr lang="ko-KR" altLang="en-US" sz="2600" b="1" dirty="0">
              <a:ln w="0"/>
              <a:solidFill>
                <a:srgbClr val="0066CC"/>
              </a:solidFill>
              <a:effectLst>
                <a:outerShdw blurRad="38100" dist="19050" dir="2700000" algn="tl" rotWithShape="0">
                  <a:schemeClr val="dk1">
                    <a:alpha val="40000"/>
                  </a:schemeClr>
                </a:outerShdw>
              </a:effectLst>
              <a:latin typeface="+mj-lt"/>
              <a:cs typeface="Arial" pitchFamily="34" charset="0"/>
            </a:endParaRPr>
          </a:p>
        </p:txBody>
      </p:sp>
      <p:sp>
        <p:nvSpPr>
          <p:cNvPr id="8" name="TextBox 7"/>
          <p:cNvSpPr txBox="1"/>
          <p:nvPr/>
        </p:nvSpPr>
        <p:spPr>
          <a:xfrm>
            <a:off x="-99566" y="2765620"/>
            <a:ext cx="10147300" cy="830997"/>
          </a:xfrm>
          <a:prstGeom prst="rect">
            <a:avLst/>
          </a:prstGeom>
          <a:noFill/>
        </p:spPr>
        <p:txBody>
          <a:bodyPr wrap="square" rtlCol="0">
            <a:spAutoFit/>
          </a:bodyPr>
          <a:lstStyle/>
          <a:p>
            <a:pPr algn="ctr"/>
            <a:r>
              <a:rPr lang="en-US" sz="2400" b="1" dirty="0">
                <a:solidFill>
                  <a:srgbClr val="C00000"/>
                </a:solidFill>
                <a:effectLst/>
                <a:latin typeface="Times New Roman" panose="02020603050405020304" pitchFamily="18" charset="0"/>
                <a:ea typeface="Times New Roman" panose="02020603050405020304" pitchFamily="18" charset="0"/>
              </a:rPr>
              <a:t>XÂY DỰNG ỨNG DỤNG HỖ TRỢ TRUNG TÂM TUYỂN DỤNG SINH VIÊN TÌM VIỆC LÀM Ở CÁC TRƯỜNG ĐẠI HỌC</a:t>
            </a:r>
            <a:r>
              <a:rPr lang="en-US" sz="2400" b="1" dirty="0">
                <a:solidFill>
                  <a:srgbClr val="C00000"/>
                </a:solidFill>
                <a:effectLst/>
                <a:latin typeface="Times New Roman" panose="02020603050405020304" pitchFamily="18" charset="0"/>
                <a:ea typeface="Wingdings" panose="05000000000000000000" pitchFamily="2" charset="2"/>
              </a:rPr>
              <a:t> </a:t>
            </a:r>
            <a:endParaRPr lang="vi-VN" sz="2400" dirty="0">
              <a:solidFill>
                <a:srgbClr val="C00000"/>
              </a:solidFill>
              <a:effectLst/>
              <a:latin typeface="Times New Roman" panose="02020603050405020304" pitchFamily="18" charset="0"/>
              <a:ea typeface="Calibri" panose="020F0502020204030204" pitchFamily="34" charset="0"/>
            </a:endParaRPr>
          </a:p>
        </p:txBody>
      </p:sp>
      <p:pic>
        <p:nvPicPr>
          <p:cNvPr id="2" name="Picture 1"/>
          <p:cNvPicPr>
            <a:picLocks noChangeAspect="1"/>
          </p:cNvPicPr>
          <p:nvPr/>
        </p:nvPicPr>
        <p:blipFill>
          <a:blip r:embed="rId3"/>
          <a:stretch>
            <a:fillRect/>
          </a:stretch>
        </p:blipFill>
        <p:spPr>
          <a:xfrm>
            <a:off x="0" y="0"/>
            <a:ext cx="3204729" cy="1063453"/>
          </a:xfrm>
          <a:prstGeom prst="rect">
            <a:avLst/>
          </a:prstGeom>
        </p:spPr>
      </p:pic>
      <p:sp>
        <p:nvSpPr>
          <p:cNvPr id="6" name="TextBox 5">
            <a:extLst>
              <a:ext uri="{FF2B5EF4-FFF2-40B4-BE49-F238E27FC236}">
                <a16:creationId xmlns:a16="http://schemas.microsoft.com/office/drawing/2014/main" id="{03B4C724-0776-4328-8F0A-B72DA1579537}"/>
              </a:ext>
            </a:extLst>
          </p:cNvPr>
          <p:cNvSpPr txBox="1"/>
          <p:nvPr/>
        </p:nvSpPr>
        <p:spPr>
          <a:xfrm>
            <a:off x="2233166" y="1974565"/>
            <a:ext cx="6299796" cy="492443"/>
          </a:xfrm>
          <a:prstGeom prst="rect">
            <a:avLst/>
          </a:prstGeom>
          <a:noFill/>
        </p:spPr>
        <p:txBody>
          <a:bodyPr wrap="square" rtlCol="0" anchor="ctr">
            <a:spAutoFit/>
          </a:bodyPr>
          <a:lstStyle/>
          <a:p>
            <a:r>
              <a:rPr lang="en-US" altLang="ko-KR" sz="2600" b="1" dirty="0" smtClean="0">
                <a:ln w="0"/>
                <a:solidFill>
                  <a:srgbClr val="0066CC"/>
                </a:solidFill>
                <a:effectLst>
                  <a:outerShdw blurRad="38100" dist="19050" dir="2700000" algn="tl" rotWithShape="0">
                    <a:schemeClr val="dk1">
                      <a:alpha val="40000"/>
                    </a:schemeClr>
                  </a:outerShdw>
                </a:effectLst>
                <a:latin typeface="+mj-lt"/>
                <a:cs typeface="Arial" pitchFamily="34" charset="0"/>
              </a:rPr>
              <a:t>BÁO CÁO KHOÁ LUẬN TỐT NGHIỆP</a:t>
            </a:r>
            <a:endParaRPr lang="ko-KR" altLang="en-US" sz="2600" b="1" dirty="0">
              <a:ln w="0"/>
              <a:solidFill>
                <a:srgbClr val="0066CC"/>
              </a:solidFill>
              <a:effectLst>
                <a:outerShdw blurRad="38100" dist="19050" dir="2700000" algn="tl" rotWithShape="0">
                  <a:schemeClr val="dk1">
                    <a:alpha val="40000"/>
                  </a:schemeClr>
                </a:outerShdw>
              </a:effectLst>
              <a:latin typeface="+mj-lt"/>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3"/>
          <p:cNvSpPr txBox="1">
            <a:spLocks noGrp="1"/>
          </p:cNvSpPr>
          <p:nvPr>
            <p:ph type="title"/>
          </p:nvPr>
        </p:nvSpPr>
        <p:spPr>
          <a:xfrm>
            <a:off x="4798598" y="1192960"/>
            <a:ext cx="2712789" cy="7635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 b="1" dirty="0">
                <a:solidFill>
                  <a:srgbClr val="C00000"/>
                </a:solidFill>
              </a:rPr>
              <a:t>Quy trình Scrum</a:t>
            </a:r>
            <a:endParaRPr b="1" dirty="0">
              <a:solidFill>
                <a:srgbClr val="C00000"/>
              </a:solidFill>
            </a:endParaRPr>
          </a:p>
        </p:txBody>
      </p:sp>
      <p:sp>
        <p:nvSpPr>
          <p:cNvPr id="187" name="Google Shape;187;p13"/>
          <p:cNvSpPr/>
          <p:nvPr/>
        </p:nvSpPr>
        <p:spPr>
          <a:xfrm>
            <a:off x="11548085" y="1192960"/>
            <a:ext cx="478500" cy="4785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88" name="Google Shape;188;p13" descr="Add"/>
          <p:cNvSpPr/>
          <p:nvPr/>
        </p:nvSpPr>
        <p:spPr>
          <a:xfrm rot="2764855">
            <a:off x="11643618" y="1295294"/>
            <a:ext cx="285623" cy="285623"/>
          </a:xfrm>
          <a:custGeom>
            <a:avLst/>
            <a:gdLst/>
            <a:ahLst/>
            <a:cxnLst/>
            <a:rect l="l" t="t" r="r" b="b"/>
            <a:pathLst>
              <a:path w="762000" h="762000" extrusionOk="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3">
            <a:hlinkClick r:id="rId3" action="ppaction://hlinksldjump"/>
          </p:cNvPr>
          <p:cNvSpPr/>
          <p:nvPr/>
        </p:nvSpPr>
        <p:spPr>
          <a:xfrm>
            <a:off x="11548085" y="1192960"/>
            <a:ext cx="478500" cy="4785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 name="image3.png" descr="Scrum process (Imgbin, 2019) | Download Scientific Diagram">
            <a:extLst>
              <a:ext uri="{FF2B5EF4-FFF2-40B4-BE49-F238E27FC236}">
                <a16:creationId xmlns:a16="http://schemas.microsoft.com/office/drawing/2014/main" id="{1BA5AE4A-D87C-9EF6-01CB-3AFA860077AC}"/>
              </a:ext>
            </a:extLst>
          </p:cNvPr>
          <p:cNvPicPr/>
          <p:nvPr/>
        </p:nvPicPr>
        <p:blipFill>
          <a:blip r:embed="rId4"/>
          <a:srcRect/>
          <a:stretch>
            <a:fillRect/>
          </a:stretch>
        </p:blipFill>
        <p:spPr>
          <a:xfrm>
            <a:off x="2271251" y="1898049"/>
            <a:ext cx="7767484" cy="3558854"/>
          </a:xfrm>
          <a:prstGeom prst="rect">
            <a:avLst/>
          </a:prstGeom>
          <a:ln/>
        </p:spPr>
      </p:pic>
      <p:sp>
        <p:nvSpPr>
          <p:cNvPr id="3" name="Rectangle 2">
            <a:extLst>
              <a:ext uri="{FF2B5EF4-FFF2-40B4-BE49-F238E27FC236}">
                <a16:creationId xmlns:a16="http://schemas.microsoft.com/office/drawing/2014/main" id="{7832A6EB-2EDE-1511-D960-53E07C616B75}"/>
              </a:ext>
            </a:extLst>
          </p:cNvPr>
          <p:cNvSpPr/>
          <p:nvPr/>
        </p:nvSpPr>
        <p:spPr>
          <a:xfrm>
            <a:off x="11917566" y="6596390"/>
            <a:ext cx="274434" cy="307777"/>
          </a:xfrm>
          <a:prstGeom prst="rect">
            <a:avLst/>
          </a:prstGeom>
        </p:spPr>
        <p:txBody>
          <a:bodyPr wrap="none">
            <a:spAutoFit/>
          </a:bodyPr>
          <a:lstStyle/>
          <a:p>
            <a:r>
              <a:rPr lang="en-US" altLang="ko-KR" dirty="0">
                <a:solidFill>
                  <a:schemeClr val="tx1"/>
                </a:solidFill>
                <a:latin typeface="Times New Roman" panose="02020603050405020304" pitchFamily="18" charset="0"/>
                <a:cs typeface="Times New Roman" panose="02020603050405020304" pitchFamily="18" charset="0"/>
              </a:rPr>
              <a:t>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4"/>
          <p:cNvSpPr txBox="1">
            <a:spLocks noGrp="1"/>
          </p:cNvSpPr>
          <p:nvPr>
            <p:ph type="title"/>
          </p:nvPr>
        </p:nvSpPr>
        <p:spPr>
          <a:xfrm>
            <a:off x="1088150" y="1432210"/>
            <a:ext cx="9829500" cy="7635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b="1" dirty="0" err="1">
                <a:solidFill>
                  <a:srgbClr val="C00000"/>
                </a:solidFill>
              </a:rPr>
              <a:t>Ưu</a:t>
            </a:r>
            <a:r>
              <a:rPr lang="en-US" b="1" dirty="0">
                <a:solidFill>
                  <a:srgbClr val="C00000"/>
                </a:solidFill>
              </a:rPr>
              <a:t> </a:t>
            </a:r>
            <a:r>
              <a:rPr lang="en-US" b="1" dirty="0" err="1">
                <a:solidFill>
                  <a:srgbClr val="C00000"/>
                </a:solidFill>
              </a:rPr>
              <a:t>điểm</a:t>
            </a:r>
            <a:endParaRPr b="1" dirty="0">
              <a:solidFill>
                <a:srgbClr val="C00000"/>
              </a:solidFill>
            </a:endParaRPr>
          </a:p>
        </p:txBody>
      </p:sp>
      <p:sp>
        <p:nvSpPr>
          <p:cNvPr id="195" name="Google Shape;195;p14"/>
          <p:cNvSpPr txBox="1">
            <a:spLocks noGrp="1"/>
          </p:cNvSpPr>
          <p:nvPr>
            <p:ph type="body" idx="1"/>
          </p:nvPr>
        </p:nvSpPr>
        <p:spPr>
          <a:xfrm>
            <a:off x="1291350" y="2375827"/>
            <a:ext cx="9829500" cy="2944318"/>
          </a:xfrm>
          <a:prstGeom prst="rect">
            <a:avLst/>
          </a:prstGeom>
        </p:spPr>
        <p:txBody>
          <a:bodyPr spcFirstLastPara="1" wrap="square" lIns="121900" tIns="121900" rIns="121900" bIns="121900" anchor="t" anchorCtr="0">
            <a:noAutofit/>
          </a:bodyPr>
          <a:lstStyle/>
          <a:p>
            <a:pPr lvl="0">
              <a:lnSpc>
                <a:spcPct val="150000"/>
              </a:lnSpc>
            </a:pPr>
            <a:r>
              <a:rPr lang="en-US" sz="2400" dirty="0" err="1">
                <a:solidFill>
                  <a:schemeClr val="tx1"/>
                </a:solidFill>
              </a:rPr>
              <a:t>Lợi</a:t>
            </a:r>
            <a:r>
              <a:rPr lang="en-US" sz="2400" dirty="0">
                <a:solidFill>
                  <a:schemeClr val="tx1"/>
                </a:solidFill>
              </a:rPr>
              <a:t> </a:t>
            </a:r>
            <a:r>
              <a:rPr lang="en-US" sz="2400" dirty="0" err="1">
                <a:solidFill>
                  <a:schemeClr val="tx1"/>
                </a:solidFill>
              </a:rPr>
              <a:t>thế</a:t>
            </a:r>
            <a:r>
              <a:rPr lang="en-US" sz="2400" dirty="0">
                <a:solidFill>
                  <a:schemeClr val="tx1"/>
                </a:solidFill>
              </a:rPr>
              <a:t> </a:t>
            </a:r>
            <a:r>
              <a:rPr lang="en-US" sz="2400" dirty="0" err="1">
                <a:solidFill>
                  <a:schemeClr val="tx1"/>
                </a:solidFill>
              </a:rPr>
              <a:t>của</a:t>
            </a:r>
            <a:r>
              <a:rPr lang="en-US" sz="2400" dirty="0">
                <a:solidFill>
                  <a:schemeClr val="tx1"/>
                </a:solidFill>
              </a:rPr>
              <a:t> </a:t>
            </a:r>
            <a:r>
              <a:rPr lang="en-US" sz="2400" dirty="0" err="1">
                <a:solidFill>
                  <a:schemeClr val="tx1"/>
                </a:solidFill>
              </a:rPr>
              <a:t>phương</a:t>
            </a:r>
            <a:r>
              <a:rPr lang="en-US" sz="2400" dirty="0">
                <a:solidFill>
                  <a:schemeClr val="tx1"/>
                </a:solidFill>
              </a:rPr>
              <a:t> </a:t>
            </a:r>
            <a:r>
              <a:rPr lang="en-US" sz="2400" dirty="0" err="1">
                <a:solidFill>
                  <a:schemeClr val="tx1"/>
                </a:solidFill>
              </a:rPr>
              <a:t>pháp</a:t>
            </a:r>
            <a:r>
              <a:rPr lang="en-US" sz="2400" dirty="0">
                <a:solidFill>
                  <a:schemeClr val="tx1"/>
                </a:solidFill>
              </a:rPr>
              <a:t> </a:t>
            </a:r>
            <a:r>
              <a:rPr lang="en-US" sz="2400" dirty="0" err="1">
                <a:solidFill>
                  <a:schemeClr val="tx1"/>
                </a:solidFill>
              </a:rPr>
              <a:t>này</a:t>
            </a:r>
            <a:r>
              <a:rPr lang="en-US" sz="2400" dirty="0">
                <a:solidFill>
                  <a:schemeClr val="tx1"/>
                </a:solidFill>
              </a:rPr>
              <a:t> </a:t>
            </a:r>
            <a:r>
              <a:rPr lang="en-US" sz="2400" dirty="0" err="1">
                <a:solidFill>
                  <a:schemeClr val="tx1"/>
                </a:solidFill>
              </a:rPr>
              <a:t>bao</a:t>
            </a:r>
            <a:r>
              <a:rPr lang="en-US" sz="2400" dirty="0">
                <a:solidFill>
                  <a:schemeClr val="tx1"/>
                </a:solidFill>
              </a:rPr>
              <a:t> </a:t>
            </a:r>
            <a:r>
              <a:rPr lang="en-US" sz="2400" dirty="0" err="1">
                <a:solidFill>
                  <a:schemeClr val="tx1"/>
                </a:solidFill>
              </a:rPr>
              <a:t>gồm</a:t>
            </a:r>
            <a:r>
              <a:rPr lang="en-US" sz="2400" dirty="0">
                <a:solidFill>
                  <a:schemeClr val="tx1"/>
                </a:solidFill>
              </a:rPr>
              <a:t> </a:t>
            </a:r>
            <a:r>
              <a:rPr lang="en-US" sz="2400" dirty="0" err="1">
                <a:solidFill>
                  <a:schemeClr val="tx1"/>
                </a:solidFill>
              </a:rPr>
              <a:t>việc</a:t>
            </a:r>
            <a:r>
              <a:rPr lang="en-US" sz="2400" dirty="0">
                <a:solidFill>
                  <a:schemeClr val="tx1"/>
                </a:solidFill>
              </a:rPr>
              <a:t> </a:t>
            </a:r>
            <a:r>
              <a:rPr lang="en-US" sz="2400" dirty="0" err="1">
                <a:solidFill>
                  <a:schemeClr val="tx1"/>
                </a:solidFill>
              </a:rPr>
              <a:t>giảm</a:t>
            </a:r>
            <a:r>
              <a:rPr lang="en-US" sz="2400" dirty="0">
                <a:solidFill>
                  <a:schemeClr val="tx1"/>
                </a:solidFill>
              </a:rPr>
              <a:t> </a:t>
            </a:r>
            <a:r>
              <a:rPr lang="en-US" sz="2400" dirty="0" err="1">
                <a:solidFill>
                  <a:schemeClr val="tx1"/>
                </a:solidFill>
              </a:rPr>
              <a:t>thiểu</a:t>
            </a:r>
            <a:r>
              <a:rPr lang="en-US" sz="2400" dirty="0">
                <a:solidFill>
                  <a:schemeClr val="tx1"/>
                </a:solidFill>
              </a:rPr>
              <a:t> </a:t>
            </a:r>
            <a:r>
              <a:rPr lang="en-US" sz="2400" dirty="0" err="1">
                <a:solidFill>
                  <a:schemeClr val="tx1"/>
                </a:solidFill>
              </a:rPr>
              <a:t>tài</a:t>
            </a:r>
            <a:r>
              <a:rPr lang="en-US" sz="2400" dirty="0">
                <a:solidFill>
                  <a:schemeClr val="tx1"/>
                </a:solidFill>
              </a:rPr>
              <a:t> </a:t>
            </a:r>
            <a:r>
              <a:rPr lang="en-US" sz="2400" dirty="0" err="1">
                <a:solidFill>
                  <a:schemeClr val="tx1"/>
                </a:solidFill>
              </a:rPr>
              <a:t>liệu</a:t>
            </a:r>
            <a:r>
              <a:rPr lang="en-US" sz="2400" dirty="0">
                <a:solidFill>
                  <a:schemeClr val="tx1"/>
                </a:solidFill>
              </a:rPr>
              <a:t> </a:t>
            </a:r>
            <a:r>
              <a:rPr lang="en-US" sz="2400" dirty="0" err="1">
                <a:solidFill>
                  <a:schemeClr val="tx1"/>
                </a:solidFill>
              </a:rPr>
              <a:t>tới</a:t>
            </a:r>
            <a:r>
              <a:rPr lang="en-US" sz="2400" dirty="0">
                <a:solidFill>
                  <a:schemeClr val="tx1"/>
                </a:solidFill>
              </a:rPr>
              <a:t> </a:t>
            </a:r>
            <a:r>
              <a:rPr lang="en-US" sz="2400" dirty="0" err="1">
                <a:solidFill>
                  <a:schemeClr val="tx1"/>
                </a:solidFill>
              </a:rPr>
              <a:t>mức</a:t>
            </a:r>
            <a:r>
              <a:rPr lang="en-US" sz="2400" dirty="0">
                <a:solidFill>
                  <a:schemeClr val="tx1"/>
                </a:solidFill>
              </a:rPr>
              <a:t> </a:t>
            </a:r>
            <a:r>
              <a:rPr lang="en-US" sz="2400" dirty="0" err="1">
                <a:solidFill>
                  <a:schemeClr val="tx1"/>
                </a:solidFill>
              </a:rPr>
              <a:t>tối</a:t>
            </a:r>
            <a:r>
              <a:rPr lang="en-US" sz="2400" dirty="0">
                <a:solidFill>
                  <a:schemeClr val="tx1"/>
                </a:solidFill>
              </a:rPr>
              <a:t> </a:t>
            </a:r>
            <a:r>
              <a:rPr lang="en-US" sz="2400" dirty="0" err="1">
                <a:solidFill>
                  <a:schemeClr val="tx1"/>
                </a:solidFill>
              </a:rPr>
              <a:t>thiểu</a:t>
            </a:r>
            <a:r>
              <a:rPr lang="en-US" sz="2400" dirty="0">
                <a:solidFill>
                  <a:schemeClr val="tx1"/>
                </a:solidFill>
              </a:rPr>
              <a:t> </a:t>
            </a:r>
            <a:r>
              <a:rPr lang="en-US" sz="2400" dirty="0" err="1">
                <a:solidFill>
                  <a:schemeClr val="tx1"/>
                </a:solidFill>
              </a:rPr>
              <a:t>để</a:t>
            </a:r>
            <a:r>
              <a:rPr lang="en-US" sz="2400" dirty="0">
                <a:solidFill>
                  <a:schemeClr val="tx1"/>
                </a:solidFill>
              </a:rPr>
              <a:t> </a:t>
            </a:r>
            <a:r>
              <a:rPr lang="en-US" sz="2400" dirty="0" err="1">
                <a:solidFill>
                  <a:schemeClr val="tx1"/>
                </a:solidFill>
              </a:rPr>
              <a:t>đạt</a:t>
            </a:r>
            <a:r>
              <a:rPr lang="en-US" sz="2400" dirty="0">
                <a:solidFill>
                  <a:schemeClr val="tx1"/>
                </a:solidFill>
              </a:rPr>
              <a:t> </a:t>
            </a:r>
            <a:r>
              <a:rPr lang="en-US" sz="2400" dirty="0" err="1">
                <a:solidFill>
                  <a:schemeClr val="tx1"/>
                </a:solidFill>
              </a:rPr>
              <a:t>được</a:t>
            </a:r>
            <a:r>
              <a:rPr lang="en-US" sz="2400" dirty="0">
                <a:solidFill>
                  <a:schemeClr val="tx1"/>
                </a:solidFill>
              </a:rPr>
              <a:t> </a:t>
            </a:r>
            <a:r>
              <a:rPr lang="en-US" sz="2400" dirty="0" err="1">
                <a:solidFill>
                  <a:schemeClr val="tx1"/>
                </a:solidFill>
              </a:rPr>
              <a:t>năng</a:t>
            </a:r>
            <a:r>
              <a:rPr lang="en-US" sz="2400" dirty="0">
                <a:solidFill>
                  <a:schemeClr val="tx1"/>
                </a:solidFill>
              </a:rPr>
              <a:t> </a:t>
            </a:r>
            <a:r>
              <a:rPr lang="en-US" sz="2400" dirty="0" err="1">
                <a:solidFill>
                  <a:schemeClr val="tx1"/>
                </a:solidFill>
              </a:rPr>
              <a:t>suất</a:t>
            </a:r>
            <a:r>
              <a:rPr lang="en-US" sz="2400" dirty="0">
                <a:solidFill>
                  <a:schemeClr val="tx1"/>
                </a:solidFill>
              </a:rPr>
              <a:t> </a:t>
            </a:r>
            <a:r>
              <a:rPr lang="en-US" sz="2400" dirty="0" err="1">
                <a:solidFill>
                  <a:schemeClr val="tx1"/>
                </a:solidFill>
              </a:rPr>
              <a:t>cao</a:t>
            </a:r>
            <a:r>
              <a:rPr lang="en-US" sz="2400" dirty="0">
                <a:solidFill>
                  <a:schemeClr val="tx1"/>
                </a:solidFill>
              </a:rPr>
              <a:t> </a:t>
            </a:r>
            <a:r>
              <a:rPr lang="en-US" sz="2400" dirty="0" err="1">
                <a:solidFill>
                  <a:schemeClr val="tx1"/>
                </a:solidFill>
              </a:rPr>
              <a:t>nhất</a:t>
            </a:r>
            <a:r>
              <a:rPr lang="en-US" sz="2400" dirty="0">
                <a:solidFill>
                  <a:schemeClr val="tx1"/>
                </a:solidFill>
              </a:rPr>
              <a:t>.</a:t>
            </a:r>
          </a:p>
          <a:p>
            <a:pPr lvl="0">
              <a:lnSpc>
                <a:spcPct val="150000"/>
              </a:lnSpc>
            </a:pPr>
            <a:r>
              <a:rPr lang="en-US" sz="2400" dirty="0">
                <a:solidFill>
                  <a:schemeClr val="tx1"/>
                </a:solidFill>
              </a:rPr>
              <a:t> </a:t>
            </a:r>
            <a:r>
              <a:rPr lang="en-US" sz="2400" dirty="0" err="1">
                <a:solidFill>
                  <a:schemeClr val="tx1"/>
                </a:solidFill>
              </a:rPr>
              <a:t>Chỉ</a:t>
            </a:r>
            <a:r>
              <a:rPr lang="en-US" sz="2400" dirty="0">
                <a:solidFill>
                  <a:schemeClr val="tx1"/>
                </a:solidFill>
              </a:rPr>
              <a:t> </a:t>
            </a:r>
            <a:r>
              <a:rPr lang="en-US" sz="2400" dirty="0" err="1">
                <a:solidFill>
                  <a:schemeClr val="tx1"/>
                </a:solidFill>
              </a:rPr>
              <a:t>viết</a:t>
            </a:r>
            <a:r>
              <a:rPr lang="en-US" sz="2400" dirty="0">
                <a:solidFill>
                  <a:schemeClr val="tx1"/>
                </a:solidFill>
              </a:rPr>
              <a:t> </a:t>
            </a:r>
            <a:r>
              <a:rPr lang="en-US" sz="2400" dirty="0" err="1">
                <a:solidFill>
                  <a:schemeClr val="tx1"/>
                </a:solidFill>
              </a:rPr>
              <a:t>những</a:t>
            </a:r>
            <a:r>
              <a:rPr lang="en-US" sz="2400" dirty="0">
                <a:solidFill>
                  <a:schemeClr val="tx1"/>
                </a:solidFill>
              </a:rPr>
              <a:t> </a:t>
            </a:r>
            <a:r>
              <a:rPr lang="en-US" sz="2400" dirty="0" err="1">
                <a:solidFill>
                  <a:schemeClr val="tx1"/>
                </a:solidFill>
              </a:rPr>
              <a:t>tài</a:t>
            </a:r>
            <a:r>
              <a:rPr lang="en-US" sz="2400" dirty="0">
                <a:solidFill>
                  <a:schemeClr val="tx1"/>
                </a:solidFill>
              </a:rPr>
              <a:t> </a:t>
            </a:r>
            <a:r>
              <a:rPr lang="en-US" sz="2400" dirty="0" err="1">
                <a:solidFill>
                  <a:schemeClr val="tx1"/>
                </a:solidFill>
              </a:rPr>
              <a:t>liệu</a:t>
            </a:r>
            <a:r>
              <a:rPr lang="en-US" sz="2400" dirty="0">
                <a:solidFill>
                  <a:schemeClr val="tx1"/>
                </a:solidFill>
              </a:rPr>
              <a:t> </a:t>
            </a:r>
            <a:r>
              <a:rPr lang="en-US" sz="2400" dirty="0" err="1">
                <a:solidFill>
                  <a:schemeClr val="tx1"/>
                </a:solidFill>
              </a:rPr>
              <a:t>tối</a:t>
            </a:r>
            <a:r>
              <a:rPr lang="en-US" sz="2400" dirty="0">
                <a:solidFill>
                  <a:schemeClr val="tx1"/>
                </a:solidFill>
              </a:rPr>
              <a:t> </a:t>
            </a:r>
            <a:r>
              <a:rPr lang="en-US" sz="2400" dirty="0" err="1">
                <a:solidFill>
                  <a:schemeClr val="tx1"/>
                </a:solidFill>
              </a:rPr>
              <a:t>thiểu</a:t>
            </a:r>
            <a:r>
              <a:rPr lang="en-US" sz="2400" dirty="0">
                <a:solidFill>
                  <a:schemeClr val="tx1"/>
                </a:solidFill>
              </a:rPr>
              <a:t> </a:t>
            </a:r>
            <a:r>
              <a:rPr lang="en-US" sz="2400" dirty="0" err="1">
                <a:solidFill>
                  <a:schemeClr val="tx1"/>
                </a:solidFill>
              </a:rPr>
              <a:t>cho</a:t>
            </a:r>
            <a:r>
              <a:rPr lang="en-US" sz="2400" dirty="0">
                <a:solidFill>
                  <a:schemeClr val="tx1"/>
                </a:solidFill>
              </a:rPr>
              <a:t> </a:t>
            </a:r>
            <a:r>
              <a:rPr lang="en-US" sz="2400" dirty="0" err="1">
                <a:solidFill>
                  <a:schemeClr val="tx1"/>
                </a:solidFill>
              </a:rPr>
              <a:t>phép</a:t>
            </a:r>
            <a:r>
              <a:rPr lang="en-US" sz="2400" dirty="0">
                <a:solidFill>
                  <a:schemeClr val="tx1"/>
                </a:solidFill>
              </a:rPr>
              <a:t> </a:t>
            </a:r>
            <a:r>
              <a:rPr lang="en-US" sz="2400" dirty="0" err="1">
                <a:solidFill>
                  <a:schemeClr val="tx1"/>
                </a:solidFill>
              </a:rPr>
              <a:t>lưu</a:t>
            </a:r>
            <a:r>
              <a:rPr lang="en-US" sz="2400" dirty="0">
                <a:solidFill>
                  <a:schemeClr val="tx1"/>
                </a:solidFill>
              </a:rPr>
              <a:t> </a:t>
            </a:r>
            <a:r>
              <a:rPr lang="en-US" sz="2400" dirty="0" err="1">
                <a:solidFill>
                  <a:schemeClr val="tx1"/>
                </a:solidFill>
              </a:rPr>
              <a:t>lại</a:t>
            </a:r>
            <a:r>
              <a:rPr lang="en-US" sz="2400" dirty="0">
                <a:solidFill>
                  <a:schemeClr val="tx1"/>
                </a:solidFill>
              </a:rPr>
              <a:t> </a:t>
            </a:r>
            <a:r>
              <a:rPr lang="en-US" sz="2400" dirty="0" err="1">
                <a:solidFill>
                  <a:schemeClr val="tx1"/>
                </a:solidFill>
              </a:rPr>
              <a:t>lịch</a:t>
            </a:r>
            <a:r>
              <a:rPr lang="en-US" sz="2400" dirty="0">
                <a:solidFill>
                  <a:schemeClr val="tx1"/>
                </a:solidFill>
              </a:rPr>
              <a:t> </a:t>
            </a:r>
            <a:r>
              <a:rPr lang="en-US" sz="2400" dirty="0" err="1">
                <a:solidFill>
                  <a:schemeClr val="tx1"/>
                </a:solidFill>
              </a:rPr>
              <a:t>sử</a:t>
            </a:r>
            <a:r>
              <a:rPr lang="en-US" sz="2400" dirty="0">
                <a:solidFill>
                  <a:schemeClr val="tx1"/>
                </a:solidFill>
              </a:rPr>
              <a:t> </a:t>
            </a:r>
            <a:r>
              <a:rPr lang="en-US" sz="2400" dirty="0" err="1">
                <a:solidFill>
                  <a:schemeClr val="tx1"/>
                </a:solidFill>
              </a:rPr>
              <a:t>của</a:t>
            </a:r>
            <a:r>
              <a:rPr lang="en-US" sz="2400" dirty="0">
                <a:solidFill>
                  <a:schemeClr val="tx1"/>
                </a:solidFill>
              </a:rPr>
              <a:t> </a:t>
            </a:r>
            <a:r>
              <a:rPr lang="en-US" sz="2400" dirty="0" err="1">
                <a:solidFill>
                  <a:schemeClr val="tx1"/>
                </a:solidFill>
              </a:rPr>
              <a:t>các</a:t>
            </a:r>
            <a:r>
              <a:rPr lang="en-US" sz="2400" dirty="0">
                <a:solidFill>
                  <a:schemeClr val="tx1"/>
                </a:solidFill>
              </a:rPr>
              <a:t> </a:t>
            </a:r>
            <a:r>
              <a:rPr lang="en-US" sz="2400" dirty="0" err="1">
                <a:solidFill>
                  <a:schemeClr val="tx1"/>
                </a:solidFill>
              </a:rPr>
              <a:t>quyết</a:t>
            </a:r>
            <a:r>
              <a:rPr lang="en-US" sz="2400" dirty="0">
                <a:solidFill>
                  <a:schemeClr val="tx1"/>
                </a:solidFill>
              </a:rPr>
              <a:t> </a:t>
            </a:r>
            <a:r>
              <a:rPr lang="en-US" sz="2400" dirty="0" err="1">
                <a:solidFill>
                  <a:schemeClr val="tx1"/>
                </a:solidFill>
              </a:rPr>
              <a:t>định</a:t>
            </a:r>
            <a:r>
              <a:rPr lang="en-US" sz="2400" dirty="0">
                <a:solidFill>
                  <a:schemeClr val="tx1"/>
                </a:solidFill>
              </a:rPr>
              <a:t> </a:t>
            </a:r>
            <a:r>
              <a:rPr lang="en-US" sz="2400" dirty="0" err="1">
                <a:solidFill>
                  <a:schemeClr val="tx1"/>
                </a:solidFill>
              </a:rPr>
              <a:t>được</a:t>
            </a:r>
            <a:r>
              <a:rPr lang="en-US" sz="2400" dirty="0">
                <a:solidFill>
                  <a:schemeClr val="tx1"/>
                </a:solidFill>
              </a:rPr>
              <a:t> </a:t>
            </a:r>
            <a:r>
              <a:rPr lang="en-US" sz="2400" dirty="0" err="1">
                <a:solidFill>
                  <a:schemeClr val="tx1"/>
                </a:solidFill>
              </a:rPr>
              <a:t>đưa</a:t>
            </a:r>
            <a:r>
              <a:rPr lang="en-US" sz="2400" dirty="0">
                <a:solidFill>
                  <a:schemeClr val="tx1"/>
                </a:solidFill>
              </a:rPr>
              <a:t> </a:t>
            </a:r>
            <a:r>
              <a:rPr lang="en-US" sz="2400" dirty="0" err="1">
                <a:solidFill>
                  <a:schemeClr val="tx1"/>
                </a:solidFill>
              </a:rPr>
              <a:t>ra</a:t>
            </a:r>
            <a:r>
              <a:rPr lang="en-US" sz="2400" dirty="0">
                <a:solidFill>
                  <a:schemeClr val="tx1"/>
                </a:solidFill>
              </a:rPr>
              <a:t> </a:t>
            </a:r>
            <a:r>
              <a:rPr lang="en-US" sz="2400" dirty="0" err="1">
                <a:solidFill>
                  <a:schemeClr val="tx1"/>
                </a:solidFill>
              </a:rPr>
              <a:t>trong</a:t>
            </a:r>
            <a:r>
              <a:rPr lang="en-US" sz="2400" dirty="0">
                <a:solidFill>
                  <a:schemeClr val="tx1"/>
                </a:solidFill>
              </a:rPr>
              <a:t> </a:t>
            </a:r>
            <a:r>
              <a:rPr lang="en-US" sz="2400" dirty="0" err="1">
                <a:solidFill>
                  <a:schemeClr val="tx1"/>
                </a:solidFill>
              </a:rPr>
              <a:t>dự</a:t>
            </a:r>
            <a:r>
              <a:rPr lang="en-US" sz="2400" dirty="0">
                <a:solidFill>
                  <a:schemeClr val="tx1"/>
                </a:solidFill>
              </a:rPr>
              <a:t> </a:t>
            </a:r>
            <a:r>
              <a:rPr lang="en-US" sz="2400" dirty="0" err="1">
                <a:solidFill>
                  <a:schemeClr val="tx1"/>
                </a:solidFill>
              </a:rPr>
              <a:t>án</a:t>
            </a:r>
            <a:r>
              <a:rPr lang="en-US" sz="2400" dirty="0">
                <a:solidFill>
                  <a:schemeClr val="tx1"/>
                </a:solidFill>
              </a:rPr>
              <a:t> </a:t>
            </a:r>
            <a:r>
              <a:rPr lang="en-US" sz="2400" dirty="0" err="1">
                <a:solidFill>
                  <a:schemeClr val="tx1"/>
                </a:solidFill>
              </a:rPr>
              <a:t>và</a:t>
            </a:r>
            <a:r>
              <a:rPr lang="en-US" sz="2400" dirty="0">
                <a:solidFill>
                  <a:schemeClr val="tx1"/>
                </a:solidFill>
              </a:rPr>
              <a:t> </a:t>
            </a:r>
            <a:r>
              <a:rPr lang="en-US" sz="2400" dirty="0" err="1">
                <a:solidFill>
                  <a:schemeClr val="tx1"/>
                </a:solidFill>
              </a:rPr>
              <a:t>dễ</a:t>
            </a:r>
            <a:r>
              <a:rPr lang="en-US" sz="2400" dirty="0">
                <a:solidFill>
                  <a:schemeClr val="tx1"/>
                </a:solidFill>
              </a:rPr>
              <a:t> </a:t>
            </a:r>
            <a:r>
              <a:rPr lang="en-US" sz="2400" dirty="0" err="1">
                <a:solidFill>
                  <a:schemeClr val="tx1"/>
                </a:solidFill>
              </a:rPr>
              <a:t>dàng</a:t>
            </a:r>
            <a:r>
              <a:rPr lang="en-US" sz="2400" dirty="0">
                <a:solidFill>
                  <a:schemeClr val="tx1"/>
                </a:solidFill>
              </a:rPr>
              <a:t> </a:t>
            </a:r>
            <a:r>
              <a:rPr lang="en-US" sz="2400" dirty="0" err="1">
                <a:solidFill>
                  <a:schemeClr val="tx1"/>
                </a:solidFill>
              </a:rPr>
              <a:t>thực</a:t>
            </a:r>
            <a:r>
              <a:rPr lang="en-US" sz="2400" dirty="0">
                <a:solidFill>
                  <a:schemeClr val="tx1"/>
                </a:solidFill>
              </a:rPr>
              <a:t> </a:t>
            </a:r>
            <a:r>
              <a:rPr lang="en-US" sz="2400" dirty="0" err="1">
                <a:solidFill>
                  <a:schemeClr val="tx1"/>
                </a:solidFill>
              </a:rPr>
              <a:t>hiện</a:t>
            </a:r>
            <a:r>
              <a:rPr lang="en-US" sz="2400" dirty="0">
                <a:solidFill>
                  <a:schemeClr val="tx1"/>
                </a:solidFill>
              </a:rPr>
              <a:t> </a:t>
            </a:r>
            <a:r>
              <a:rPr lang="en-US" sz="2400" dirty="0" err="1">
                <a:solidFill>
                  <a:schemeClr val="tx1"/>
                </a:solidFill>
              </a:rPr>
              <a:t>các</a:t>
            </a:r>
            <a:r>
              <a:rPr lang="en-US" sz="2400" dirty="0">
                <a:solidFill>
                  <a:schemeClr val="tx1"/>
                </a:solidFill>
              </a:rPr>
              <a:t> can </a:t>
            </a:r>
            <a:r>
              <a:rPr lang="en-US" sz="2400" dirty="0" err="1">
                <a:solidFill>
                  <a:schemeClr val="tx1"/>
                </a:solidFill>
              </a:rPr>
              <a:t>thiệp</a:t>
            </a:r>
            <a:r>
              <a:rPr lang="en-US" sz="2400" dirty="0">
                <a:solidFill>
                  <a:schemeClr val="tx1"/>
                </a:solidFill>
              </a:rPr>
              <a:t> </a:t>
            </a:r>
            <a:r>
              <a:rPr lang="en-US" sz="2400" dirty="0" err="1">
                <a:solidFill>
                  <a:schemeClr val="tx1"/>
                </a:solidFill>
              </a:rPr>
              <a:t>vào</a:t>
            </a:r>
            <a:r>
              <a:rPr lang="en-US" sz="2400" dirty="0">
                <a:solidFill>
                  <a:schemeClr val="tx1"/>
                </a:solidFill>
              </a:rPr>
              <a:t> </a:t>
            </a:r>
            <a:r>
              <a:rPr lang="en-US" sz="2400" dirty="0" err="1">
                <a:solidFill>
                  <a:schemeClr val="tx1"/>
                </a:solidFill>
              </a:rPr>
              <a:t>phần</a:t>
            </a:r>
            <a:r>
              <a:rPr lang="en-US" sz="2400" dirty="0">
                <a:solidFill>
                  <a:schemeClr val="tx1"/>
                </a:solidFill>
              </a:rPr>
              <a:t> </a:t>
            </a:r>
            <a:r>
              <a:rPr lang="en-US" sz="2400" dirty="0" err="1">
                <a:solidFill>
                  <a:schemeClr val="tx1"/>
                </a:solidFill>
              </a:rPr>
              <a:t>mềm</a:t>
            </a:r>
            <a:r>
              <a:rPr lang="en-US" sz="2400" dirty="0">
                <a:solidFill>
                  <a:schemeClr val="tx1"/>
                </a:solidFill>
              </a:rPr>
              <a:t> </a:t>
            </a:r>
            <a:r>
              <a:rPr lang="en-US" sz="2400" dirty="0" err="1">
                <a:solidFill>
                  <a:schemeClr val="tx1"/>
                </a:solidFill>
              </a:rPr>
              <a:t>khi</a:t>
            </a:r>
            <a:r>
              <a:rPr lang="en-US" sz="2400" dirty="0">
                <a:solidFill>
                  <a:schemeClr val="tx1"/>
                </a:solidFill>
              </a:rPr>
              <a:t> </a:t>
            </a:r>
            <a:r>
              <a:rPr lang="en-US" sz="2400" dirty="0" err="1">
                <a:solidFill>
                  <a:schemeClr val="tx1"/>
                </a:solidFill>
              </a:rPr>
              <a:t>nó</a:t>
            </a:r>
            <a:r>
              <a:rPr lang="en-US" sz="2400" dirty="0">
                <a:solidFill>
                  <a:schemeClr val="tx1"/>
                </a:solidFill>
              </a:rPr>
              <a:t> </a:t>
            </a:r>
            <a:r>
              <a:rPr lang="en-US" sz="2400" dirty="0" err="1">
                <a:solidFill>
                  <a:schemeClr val="tx1"/>
                </a:solidFill>
              </a:rPr>
              <a:t>đi</a:t>
            </a:r>
            <a:r>
              <a:rPr lang="en-US" sz="2400" dirty="0">
                <a:solidFill>
                  <a:schemeClr val="tx1"/>
                </a:solidFill>
              </a:rPr>
              <a:t> </a:t>
            </a:r>
            <a:r>
              <a:rPr lang="en-US" sz="2400" dirty="0" err="1">
                <a:solidFill>
                  <a:schemeClr val="tx1"/>
                </a:solidFill>
              </a:rPr>
              <a:t>vào</a:t>
            </a:r>
            <a:r>
              <a:rPr lang="en-US" sz="2400" dirty="0">
                <a:solidFill>
                  <a:schemeClr val="tx1"/>
                </a:solidFill>
              </a:rPr>
              <a:t> </a:t>
            </a:r>
            <a:r>
              <a:rPr lang="en-US" sz="2400" dirty="0" err="1">
                <a:solidFill>
                  <a:schemeClr val="tx1"/>
                </a:solidFill>
              </a:rPr>
              <a:t>giai</a:t>
            </a:r>
            <a:r>
              <a:rPr lang="en-US" sz="2400" dirty="0">
                <a:solidFill>
                  <a:schemeClr val="tx1"/>
                </a:solidFill>
              </a:rPr>
              <a:t> </a:t>
            </a:r>
            <a:r>
              <a:rPr lang="en-US" sz="2400" dirty="0" err="1">
                <a:solidFill>
                  <a:schemeClr val="tx1"/>
                </a:solidFill>
              </a:rPr>
              <a:t>đoạn</a:t>
            </a:r>
            <a:r>
              <a:rPr lang="en-US" sz="2400" dirty="0">
                <a:solidFill>
                  <a:schemeClr val="tx1"/>
                </a:solidFill>
              </a:rPr>
              <a:t> </a:t>
            </a:r>
            <a:r>
              <a:rPr lang="en-US" sz="2400" dirty="0" err="1">
                <a:solidFill>
                  <a:schemeClr val="tx1"/>
                </a:solidFill>
              </a:rPr>
              <a:t>bảo</a:t>
            </a:r>
            <a:r>
              <a:rPr lang="en-US" sz="2400" dirty="0">
                <a:solidFill>
                  <a:schemeClr val="tx1"/>
                </a:solidFill>
              </a:rPr>
              <a:t> </a:t>
            </a:r>
            <a:r>
              <a:rPr lang="en-US" sz="2400" dirty="0" err="1">
                <a:solidFill>
                  <a:schemeClr val="tx1"/>
                </a:solidFill>
              </a:rPr>
              <a:t>trì</a:t>
            </a:r>
            <a:r>
              <a:rPr lang="en-US" sz="2400" dirty="0">
                <a:solidFill>
                  <a:schemeClr val="tx1"/>
                </a:solidFill>
              </a:rPr>
              <a:t>.</a:t>
            </a:r>
          </a:p>
        </p:txBody>
      </p:sp>
      <p:sp>
        <p:nvSpPr>
          <p:cNvPr id="196" name="Google Shape;196;p14"/>
          <p:cNvSpPr/>
          <p:nvPr/>
        </p:nvSpPr>
        <p:spPr>
          <a:xfrm>
            <a:off x="11548085" y="1192960"/>
            <a:ext cx="478500" cy="4785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7" name="Google Shape;197;p14" descr="Add"/>
          <p:cNvSpPr/>
          <p:nvPr/>
        </p:nvSpPr>
        <p:spPr>
          <a:xfrm rot="2764855">
            <a:off x="11643618" y="1295294"/>
            <a:ext cx="285623" cy="285623"/>
          </a:xfrm>
          <a:custGeom>
            <a:avLst/>
            <a:gdLst/>
            <a:ahLst/>
            <a:cxnLst/>
            <a:rect l="l" t="t" r="r" b="b"/>
            <a:pathLst>
              <a:path w="762000" h="762000" extrusionOk="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4">
            <a:hlinkClick r:id="rId3" action="ppaction://hlinksldjump"/>
          </p:cNvPr>
          <p:cNvSpPr/>
          <p:nvPr/>
        </p:nvSpPr>
        <p:spPr>
          <a:xfrm>
            <a:off x="11548085" y="1192960"/>
            <a:ext cx="478500" cy="4785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B4A33EDD-FD90-FCB9-5B83-99C28A8262DE}"/>
              </a:ext>
            </a:extLst>
          </p:cNvPr>
          <p:cNvSpPr/>
          <p:nvPr/>
        </p:nvSpPr>
        <p:spPr>
          <a:xfrm>
            <a:off x="11917566" y="6596390"/>
            <a:ext cx="364202" cy="307777"/>
          </a:xfrm>
          <a:prstGeom prst="rect">
            <a:avLst/>
          </a:prstGeom>
        </p:spPr>
        <p:txBody>
          <a:bodyPr wrap="none">
            <a:spAutoFit/>
          </a:bodyPr>
          <a:lstStyle/>
          <a:p>
            <a:r>
              <a:rPr lang="en-US" altLang="ko-KR" dirty="0">
                <a:solidFill>
                  <a:schemeClr val="tx1"/>
                </a:solidFill>
                <a:latin typeface="Times New Roman" panose="02020603050405020304" pitchFamily="18" charset="0"/>
                <a:cs typeface="Times New Roman" panose="02020603050405020304" pitchFamily="18" charset="0"/>
              </a:rPr>
              <a:t>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5"/>
          <p:cNvSpPr txBox="1">
            <a:spLocks noGrp="1"/>
          </p:cNvSpPr>
          <p:nvPr>
            <p:ph type="title"/>
          </p:nvPr>
        </p:nvSpPr>
        <p:spPr>
          <a:xfrm>
            <a:off x="1291175" y="1907825"/>
            <a:ext cx="9829500" cy="7635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 b="1" dirty="0">
                <a:solidFill>
                  <a:srgbClr val="C00000"/>
                </a:solidFill>
              </a:rPr>
              <a:t>Nhược điểm</a:t>
            </a:r>
            <a:endParaRPr b="1" dirty="0">
              <a:solidFill>
                <a:srgbClr val="C00000"/>
              </a:solidFill>
            </a:endParaRPr>
          </a:p>
        </p:txBody>
      </p:sp>
      <p:sp>
        <p:nvSpPr>
          <p:cNvPr id="204" name="Google Shape;204;p15"/>
          <p:cNvSpPr txBox="1">
            <a:spLocks noGrp="1"/>
          </p:cNvSpPr>
          <p:nvPr>
            <p:ph type="body" idx="1"/>
          </p:nvPr>
        </p:nvSpPr>
        <p:spPr>
          <a:xfrm>
            <a:off x="1291350" y="2671325"/>
            <a:ext cx="9829500" cy="2341500"/>
          </a:xfrm>
          <a:prstGeom prst="rect">
            <a:avLst/>
          </a:prstGeom>
        </p:spPr>
        <p:txBody>
          <a:bodyPr spcFirstLastPara="1" wrap="square" lIns="121900" tIns="121900" rIns="121900" bIns="121900" anchor="t" anchorCtr="0">
            <a:noAutofit/>
          </a:bodyPr>
          <a:lstStyle/>
          <a:p>
            <a:pPr marL="0" lvl="0" indent="0">
              <a:lnSpc>
                <a:spcPct val="150000"/>
              </a:lnSpc>
              <a:buClr>
                <a:schemeClr val="dk1"/>
              </a:buClr>
              <a:buSzPts val="1100"/>
              <a:buNone/>
            </a:pPr>
            <a:r>
              <a:rPr lang="en-US" sz="2400" dirty="0" err="1">
                <a:solidFill>
                  <a:schemeClr val="tx1"/>
                </a:solidFill>
              </a:rPr>
              <a:t>Phạm</a:t>
            </a:r>
            <a:r>
              <a:rPr lang="en-US" sz="2400" dirty="0">
                <a:solidFill>
                  <a:schemeClr val="tx1"/>
                </a:solidFill>
              </a:rPr>
              <a:t> vi creep </a:t>
            </a:r>
            <a:r>
              <a:rPr lang="en-US" sz="2400" dirty="0" err="1">
                <a:solidFill>
                  <a:schemeClr val="tx1"/>
                </a:solidFill>
              </a:rPr>
              <a:t>là</a:t>
            </a:r>
            <a:r>
              <a:rPr lang="en-US" sz="2400" dirty="0">
                <a:solidFill>
                  <a:schemeClr val="tx1"/>
                </a:solidFill>
              </a:rPr>
              <a:t> </a:t>
            </a:r>
            <a:r>
              <a:rPr lang="en-US" sz="2400" dirty="0" err="1">
                <a:solidFill>
                  <a:schemeClr val="tx1"/>
                </a:solidFill>
              </a:rPr>
              <a:t>một</a:t>
            </a:r>
            <a:r>
              <a:rPr lang="en-US" sz="2400" dirty="0">
                <a:solidFill>
                  <a:schemeClr val="tx1"/>
                </a:solidFill>
              </a:rPr>
              <a:t> </a:t>
            </a:r>
            <a:r>
              <a:rPr lang="en-US" sz="2400" dirty="0" err="1">
                <a:solidFill>
                  <a:schemeClr val="tx1"/>
                </a:solidFill>
              </a:rPr>
              <a:t>vấn</a:t>
            </a:r>
            <a:r>
              <a:rPr lang="en-US" sz="2400" dirty="0">
                <a:solidFill>
                  <a:schemeClr val="tx1"/>
                </a:solidFill>
              </a:rPr>
              <a:t> </a:t>
            </a:r>
            <a:r>
              <a:rPr lang="en-US" sz="2400" dirty="0" err="1">
                <a:solidFill>
                  <a:schemeClr val="tx1"/>
                </a:solidFill>
              </a:rPr>
              <a:t>đề</a:t>
            </a:r>
            <a:r>
              <a:rPr lang="en-US" sz="2400" dirty="0">
                <a:solidFill>
                  <a:schemeClr val="tx1"/>
                </a:solidFill>
              </a:rPr>
              <a:t> </a:t>
            </a:r>
            <a:r>
              <a:rPr lang="en-US" sz="2400" dirty="0" err="1">
                <a:solidFill>
                  <a:schemeClr val="tx1"/>
                </a:solidFill>
              </a:rPr>
              <a:t>quan</a:t>
            </a:r>
            <a:r>
              <a:rPr lang="en-US" sz="2400" dirty="0">
                <a:solidFill>
                  <a:schemeClr val="tx1"/>
                </a:solidFill>
              </a:rPr>
              <a:t> </a:t>
            </a:r>
            <a:r>
              <a:rPr lang="en-US" sz="2400" dirty="0" err="1">
                <a:solidFill>
                  <a:schemeClr val="tx1"/>
                </a:solidFill>
              </a:rPr>
              <a:t>trọng</a:t>
            </a:r>
            <a:r>
              <a:rPr lang="en-US" sz="2400" dirty="0">
                <a:solidFill>
                  <a:schemeClr val="tx1"/>
                </a:solidFill>
              </a:rPr>
              <a:t> </a:t>
            </a:r>
            <a:r>
              <a:rPr lang="en-US" sz="2400" dirty="0" err="1">
                <a:solidFill>
                  <a:schemeClr val="tx1"/>
                </a:solidFill>
              </a:rPr>
              <a:t>trong</a:t>
            </a:r>
            <a:r>
              <a:rPr lang="en-US" sz="2400" dirty="0">
                <a:solidFill>
                  <a:schemeClr val="tx1"/>
                </a:solidFill>
              </a:rPr>
              <a:t> </a:t>
            </a:r>
            <a:r>
              <a:rPr lang="en-US" sz="2400" dirty="0" err="1">
                <a:solidFill>
                  <a:schemeClr val="tx1"/>
                </a:solidFill>
              </a:rPr>
              <a:t>các</a:t>
            </a:r>
            <a:r>
              <a:rPr lang="en-US" sz="2400" dirty="0">
                <a:solidFill>
                  <a:schemeClr val="tx1"/>
                </a:solidFill>
              </a:rPr>
              <a:t> </a:t>
            </a:r>
            <a:r>
              <a:rPr lang="en-US" sz="2400" dirty="0" err="1">
                <a:solidFill>
                  <a:schemeClr val="tx1"/>
                </a:solidFill>
              </a:rPr>
              <a:t>dự</a:t>
            </a:r>
            <a:r>
              <a:rPr lang="en-US" sz="2400" dirty="0">
                <a:solidFill>
                  <a:schemeClr val="tx1"/>
                </a:solidFill>
              </a:rPr>
              <a:t> </a:t>
            </a:r>
            <a:r>
              <a:rPr lang="en-US" sz="2400" dirty="0" err="1">
                <a:solidFill>
                  <a:schemeClr val="tx1"/>
                </a:solidFill>
              </a:rPr>
              <a:t>án</a:t>
            </a:r>
            <a:r>
              <a:rPr lang="en-US" sz="2400" dirty="0">
                <a:solidFill>
                  <a:schemeClr val="tx1"/>
                </a:solidFill>
              </a:rPr>
              <a:t> Scrum. </a:t>
            </a:r>
            <a:r>
              <a:rPr lang="en-US" sz="2400" dirty="0" err="1">
                <a:solidFill>
                  <a:schemeClr val="tx1"/>
                </a:solidFill>
              </a:rPr>
              <a:t>Vì</a:t>
            </a:r>
            <a:r>
              <a:rPr lang="en-US" sz="2400" dirty="0">
                <a:solidFill>
                  <a:schemeClr val="tx1"/>
                </a:solidFill>
              </a:rPr>
              <a:t> </a:t>
            </a:r>
            <a:r>
              <a:rPr lang="en-US" sz="2400" dirty="0" err="1">
                <a:solidFill>
                  <a:schemeClr val="tx1"/>
                </a:solidFill>
              </a:rPr>
              <a:t>dự</a:t>
            </a:r>
            <a:r>
              <a:rPr lang="en-US" sz="2400" dirty="0">
                <a:solidFill>
                  <a:schemeClr val="tx1"/>
                </a:solidFill>
              </a:rPr>
              <a:t> </a:t>
            </a:r>
            <a:r>
              <a:rPr lang="en-US" sz="2400" dirty="0" err="1">
                <a:solidFill>
                  <a:schemeClr val="tx1"/>
                </a:solidFill>
              </a:rPr>
              <a:t>án</a:t>
            </a:r>
            <a:r>
              <a:rPr lang="en-US" sz="2400" dirty="0">
                <a:solidFill>
                  <a:schemeClr val="tx1"/>
                </a:solidFill>
              </a:rPr>
              <a:t> </a:t>
            </a:r>
            <a:r>
              <a:rPr lang="en-US" sz="2400" dirty="0" err="1">
                <a:solidFill>
                  <a:schemeClr val="tx1"/>
                </a:solidFill>
              </a:rPr>
              <a:t>phụ</a:t>
            </a:r>
            <a:r>
              <a:rPr lang="en-US" sz="2400" dirty="0">
                <a:solidFill>
                  <a:schemeClr val="tx1"/>
                </a:solidFill>
              </a:rPr>
              <a:t> </a:t>
            </a:r>
            <a:r>
              <a:rPr lang="en-US" sz="2400" dirty="0" err="1">
                <a:solidFill>
                  <a:schemeClr val="tx1"/>
                </a:solidFill>
              </a:rPr>
              <a:t>thuộc</a:t>
            </a:r>
            <a:r>
              <a:rPr lang="en-US" sz="2400" dirty="0">
                <a:solidFill>
                  <a:schemeClr val="tx1"/>
                </a:solidFill>
              </a:rPr>
              <a:t> </a:t>
            </a:r>
            <a:r>
              <a:rPr lang="en-US" sz="2400" dirty="0" err="1">
                <a:solidFill>
                  <a:schemeClr val="tx1"/>
                </a:solidFill>
              </a:rPr>
              <a:t>vào</a:t>
            </a:r>
            <a:r>
              <a:rPr lang="en-US" sz="2400" dirty="0">
                <a:solidFill>
                  <a:schemeClr val="tx1"/>
                </a:solidFill>
              </a:rPr>
              <a:t> </a:t>
            </a:r>
            <a:r>
              <a:rPr lang="en-US" sz="2400" dirty="0" err="1">
                <a:solidFill>
                  <a:schemeClr val="tx1"/>
                </a:solidFill>
              </a:rPr>
              <a:t>sự</a:t>
            </a:r>
            <a:r>
              <a:rPr lang="en-US" sz="2400" dirty="0">
                <a:solidFill>
                  <a:schemeClr val="tx1"/>
                </a:solidFill>
              </a:rPr>
              <a:t> </a:t>
            </a:r>
            <a:r>
              <a:rPr lang="en-US" sz="2400" dirty="0" err="1">
                <a:solidFill>
                  <a:schemeClr val="tx1"/>
                </a:solidFill>
              </a:rPr>
              <a:t>hợp</a:t>
            </a:r>
            <a:r>
              <a:rPr lang="en-US" sz="2400" dirty="0">
                <a:solidFill>
                  <a:schemeClr val="tx1"/>
                </a:solidFill>
              </a:rPr>
              <a:t> </a:t>
            </a:r>
            <a:r>
              <a:rPr lang="en-US" sz="2400" dirty="0" err="1">
                <a:solidFill>
                  <a:schemeClr val="tx1"/>
                </a:solidFill>
              </a:rPr>
              <a:t>tác</a:t>
            </a:r>
            <a:r>
              <a:rPr lang="en-US" sz="2400" dirty="0">
                <a:solidFill>
                  <a:schemeClr val="tx1"/>
                </a:solidFill>
              </a:rPr>
              <a:t> </a:t>
            </a:r>
            <a:r>
              <a:rPr lang="en-US" sz="2400" dirty="0" err="1">
                <a:solidFill>
                  <a:schemeClr val="tx1"/>
                </a:solidFill>
              </a:rPr>
              <a:t>chặt</a:t>
            </a:r>
            <a:r>
              <a:rPr lang="en-US" sz="2400" dirty="0">
                <a:solidFill>
                  <a:schemeClr val="tx1"/>
                </a:solidFill>
              </a:rPr>
              <a:t> </a:t>
            </a:r>
            <a:r>
              <a:rPr lang="en-US" sz="2400" dirty="0" err="1">
                <a:solidFill>
                  <a:schemeClr val="tx1"/>
                </a:solidFill>
              </a:rPr>
              <a:t>chẽ</a:t>
            </a:r>
            <a:r>
              <a:rPr lang="en-US" sz="2400" dirty="0">
                <a:solidFill>
                  <a:schemeClr val="tx1"/>
                </a:solidFill>
              </a:rPr>
              <a:t> </a:t>
            </a:r>
            <a:r>
              <a:rPr lang="en-US" sz="2400" dirty="0" err="1">
                <a:solidFill>
                  <a:schemeClr val="tx1"/>
                </a:solidFill>
              </a:rPr>
              <a:t>của</a:t>
            </a:r>
            <a:r>
              <a:rPr lang="en-US" sz="2400" dirty="0">
                <a:solidFill>
                  <a:schemeClr val="tx1"/>
                </a:solidFill>
              </a:rPr>
              <a:t> </a:t>
            </a:r>
            <a:r>
              <a:rPr lang="en-US" sz="2400" dirty="0" err="1">
                <a:solidFill>
                  <a:schemeClr val="tx1"/>
                </a:solidFill>
              </a:rPr>
              <a:t>nhóm</a:t>
            </a:r>
            <a:r>
              <a:rPr lang="en-US" sz="2400" dirty="0">
                <a:solidFill>
                  <a:schemeClr val="tx1"/>
                </a:solidFill>
              </a:rPr>
              <a:t>, </a:t>
            </a:r>
            <a:r>
              <a:rPr lang="en-US" sz="2400" dirty="0" err="1">
                <a:solidFill>
                  <a:schemeClr val="tx1"/>
                </a:solidFill>
              </a:rPr>
              <a:t>bất</a:t>
            </a:r>
            <a:r>
              <a:rPr lang="en-US" sz="2400" dirty="0">
                <a:solidFill>
                  <a:schemeClr val="tx1"/>
                </a:solidFill>
              </a:rPr>
              <a:t> </a:t>
            </a:r>
            <a:r>
              <a:rPr lang="en-US" sz="2400" dirty="0" err="1">
                <a:solidFill>
                  <a:schemeClr val="tx1"/>
                </a:solidFill>
              </a:rPr>
              <a:t>kỳ</a:t>
            </a:r>
            <a:r>
              <a:rPr lang="en-US" sz="2400" dirty="0">
                <a:solidFill>
                  <a:schemeClr val="tx1"/>
                </a:solidFill>
              </a:rPr>
              <a:t> </a:t>
            </a:r>
            <a:r>
              <a:rPr lang="en-US" sz="2400" dirty="0" err="1">
                <a:solidFill>
                  <a:schemeClr val="tx1"/>
                </a:solidFill>
              </a:rPr>
              <a:t>thành</a:t>
            </a:r>
            <a:r>
              <a:rPr lang="en-US" sz="2400" dirty="0">
                <a:solidFill>
                  <a:schemeClr val="tx1"/>
                </a:solidFill>
              </a:rPr>
              <a:t> </a:t>
            </a:r>
            <a:r>
              <a:rPr lang="en-US" sz="2400" dirty="0" err="1">
                <a:solidFill>
                  <a:schemeClr val="tx1"/>
                </a:solidFill>
              </a:rPr>
              <a:t>viên</a:t>
            </a:r>
            <a:r>
              <a:rPr lang="en-US" sz="2400" dirty="0">
                <a:solidFill>
                  <a:schemeClr val="tx1"/>
                </a:solidFill>
              </a:rPr>
              <a:t> </a:t>
            </a:r>
            <a:r>
              <a:rPr lang="en-US" sz="2400" dirty="0" err="1">
                <a:solidFill>
                  <a:schemeClr val="tx1"/>
                </a:solidFill>
              </a:rPr>
              <a:t>nào</a:t>
            </a:r>
            <a:r>
              <a:rPr lang="en-US" sz="2400" dirty="0">
                <a:solidFill>
                  <a:schemeClr val="tx1"/>
                </a:solidFill>
              </a:rPr>
              <a:t> </a:t>
            </a:r>
            <a:r>
              <a:rPr lang="en-US" sz="2400" dirty="0" err="1">
                <a:solidFill>
                  <a:schemeClr val="tx1"/>
                </a:solidFill>
              </a:rPr>
              <a:t>rời</a:t>
            </a:r>
            <a:r>
              <a:rPr lang="en-US" sz="2400" dirty="0">
                <a:solidFill>
                  <a:schemeClr val="tx1"/>
                </a:solidFill>
              </a:rPr>
              <a:t> </a:t>
            </a:r>
            <a:r>
              <a:rPr lang="en-US" sz="2400" dirty="0" err="1">
                <a:solidFill>
                  <a:schemeClr val="tx1"/>
                </a:solidFill>
              </a:rPr>
              <a:t>khỏi</a:t>
            </a:r>
            <a:r>
              <a:rPr lang="en-US" sz="2400" dirty="0">
                <a:solidFill>
                  <a:schemeClr val="tx1"/>
                </a:solidFill>
              </a:rPr>
              <a:t> </a:t>
            </a:r>
            <a:r>
              <a:rPr lang="en-US" sz="2400" dirty="0" err="1">
                <a:solidFill>
                  <a:schemeClr val="tx1"/>
                </a:solidFill>
              </a:rPr>
              <a:t>nhóm</a:t>
            </a:r>
            <a:r>
              <a:rPr lang="en-US" sz="2400" dirty="0">
                <a:solidFill>
                  <a:schemeClr val="tx1"/>
                </a:solidFill>
              </a:rPr>
              <a:t> </a:t>
            </a:r>
            <a:r>
              <a:rPr lang="en-US" sz="2400" dirty="0" err="1">
                <a:solidFill>
                  <a:schemeClr val="tx1"/>
                </a:solidFill>
              </a:rPr>
              <a:t>có</a:t>
            </a:r>
            <a:r>
              <a:rPr lang="en-US" sz="2400" dirty="0">
                <a:solidFill>
                  <a:schemeClr val="tx1"/>
                </a:solidFill>
              </a:rPr>
              <a:t> </a:t>
            </a:r>
            <a:r>
              <a:rPr lang="en-US" sz="2400" dirty="0" err="1">
                <a:solidFill>
                  <a:schemeClr val="tx1"/>
                </a:solidFill>
              </a:rPr>
              <a:t>thể</a:t>
            </a:r>
            <a:r>
              <a:rPr lang="en-US" sz="2400" dirty="0">
                <a:solidFill>
                  <a:schemeClr val="tx1"/>
                </a:solidFill>
              </a:rPr>
              <a:t> </a:t>
            </a:r>
            <a:r>
              <a:rPr lang="en-US" sz="2400" dirty="0" err="1">
                <a:solidFill>
                  <a:schemeClr val="tx1"/>
                </a:solidFill>
              </a:rPr>
              <a:t>phá</a:t>
            </a:r>
            <a:r>
              <a:rPr lang="en-US" sz="2400" dirty="0">
                <a:solidFill>
                  <a:schemeClr val="tx1"/>
                </a:solidFill>
              </a:rPr>
              <a:t> </a:t>
            </a:r>
            <a:r>
              <a:rPr lang="en-US" sz="2400" dirty="0" err="1">
                <a:solidFill>
                  <a:schemeClr val="tx1"/>
                </a:solidFill>
              </a:rPr>
              <a:t>vỡ</a:t>
            </a:r>
            <a:r>
              <a:rPr lang="en-US" sz="2400" dirty="0">
                <a:solidFill>
                  <a:schemeClr val="tx1"/>
                </a:solidFill>
              </a:rPr>
              <a:t> </a:t>
            </a:r>
            <a:r>
              <a:rPr lang="en-US" sz="2400" dirty="0" err="1">
                <a:solidFill>
                  <a:schemeClr val="tx1"/>
                </a:solidFill>
              </a:rPr>
              <a:t>toàn</a:t>
            </a:r>
            <a:r>
              <a:rPr lang="en-US" sz="2400" dirty="0">
                <a:solidFill>
                  <a:schemeClr val="tx1"/>
                </a:solidFill>
              </a:rPr>
              <a:t> </a:t>
            </a:r>
            <a:r>
              <a:rPr lang="en-US" sz="2400" dirty="0" err="1">
                <a:solidFill>
                  <a:schemeClr val="tx1"/>
                </a:solidFill>
              </a:rPr>
              <a:t>bộ</a:t>
            </a:r>
            <a:r>
              <a:rPr lang="en-US" sz="2400" dirty="0">
                <a:solidFill>
                  <a:schemeClr val="tx1"/>
                </a:solidFill>
              </a:rPr>
              <a:t> </a:t>
            </a:r>
            <a:r>
              <a:rPr lang="en-US" sz="2400" dirty="0" err="1">
                <a:solidFill>
                  <a:schemeClr val="tx1"/>
                </a:solidFill>
              </a:rPr>
              <a:t>dự</a:t>
            </a:r>
            <a:r>
              <a:rPr lang="en-US" sz="2400" dirty="0">
                <a:solidFill>
                  <a:schemeClr val="tx1"/>
                </a:solidFill>
              </a:rPr>
              <a:t> </a:t>
            </a:r>
            <a:r>
              <a:rPr lang="en-US" sz="2400" dirty="0" err="1">
                <a:solidFill>
                  <a:schemeClr val="tx1"/>
                </a:solidFill>
              </a:rPr>
              <a:t>án</a:t>
            </a:r>
            <a:r>
              <a:rPr lang="en-US" sz="2400" dirty="0">
                <a:solidFill>
                  <a:schemeClr val="tx1"/>
                </a:solidFill>
              </a:rPr>
              <a:t>.</a:t>
            </a:r>
            <a:endParaRPr sz="2400" dirty="0">
              <a:solidFill>
                <a:schemeClr val="tx1"/>
              </a:solidFill>
            </a:endParaRPr>
          </a:p>
        </p:txBody>
      </p:sp>
      <p:sp>
        <p:nvSpPr>
          <p:cNvPr id="205" name="Google Shape;205;p15"/>
          <p:cNvSpPr/>
          <p:nvPr/>
        </p:nvSpPr>
        <p:spPr>
          <a:xfrm>
            <a:off x="11548085" y="1192960"/>
            <a:ext cx="478500" cy="4785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6" name="Google Shape;206;p15" descr="Add"/>
          <p:cNvSpPr/>
          <p:nvPr/>
        </p:nvSpPr>
        <p:spPr>
          <a:xfrm rot="2764855">
            <a:off x="11643618" y="1295294"/>
            <a:ext cx="285623" cy="285623"/>
          </a:xfrm>
          <a:custGeom>
            <a:avLst/>
            <a:gdLst/>
            <a:ahLst/>
            <a:cxnLst/>
            <a:rect l="l" t="t" r="r" b="b"/>
            <a:pathLst>
              <a:path w="762000" h="762000" extrusionOk="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15">
            <a:hlinkClick r:id="rId3" action="ppaction://hlinksldjump"/>
          </p:cNvPr>
          <p:cNvSpPr/>
          <p:nvPr/>
        </p:nvSpPr>
        <p:spPr>
          <a:xfrm>
            <a:off x="11548085" y="1192960"/>
            <a:ext cx="478500" cy="4785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30B83859-ACB2-4AE3-999A-309DC9209CA1}"/>
              </a:ext>
            </a:extLst>
          </p:cNvPr>
          <p:cNvSpPr/>
          <p:nvPr/>
        </p:nvSpPr>
        <p:spPr>
          <a:xfrm>
            <a:off x="11888070" y="6596390"/>
            <a:ext cx="364202" cy="307777"/>
          </a:xfrm>
          <a:prstGeom prst="rect">
            <a:avLst/>
          </a:prstGeom>
        </p:spPr>
        <p:txBody>
          <a:bodyPr wrap="none">
            <a:spAutoFit/>
          </a:bodyPr>
          <a:lstStyle/>
          <a:p>
            <a:r>
              <a:rPr lang="en-US" altLang="ko-KR" dirty="0">
                <a:solidFill>
                  <a:schemeClr val="tx1"/>
                </a:solidFill>
                <a:latin typeface="Times New Roman" panose="02020603050405020304" pitchFamily="18" charset="0"/>
                <a:cs typeface="Times New Roman" panose="02020603050405020304" pitchFamily="18" charset="0"/>
              </a:rPr>
              <a:t>11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6"/>
          <p:cNvSpPr txBox="1">
            <a:spLocks noGrp="1"/>
          </p:cNvSpPr>
          <p:nvPr>
            <p:ph type="title"/>
          </p:nvPr>
        </p:nvSpPr>
        <p:spPr>
          <a:xfrm>
            <a:off x="1997757" y="1852407"/>
            <a:ext cx="8808789" cy="127872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US" sz="5400" b="1" dirty="0">
                <a:solidFill>
                  <a:srgbClr val="0066CC"/>
                </a:solidFill>
              </a:rPr>
              <a:t>III. KẾ HOẠCH DỰ ÁN</a:t>
            </a:r>
            <a:endParaRPr sz="5400" b="1" dirty="0">
              <a:solidFill>
                <a:srgbClr val="0066CC"/>
              </a:solidFill>
            </a:endParaRPr>
          </a:p>
        </p:txBody>
      </p:sp>
      <p:sp>
        <p:nvSpPr>
          <p:cNvPr id="214" name="Google Shape;214;p16"/>
          <p:cNvSpPr/>
          <p:nvPr/>
        </p:nvSpPr>
        <p:spPr>
          <a:xfrm>
            <a:off x="11548085" y="1192960"/>
            <a:ext cx="478500" cy="4785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5" name="Google Shape;215;p16" descr="Add"/>
          <p:cNvSpPr/>
          <p:nvPr/>
        </p:nvSpPr>
        <p:spPr>
          <a:xfrm rot="2764855">
            <a:off x="11643618" y="1295294"/>
            <a:ext cx="285623" cy="285623"/>
          </a:xfrm>
          <a:custGeom>
            <a:avLst/>
            <a:gdLst/>
            <a:ahLst/>
            <a:cxnLst/>
            <a:rect l="l" t="t" r="r" b="b"/>
            <a:pathLst>
              <a:path w="762000" h="762000" extrusionOk="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16">
            <a:hlinkClick r:id="rId3" action="ppaction://hlinksldjump"/>
          </p:cNvPr>
          <p:cNvSpPr/>
          <p:nvPr/>
        </p:nvSpPr>
        <p:spPr>
          <a:xfrm>
            <a:off x="11548085" y="1192960"/>
            <a:ext cx="478500" cy="4785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 name="Rectangle 7"/>
          <p:cNvSpPr/>
          <p:nvPr/>
        </p:nvSpPr>
        <p:spPr>
          <a:xfrm>
            <a:off x="3961343" y="3235355"/>
            <a:ext cx="4881615"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dirty="0"/>
          </a:p>
        </p:txBody>
      </p:sp>
      <p:sp>
        <p:nvSpPr>
          <p:cNvPr id="2" name="Rectangle 1">
            <a:extLst>
              <a:ext uri="{FF2B5EF4-FFF2-40B4-BE49-F238E27FC236}">
                <a16:creationId xmlns:a16="http://schemas.microsoft.com/office/drawing/2014/main" id="{B7874225-FB6F-05EB-0A0E-A542D161BDED}"/>
              </a:ext>
            </a:extLst>
          </p:cNvPr>
          <p:cNvSpPr/>
          <p:nvPr/>
        </p:nvSpPr>
        <p:spPr>
          <a:xfrm>
            <a:off x="11888070" y="6596390"/>
            <a:ext cx="364202" cy="307777"/>
          </a:xfrm>
          <a:prstGeom prst="rect">
            <a:avLst/>
          </a:prstGeom>
        </p:spPr>
        <p:txBody>
          <a:bodyPr wrap="none">
            <a:spAutoFit/>
          </a:bodyPr>
          <a:lstStyle/>
          <a:p>
            <a:r>
              <a:rPr lang="en-US" altLang="ko-KR" dirty="0">
                <a:solidFill>
                  <a:schemeClr val="tx1"/>
                </a:solidFill>
                <a:latin typeface="Times New Roman" panose="02020603050405020304" pitchFamily="18" charset="0"/>
                <a:cs typeface="Times New Roman" panose="02020603050405020304" pitchFamily="18" charset="0"/>
              </a:rPr>
              <a:t>12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7"/>
          <p:cNvSpPr txBox="1">
            <a:spLocks noGrp="1"/>
          </p:cNvSpPr>
          <p:nvPr>
            <p:ph type="title"/>
          </p:nvPr>
        </p:nvSpPr>
        <p:spPr>
          <a:xfrm>
            <a:off x="5410815" y="1432210"/>
            <a:ext cx="1590570" cy="7635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 b="1" dirty="0">
                <a:solidFill>
                  <a:srgbClr val="C00000"/>
                </a:solidFill>
              </a:rPr>
              <a:t>Lịch trình</a:t>
            </a:r>
            <a:endParaRPr b="1" dirty="0">
              <a:solidFill>
                <a:srgbClr val="C00000"/>
              </a:solidFill>
            </a:endParaRPr>
          </a:p>
        </p:txBody>
      </p:sp>
      <p:sp>
        <p:nvSpPr>
          <p:cNvPr id="223" name="Google Shape;223;p17"/>
          <p:cNvSpPr/>
          <p:nvPr/>
        </p:nvSpPr>
        <p:spPr>
          <a:xfrm>
            <a:off x="11548085" y="1192960"/>
            <a:ext cx="478500" cy="4785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24" name="Google Shape;224;p17" descr="Add"/>
          <p:cNvSpPr/>
          <p:nvPr/>
        </p:nvSpPr>
        <p:spPr>
          <a:xfrm rot="2764855">
            <a:off x="11643618" y="1295294"/>
            <a:ext cx="285623" cy="285623"/>
          </a:xfrm>
          <a:custGeom>
            <a:avLst/>
            <a:gdLst/>
            <a:ahLst/>
            <a:cxnLst/>
            <a:rect l="l" t="t" r="r" b="b"/>
            <a:pathLst>
              <a:path w="762000" h="762000" extrusionOk="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17">
            <a:hlinkClick r:id="rId3" action="ppaction://hlinksldjump"/>
          </p:cNvPr>
          <p:cNvSpPr/>
          <p:nvPr/>
        </p:nvSpPr>
        <p:spPr>
          <a:xfrm>
            <a:off x="11548085" y="1192960"/>
            <a:ext cx="478500" cy="4785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aphicFrame>
        <p:nvGraphicFramePr>
          <p:cNvPr id="4" name="Table 3"/>
          <p:cNvGraphicFramePr>
            <a:graphicFrameLocks noGrp="1"/>
          </p:cNvGraphicFramePr>
          <p:nvPr>
            <p:extLst>
              <p:ext uri="{D42A27DB-BD31-4B8C-83A1-F6EECF244321}">
                <p14:modId xmlns:p14="http://schemas.microsoft.com/office/powerpoint/2010/main" val="1758628284"/>
              </p:ext>
            </p:extLst>
          </p:nvPr>
        </p:nvGraphicFramePr>
        <p:xfrm>
          <a:off x="2369127" y="2195710"/>
          <a:ext cx="8007927" cy="3307659"/>
        </p:xfrm>
        <a:graphic>
          <a:graphicData uri="http://schemas.openxmlformats.org/drawingml/2006/table">
            <a:tbl>
              <a:tblPr>
                <a:tableStyleId>{5C22544A-7EE6-4342-B048-85BDC9FD1C3A}</a:tableStyleId>
              </a:tblPr>
              <a:tblGrid>
                <a:gridCol w="992157">
                  <a:extLst>
                    <a:ext uri="{9D8B030D-6E8A-4147-A177-3AD203B41FA5}">
                      <a16:colId xmlns:a16="http://schemas.microsoft.com/office/drawing/2014/main" val="44347957"/>
                    </a:ext>
                  </a:extLst>
                </a:gridCol>
                <a:gridCol w="2863075">
                  <a:extLst>
                    <a:ext uri="{9D8B030D-6E8A-4147-A177-3AD203B41FA5}">
                      <a16:colId xmlns:a16="http://schemas.microsoft.com/office/drawing/2014/main" val="2239652780"/>
                    </a:ext>
                  </a:extLst>
                </a:gridCol>
                <a:gridCol w="1156278">
                  <a:extLst>
                    <a:ext uri="{9D8B030D-6E8A-4147-A177-3AD203B41FA5}">
                      <a16:colId xmlns:a16="http://schemas.microsoft.com/office/drawing/2014/main" val="3024658014"/>
                    </a:ext>
                  </a:extLst>
                </a:gridCol>
                <a:gridCol w="1497256">
                  <a:extLst>
                    <a:ext uri="{9D8B030D-6E8A-4147-A177-3AD203B41FA5}">
                      <a16:colId xmlns:a16="http://schemas.microsoft.com/office/drawing/2014/main" val="3570575572"/>
                    </a:ext>
                  </a:extLst>
                </a:gridCol>
                <a:gridCol w="1499161">
                  <a:extLst>
                    <a:ext uri="{9D8B030D-6E8A-4147-A177-3AD203B41FA5}">
                      <a16:colId xmlns:a16="http://schemas.microsoft.com/office/drawing/2014/main" val="4067964399"/>
                    </a:ext>
                  </a:extLst>
                </a:gridCol>
              </a:tblGrid>
              <a:tr h="503055">
                <a:tc>
                  <a:txBody>
                    <a:bodyPr/>
                    <a:lstStyle/>
                    <a:p>
                      <a:pPr marL="0" marR="0" algn="ctr">
                        <a:lnSpc>
                          <a:spcPct val="150000"/>
                        </a:lnSpc>
                        <a:spcBef>
                          <a:spcPts val="0"/>
                        </a:spcBef>
                        <a:spcAft>
                          <a:spcPts val="0"/>
                        </a:spcAft>
                      </a:pPr>
                      <a:r>
                        <a:rPr lang="en-US" sz="1400" dirty="0">
                          <a:effectLst/>
                        </a:rPr>
                        <a:t>No.</a:t>
                      </a:r>
                      <a:endParaRPr lang="en-US" sz="1400" dirty="0">
                        <a:effectLst/>
                        <a:latin typeface="Liberation Serif"/>
                        <a:ea typeface="MS Mincho"/>
                        <a:cs typeface="FreeSans"/>
                      </a:endParaRPr>
                    </a:p>
                  </a:txBody>
                  <a:tcPr marL="17736" marR="58045" marT="0" marB="0" anchor="ctr"/>
                </a:tc>
                <a:tc>
                  <a:txBody>
                    <a:bodyPr/>
                    <a:lstStyle/>
                    <a:p>
                      <a:pPr marL="0" marR="0" algn="ctr">
                        <a:lnSpc>
                          <a:spcPct val="150000"/>
                        </a:lnSpc>
                        <a:spcBef>
                          <a:spcPts val="0"/>
                        </a:spcBef>
                        <a:spcAft>
                          <a:spcPts val="0"/>
                        </a:spcAft>
                      </a:pPr>
                      <a:r>
                        <a:rPr lang="en-US" sz="1400" dirty="0" err="1">
                          <a:effectLst/>
                        </a:rPr>
                        <a:t>Tiến</a:t>
                      </a:r>
                      <a:r>
                        <a:rPr lang="en-US" sz="1400" dirty="0">
                          <a:effectLst/>
                        </a:rPr>
                        <a:t> </a:t>
                      </a:r>
                      <a:r>
                        <a:rPr lang="en-US" sz="1400" dirty="0" err="1">
                          <a:effectLst/>
                        </a:rPr>
                        <a:t>trình</a:t>
                      </a:r>
                      <a:endParaRPr lang="en-US" sz="1400" dirty="0">
                        <a:effectLst/>
                        <a:latin typeface="Liberation Serif"/>
                        <a:ea typeface="MS Mincho"/>
                        <a:cs typeface="FreeSans"/>
                      </a:endParaRPr>
                    </a:p>
                  </a:txBody>
                  <a:tcPr marL="17736" marR="58045" marT="0" marB="0" anchor="ctr"/>
                </a:tc>
                <a:tc>
                  <a:txBody>
                    <a:bodyPr/>
                    <a:lstStyle/>
                    <a:p>
                      <a:pPr marL="0" marR="0" algn="ctr">
                        <a:lnSpc>
                          <a:spcPct val="150000"/>
                        </a:lnSpc>
                        <a:spcBef>
                          <a:spcPts val="0"/>
                        </a:spcBef>
                        <a:spcAft>
                          <a:spcPts val="0"/>
                        </a:spcAft>
                      </a:pPr>
                      <a:r>
                        <a:rPr lang="en-US" sz="1400">
                          <a:effectLst/>
                        </a:rPr>
                        <a:t>Thời gian</a:t>
                      </a:r>
                      <a:endParaRPr lang="en-US" sz="1400">
                        <a:effectLst/>
                        <a:latin typeface="Liberation Serif"/>
                        <a:ea typeface="MS Mincho"/>
                        <a:cs typeface="FreeSans"/>
                      </a:endParaRPr>
                    </a:p>
                  </a:txBody>
                  <a:tcPr marL="17736" marR="58045" marT="0" marB="0" anchor="ctr"/>
                </a:tc>
                <a:tc>
                  <a:txBody>
                    <a:bodyPr/>
                    <a:lstStyle/>
                    <a:p>
                      <a:pPr marL="0" marR="0" algn="ctr">
                        <a:lnSpc>
                          <a:spcPct val="150000"/>
                        </a:lnSpc>
                        <a:spcBef>
                          <a:spcPts val="0"/>
                        </a:spcBef>
                        <a:spcAft>
                          <a:spcPts val="0"/>
                        </a:spcAft>
                      </a:pPr>
                      <a:r>
                        <a:rPr lang="en-US" sz="1400">
                          <a:effectLst/>
                        </a:rPr>
                        <a:t>Bắt đầu</a:t>
                      </a:r>
                      <a:endParaRPr lang="en-US" sz="1400">
                        <a:effectLst/>
                        <a:latin typeface="Liberation Serif"/>
                        <a:ea typeface="MS Mincho"/>
                        <a:cs typeface="FreeSans"/>
                      </a:endParaRPr>
                    </a:p>
                  </a:txBody>
                  <a:tcPr marL="17736" marR="58045" marT="0" marB="0" anchor="ctr"/>
                </a:tc>
                <a:tc>
                  <a:txBody>
                    <a:bodyPr/>
                    <a:lstStyle/>
                    <a:p>
                      <a:pPr marL="0" marR="0" algn="ctr">
                        <a:lnSpc>
                          <a:spcPct val="150000"/>
                        </a:lnSpc>
                        <a:spcBef>
                          <a:spcPts val="0"/>
                        </a:spcBef>
                        <a:spcAft>
                          <a:spcPts val="0"/>
                        </a:spcAft>
                      </a:pPr>
                      <a:r>
                        <a:rPr lang="en-US" sz="1400">
                          <a:effectLst/>
                        </a:rPr>
                        <a:t>Kết thúc</a:t>
                      </a:r>
                      <a:endParaRPr lang="en-US" sz="1400">
                        <a:effectLst/>
                        <a:latin typeface="Liberation Serif"/>
                        <a:ea typeface="MS Mincho"/>
                        <a:cs typeface="FreeSans"/>
                      </a:endParaRPr>
                    </a:p>
                  </a:txBody>
                  <a:tcPr marL="17736" marR="58045" marT="0" marB="0" anchor="ctr"/>
                </a:tc>
                <a:extLst>
                  <a:ext uri="{0D108BD9-81ED-4DB2-BD59-A6C34878D82A}">
                    <a16:rowId xmlns:a16="http://schemas.microsoft.com/office/drawing/2014/main" val="4199091861"/>
                  </a:ext>
                </a:extLst>
              </a:tr>
              <a:tr h="289149">
                <a:tc>
                  <a:txBody>
                    <a:bodyPr/>
                    <a:lstStyle/>
                    <a:p>
                      <a:pPr marL="0" marR="0">
                        <a:lnSpc>
                          <a:spcPct val="150000"/>
                        </a:lnSpc>
                        <a:spcBef>
                          <a:spcPts val="0"/>
                        </a:spcBef>
                        <a:spcAft>
                          <a:spcPts val="0"/>
                        </a:spcAft>
                      </a:pPr>
                      <a:r>
                        <a:rPr lang="en-US" sz="1400" dirty="0">
                          <a:effectLst/>
                        </a:rPr>
                        <a:t>1</a:t>
                      </a:r>
                      <a:endParaRPr lang="en-US" sz="1400" dirty="0">
                        <a:effectLst/>
                        <a:latin typeface="Liberation Serif"/>
                        <a:ea typeface="MS Mincho"/>
                        <a:cs typeface="FreeSans"/>
                      </a:endParaRPr>
                    </a:p>
                  </a:txBody>
                  <a:tcPr marL="17736" marR="58045" marT="0" marB="0"/>
                </a:tc>
                <a:tc>
                  <a:txBody>
                    <a:bodyPr/>
                    <a:lstStyle/>
                    <a:p>
                      <a:pPr marL="0" marR="0">
                        <a:lnSpc>
                          <a:spcPct val="150000"/>
                        </a:lnSpc>
                        <a:spcBef>
                          <a:spcPts val="0"/>
                        </a:spcBef>
                        <a:spcAft>
                          <a:spcPts val="0"/>
                        </a:spcAft>
                      </a:pPr>
                      <a:r>
                        <a:rPr lang="en-US" sz="1400" dirty="0" err="1">
                          <a:effectLst/>
                        </a:rPr>
                        <a:t>Khởi</a:t>
                      </a:r>
                      <a:r>
                        <a:rPr lang="en-US" sz="1400" dirty="0">
                          <a:effectLst/>
                        </a:rPr>
                        <a:t> </a:t>
                      </a:r>
                      <a:r>
                        <a:rPr lang="en-US" sz="1400" dirty="0" err="1">
                          <a:effectLst/>
                        </a:rPr>
                        <a:t>tạo</a:t>
                      </a:r>
                      <a:endParaRPr lang="en-US" sz="1400" dirty="0">
                        <a:effectLst/>
                        <a:latin typeface="Liberation Serif"/>
                        <a:ea typeface="MS Mincho"/>
                        <a:cs typeface="FreeSans"/>
                      </a:endParaRPr>
                    </a:p>
                  </a:txBody>
                  <a:tcPr marL="17736" marR="58045" marT="0" marB="0"/>
                </a:tc>
                <a:tc>
                  <a:txBody>
                    <a:bodyPr/>
                    <a:lstStyle/>
                    <a:p>
                      <a:pPr marL="0" marR="0" algn="ctr">
                        <a:lnSpc>
                          <a:spcPct val="150000"/>
                        </a:lnSpc>
                        <a:spcBef>
                          <a:spcPts val="0"/>
                        </a:spcBef>
                        <a:spcAft>
                          <a:spcPts val="0"/>
                        </a:spcAft>
                      </a:pPr>
                      <a:r>
                        <a:rPr lang="en-US" sz="1400" dirty="0">
                          <a:effectLst/>
                        </a:rPr>
                        <a:t>2 </a:t>
                      </a:r>
                      <a:r>
                        <a:rPr lang="en-US" sz="1400" dirty="0" err="1">
                          <a:effectLst/>
                        </a:rPr>
                        <a:t>ngày</a:t>
                      </a:r>
                      <a:endParaRPr lang="en-US" sz="1400" dirty="0">
                        <a:effectLst/>
                        <a:latin typeface="Liberation Serif"/>
                        <a:ea typeface="MS Mincho"/>
                        <a:cs typeface="FreeSans"/>
                      </a:endParaRPr>
                    </a:p>
                  </a:txBody>
                  <a:tcPr marL="17736" marR="58045" marT="0" marB="0"/>
                </a:tc>
                <a:tc>
                  <a:txBody>
                    <a:bodyPr/>
                    <a:lstStyle/>
                    <a:p>
                      <a:pPr marL="0" marR="0" algn="ctr">
                        <a:lnSpc>
                          <a:spcPct val="150000"/>
                        </a:lnSpc>
                        <a:spcBef>
                          <a:spcPts val="0"/>
                        </a:spcBef>
                        <a:spcAft>
                          <a:spcPts val="0"/>
                        </a:spcAft>
                      </a:pPr>
                      <a:r>
                        <a:rPr lang="en-US" sz="1400" b="1" i="0" u="none" strike="noStrike" cap="none" dirty="0">
                          <a:solidFill>
                            <a:schemeClr val="dk1"/>
                          </a:solidFill>
                          <a:effectLst/>
                          <a:latin typeface="+mn-lt"/>
                          <a:ea typeface="+mn-ea"/>
                          <a:cs typeface="+mn-cs"/>
                          <a:sym typeface="Arial"/>
                        </a:rPr>
                        <a:t>15/03/2024</a:t>
                      </a:r>
                      <a:endParaRPr lang="en-US" sz="1400" dirty="0">
                        <a:effectLst/>
                        <a:latin typeface="Liberation Serif"/>
                        <a:ea typeface="MS Mincho"/>
                        <a:cs typeface="FreeSans"/>
                      </a:endParaRPr>
                    </a:p>
                  </a:txBody>
                  <a:tcPr marL="17736" marR="58045" marT="0" marB="0"/>
                </a:tc>
                <a:tc>
                  <a:txBody>
                    <a:bodyPr/>
                    <a:lstStyle/>
                    <a:p>
                      <a:pPr marL="0" marR="0" algn="ctr">
                        <a:lnSpc>
                          <a:spcPct val="150000"/>
                        </a:lnSpc>
                        <a:spcBef>
                          <a:spcPts val="0"/>
                        </a:spcBef>
                        <a:spcAft>
                          <a:spcPts val="0"/>
                        </a:spcAft>
                      </a:pPr>
                      <a:r>
                        <a:rPr lang="en-US" sz="1400" b="1" i="0" u="none" strike="noStrike" cap="none" dirty="0">
                          <a:solidFill>
                            <a:schemeClr val="dk1"/>
                          </a:solidFill>
                          <a:effectLst/>
                          <a:latin typeface="+mn-lt"/>
                          <a:ea typeface="+mn-ea"/>
                          <a:cs typeface="+mn-cs"/>
                          <a:sym typeface="Arial"/>
                        </a:rPr>
                        <a:t>16/03/2024</a:t>
                      </a:r>
                      <a:endParaRPr lang="en-US" sz="1400" dirty="0">
                        <a:effectLst/>
                        <a:latin typeface="Liberation Serif"/>
                        <a:ea typeface="MS Mincho"/>
                        <a:cs typeface="FreeSans"/>
                      </a:endParaRPr>
                    </a:p>
                  </a:txBody>
                  <a:tcPr marL="17736" marR="58045" marT="0" marB="0"/>
                </a:tc>
                <a:extLst>
                  <a:ext uri="{0D108BD9-81ED-4DB2-BD59-A6C34878D82A}">
                    <a16:rowId xmlns:a16="http://schemas.microsoft.com/office/drawing/2014/main" val="1946262920"/>
                  </a:ext>
                </a:extLst>
              </a:tr>
              <a:tr h="289149">
                <a:tc>
                  <a:txBody>
                    <a:bodyPr/>
                    <a:lstStyle/>
                    <a:p>
                      <a:pPr marL="0" marR="0">
                        <a:lnSpc>
                          <a:spcPct val="150000"/>
                        </a:lnSpc>
                        <a:spcBef>
                          <a:spcPts val="0"/>
                        </a:spcBef>
                        <a:spcAft>
                          <a:spcPts val="0"/>
                        </a:spcAft>
                      </a:pPr>
                      <a:r>
                        <a:rPr lang="en-US" sz="1400" dirty="0">
                          <a:effectLst/>
                        </a:rPr>
                        <a:t>2</a:t>
                      </a:r>
                      <a:endParaRPr lang="en-US" sz="1400" dirty="0">
                        <a:effectLst/>
                        <a:latin typeface="Liberation Serif"/>
                        <a:ea typeface="MS Mincho"/>
                        <a:cs typeface="FreeSans"/>
                      </a:endParaRPr>
                    </a:p>
                  </a:txBody>
                  <a:tcPr marL="17736" marR="58045" marT="0" marB="0"/>
                </a:tc>
                <a:tc>
                  <a:txBody>
                    <a:bodyPr/>
                    <a:lstStyle/>
                    <a:p>
                      <a:pPr marL="0" marR="0">
                        <a:lnSpc>
                          <a:spcPct val="150000"/>
                        </a:lnSpc>
                        <a:spcBef>
                          <a:spcPts val="0"/>
                        </a:spcBef>
                        <a:spcAft>
                          <a:spcPts val="0"/>
                        </a:spcAft>
                      </a:pPr>
                      <a:r>
                        <a:rPr lang="en-US" sz="1400">
                          <a:effectLst/>
                        </a:rPr>
                        <a:t>Bắt đầu</a:t>
                      </a:r>
                      <a:endParaRPr lang="en-US" sz="1400">
                        <a:effectLst/>
                        <a:latin typeface="Liberation Serif"/>
                        <a:ea typeface="MS Mincho"/>
                        <a:cs typeface="FreeSans"/>
                      </a:endParaRPr>
                    </a:p>
                  </a:txBody>
                  <a:tcPr marL="17736" marR="58045" marT="0" marB="0"/>
                </a:tc>
                <a:tc>
                  <a:txBody>
                    <a:bodyPr/>
                    <a:lstStyle/>
                    <a:p>
                      <a:pPr marL="0" marR="0" algn="ctr">
                        <a:lnSpc>
                          <a:spcPct val="150000"/>
                        </a:lnSpc>
                        <a:spcBef>
                          <a:spcPts val="0"/>
                        </a:spcBef>
                        <a:spcAft>
                          <a:spcPts val="0"/>
                        </a:spcAft>
                      </a:pPr>
                      <a:r>
                        <a:rPr lang="en-US" sz="1400" dirty="0">
                          <a:effectLst/>
                        </a:rPr>
                        <a:t>3 </a:t>
                      </a:r>
                      <a:r>
                        <a:rPr lang="en-US" sz="1400" dirty="0" err="1">
                          <a:effectLst/>
                        </a:rPr>
                        <a:t>ngày</a:t>
                      </a:r>
                      <a:endParaRPr lang="en-US" sz="1400" dirty="0">
                        <a:effectLst/>
                        <a:latin typeface="Liberation Serif"/>
                        <a:ea typeface="MS Mincho"/>
                        <a:cs typeface="FreeSans"/>
                      </a:endParaRPr>
                    </a:p>
                  </a:txBody>
                  <a:tcPr marL="17736" marR="58045" marT="0" marB="0"/>
                </a:tc>
                <a:tc>
                  <a:txBody>
                    <a:bodyPr/>
                    <a:lstStyle/>
                    <a:p>
                      <a:pPr marL="0" marR="0" algn="ctr">
                        <a:lnSpc>
                          <a:spcPct val="150000"/>
                        </a:lnSpc>
                        <a:spcBef>
                          <a:spcPts val="0"/>
                        </a:spcBef>
                        <a:spcAft>
                          <a:spcPts val="0"/>
                        </a:spcAft>
                      </a:pPr>
                      <a:r>
                        <a:rPr lang="en-US" sz="1400" b="1" i="0" u="none" strike="noStrike" cap="none" dirty="0">
                          <a:solidFill>
                            <a:schemeClr val="dk1"/>
                          </a:solidFill>
                          <a:effectLst/>
                          <a:latin typeface="+mn-lt"/>
                          <a:ea typeface="+mn-ea"/>
                          <a:cs typeface="+mn-cs"/>
                          <a:sym typeface="Arial"/>
                        </a:rPr>
                        <a:t>17/03/2024</a:t>
                      </a:r>
                      <a:endParaRPr lang="en-US" sz="1400" dirty="0">
                        <a:effectLst/>
                        <a:latin typeface="Liberation Serif"/>
                        <a:ea typeface="MS Mincho"/>
                        <a:cs typeface="FreeSans"/>
                      </a:endParaRPr>
                    </a:p>
                  </a:txBody>
                  <a:tcPr marL="17736" marR="58045" marT="0" marB="0"/>
                </a:tc>
                <a:tc>
                  <a:txBody>
                    <a:bodyPr/>
                    <a:lstStyle/>
                    <a:p>
                      <a:pPr marL="0" marR="0" algn="ctr">
                        <a:lnSpc>
                          <a:spcPct val="150000"/>
                        </a:lnSpc>
                        <a:spcBef>
                          <a:spcPts val="0"/>
                        </a:spcBef>
                        <a:spcAft>
                          <a:spcPts val="0"/>
                        </a:spcAft>
                      </a:pPr>
                      <a:r>
                        <a:rPr lang="en-US" sz="1400" b="1" i="0" u="none" strike="noStrike" cap="none" dirty="0">
                          <a:solidFill>
                            <a:schemeClr val="dk1"/>
                          </a:solidFill>
                          <a:effectLst/>
                          <a:latin typeface="+mn-lt"/>
                          <a:ea typeface="+mn-ea"/>
                          <a:cs typeface="+mn-cs"/>
                          <a:sym typeface="Arial"/>
                        </a:rPr>
                        <a:t>19/03/2024</a:t>
                      </a:r>
                      <a:endParaRPr lang="en-US" sz="1400" dirty="0">
                        <a:effectLst/>
                        <a:latin typeface="Liberation Serif"/>
                        <a:ea typeface="MS Mincho"/>
                        <a:cs typeface="FreeSans"/>
                      </a:endParaRPr>
                    </a:p>
                  </a:txBody>
                  <a:tcPr marL="17736" marR="58045" marT="0" marB="0"/>
                </a:tc>
                <a:extLst>
                  <a:ext uri="{0D108BD9-81ED-4DB2-BD59-A6C34878D82A}">
                    <a16:rowId xmlns:a16="http://schemas.microsoft.com/office/drawing/2014/main" val="2763939249"/>
                  </a:ext>
                </a:extLst>
              </a:tr>
              <a:tr h="274100">
                <a:tc>
                  <a:txBody>
                    <a:bodyPr/>
                    <a:lstStyle/>
                    <a:p>
                      <a:pPr marL="0" marR="0">
                        <a:lnSpc>
                          <a:spcPct val="150000"/>
                        </a:lnSpc>
                        <a:spcBef>
                          <a:spcPts val="0"/>
                        </a:spcBef>
                        <a:spcAft>
                          <a:spcPts val="0"/>
                        </a:spcAft>
                      </a:pPr>
                      <a:r>
                        <a:rPr lang="en-US" sz="1400" dirty="0">
                          <a:effectLst/>
                        </a:rPr>
                        <a:t>3</a:t>
                      </a:r>
                      <a:endParaRPr lang="en-US" sz="1400" dirty="0">
                        <a:effectLst/>
                        <a:latin typeface="Liberation Serif"/>
                        <a:ea typeface="MS Mincho"/>
                        <a:cs typeface="FreeSans"/>
                      </a:endParaRPr>
                    </a:p>
                  </a:txBody>
                  <a:tcPr marL="17736" marR="58045" marT="0" marB="0"/>
                </a:tc>
                <a:tc>
                  <a:txBody>
                    <a:bodyPr/>
                    <a:lstStyle/>
                    <a:p>
                      <a:pPr marL="0" marR="0" algn="l">
                        <a:lnSpc>
                          <a:spcPct val="150000"/>
                        </a:lnSpc>
                        <a:spcBef>
                          <a:spcPts val="0"/>
                        </a:spcBef>
                        <a:spcAft>
                          <a:spcPts val="0"/>
                        </a:spcAft>
                      </a:pPr>
                      <a:r>
                        <a:rPr lang="en-US" sz="1400" dirty="0" err="1">
                          <a:effectLst/>
                        </a:rPr>
                        <a:t>Phát</a:t>
                      </a:r>
                      <a:r>
                        <a:rPr lang="en-US" sz="1400" dirty="0">
                          <a:effectLst/>
                        </a:rPr>
                        <a:t> </a:t>
                      </a:r>
                      <a:r>
                        <a:rPr lang="en-US" sz="1400" dirty="0" err="1">
                          <a:effectLst/>
                        </a:rPr>
                        <a:t>triển</a:t>
                      </a:r>
                      <a:endParaRPr lang="en-US" sz="1400" dirty="0">
                        <a:effectLst/>
                        <a:latin typeface="Liberation Serif"/>
                        <a:ea typeface="MS Mincho"/>
                        <a:cs typeface="FreeSans"/>
                      </a:endParaRPr>
                    </a:p>
                  </a:txBody>
                  <a:tcPr marL="17736" marR="58045" marT="0" marB="0"/>
                </a:tc>
                <a:tc>
                  <a:txBody>
                    <a:bodyPr/>
                    <a:lstStyle/>
                    <a:p>
                      <a:pPr marL="0" marR="0" algn="ctr">
                        <a:lnSpc>
                          <a:spcPct val="150000"/>
                        </a:lnSpc>
                        <a:spcBef>
                          <a:spcPts val="0"/>
                        </a:spcBef>
                        <a:spcAft>
                          <a:spcPts val="0"/>
                        </a:spcAft>
                      </a:pPr>
                      <a:r>
                        <a:rPr lang="en-US" sz="1400" dirty="0">
                          <a:effectLst/>
                        </a:rPr>
                        <a:t>60 </a:t>
                      </a:r>
                      <a:r>
                        <a:rPr lang="en-US" sz="1400" dirty="0" err="1">
                          <a:effectLst/>
                        </a:rPr>
                        <a:t>ngày</a:t>
                      </a:r>
                      <a:endParaRPr lang="en-US" sz="1400" dirty="0">
                        <a:effectLst/>
                        <a:latin typeface="Liberation Serif"/>
                        <a:ea typeface="MS Mincho"/>
                        <a:cs typeface="FreeSans"/>
                      </a:endParaRPr>
                    </a:p>
                  </a:txBody>
                  <a:tcPr marL="17736" marR="58045" marT="0" marB="0"/>
                </a:tc>
                <a:tc>
                  <a:txBody>
                    <a:bodyPr/>
                    <a:lstStyle/>
                    <a:p>
                      <a:pPr marL="0" marR="0" algn="ctr">
                        <a:lnSpc>
                          <a:spcPct val="150000"/>
                        </a:lnSpc>
                        <a:spcBef>
                          <a:spcPts val="0"/>
                        </a:spcBef>
                        <a:spcAft>
                          <a:spcPts val="0"/>
                        </a:spcAft>
                      </a:pPr>
                      <a:r>
                        <a:rPr lang="en-US" sz="1400" b="1" i="0" u="none" strike="noStrike" cap="none" dirty="0">
                          <a:solidFill>
                            <a:schemeClr val="dk1"/>
                          </a:solidFill>
                          <a:effectLst/>
                          <a:latin typeface="+mn-lt"/>
                          <a:ea typeface="+mn-ea"/>
                          <a:cs typeface="+mn-cs"/>
                          <a:sym typeface="Arial"/>
                        </a:rPr>
                        <a:t>20/03/2024</a:t>
                      </a:r>
                      <a:endParaRPr lang="en-US" sz="1400" dirty="0">
                        <a:effectLst/>
                        <a:latin typeface="Liberation Serif"/>
                        <a:ea typeface="MS Mincho"/>
                        <a:cs typeface="FreeSans"/>
                      </a:endParaRPr>
                    </a:p>
                  </a:txBody>
                  <a:tcPr marL="17736" marR="58045" marT="0" marB="0"/>
                </a:tc>
                <a:tc>
                  <a:txBody>
                    <a:bodyPr/>
                    <a:lstStyle/>
                    <a:p>
                      <a:pPr marL="0" marR="0" algn="ctr">
                        <a:lnSpc>
                          <a:spcPct val="150000"/>
                        </a:lnSpc>
                        <a:spcBef>
                          <a:spcPts val="0"/>
                        </a:spcBef>
                        <a:spcAft>
                          <a:spcPts val="0"/>
                        </a:spcAft>
                      </a:pPr>
                      <a:r>
                        <a:rPr lang="en-US" sz="1400" b="1" i="0" u="none" strike="noStrike" cap="none" dirty="0">
                          <a:solidFill>
                            <a:schemeClr val="dk1"/>
                          </a:solidFill>
                          <a:effectLst/>
                          <a:latin typeface="+mn-lt"/>
                          <a:ea typeface="+mn-ea"/>
                          <a:cs typeface="+mn-cs"/>
                          <a:sym typeface="Arial"/>
                        </a:rPr>
                        <a:t>18/05/2024</a:t>
                      </a:r>
                      <a:endParaRPr lang="en-US" sz="1400" dirty="0">
                        <a:effectLst/>
                        <a:latin typeface="Liberation Serif"/>
                        <a:ea typeface="MS Mincho"/>
                        <a:cs typeface="FreeSans"/>
                      </a:endParaRPr>
                    </a:p>
                  </a:txBody>
                  <a:tcPr marL="17736" marR="58045" marT="0" marB="0"/>
                </a:tc>
                <a:extLst>
                  <a:ext uri="{0D108BD9-81ED-4DB2-BD59-A6C34878D82A}">
                    <a16:rowId xmlns:a16="http://schemas.microsoft.com/office/drawing/2014/main" val="3627416934"/>
                  </a:ext>
                </a:extLst>
              </a:tr>
              <a:tr h="289149">
                <a:tc>
                  <a:txBody>
                    <a:bodyPr/>
                    <a:lstStyle/>
                    <a:p>
                      <a:pPr marL="0" marR="0">
                        <a:lnSpc>
                          <a:spcPct val="150000"/>
                        </a:lnSpc>
                        <a:spcBef>
                          <a:spcPts val="0"/>
                        </a:spcBef>
                        <a:spcAft>
                          <a:spcPts val="0"/>
                        </a:spcAft>
                      </a:pPr>
                      <a:r>
                        <a:rPr lang="en-US" sz="1400">
                          <a:effectLst/>
                        </a:rPr>
                        <a:t>3.1</a:t>
                      </a:r>
                      <a:endParaRPr lang="en-US" sz="1400">
                        <a:effectLst/>
                        <a:latin typeface="Liberation Serif"/>
                        <a:ea typeface="MS Mincho"/>
                        <a:cs typeface="FreeSans"/>
                      </a:endParaRPr>
                    </a:p>
                  </a:txBody>
                  <a:tcPr marL="17736" marR="58045" marT="0" marB="0"/>
                </a:tc>
                <a:tc>
                  <a:txBody>
                    <a:bodyPr/>
                    <a:lstStyle/>
                    <a:p>
                      <a:pPr marL="0" marR="0">
                        <a:lnSpc>
                          <a:spcPct val="150000"/>
                        </a:lnSpc>
                        <a:spcBef>
                          <a:spcPts val="0"/>
                        </a:spcBef>
                        <a:spcAft>
                          <a:spcPts val="0"/>
                        </a:spcAft>
                      </a:pPr>
                      <a:r>
                        <a:rPr lang="en-US" sz="1400">
                          <a:effectLst/>
                        </a:rPr>
                        <a:t>Sprint 1</a:t>
                      </a:r>
                      <a:endParaRPr lang="en-US" sz="1400">
                        <a:effectLst/>
                        <a:latin typeface="Liberation Serif"/>
                        <a:ea typeface="MS Mincho"/>
                        <a:cs typeface="FreeSans"/>
                      </a:endParaRPr>
                    </a:p>
                  </a:txBody>
                  <a:tcPr marL="17736" marR="58045" marT="0" marB="0"/>
                </a:tc>
                <a:tc>
                  <a:txBody>
                    <a:bodyPr/>
                    <a:lstStyle/>
                    <a:p>
                      <a:pPr marL="0" marR="0" algn="ctr">
                        <a:lnSpc>
                          <a:spcPct val="150000"/>
                        </a:lnSpc>
                        <a:spcBef>
                          <a:spcPts val="0"/>
                        </a:spcBef>
                        <a:spcAft>
                          <a:spcPts val="0"/>
                        </a:spcAft>
                      </a:pPr>
                      <a:r>
                        <a:rPr lang="en-US" sz="1400" dirty="0">
                          <a:effectLst/>
                        </a:rPr>
                        <a:t>20 </a:t>
                      </a:r>
                      <a:r>
                        <a:rPr lang="en-US" sz="1400" dirty="0" err="1">
                          <a:effectLst/>
                        </a:rPr>
                        <a:t>ngày</a:t>
                      </a:r>
                      <a:endParaRPr lang="en-US" sz="1400" dirty="0">
                        <a:effectLst/>
                        <a:latin typeface="Liberation Serif"/>
                        <a:ea typeface="MS Mincho"/>
                        <a:cs typeface="FreeSans"/>
                      </a:endParaRPr>
                    </a:p>
                  </a:txBody>
                  <a:tcPr marL="17736" marR="58045" marT="0" marB="0"/>
                </a:tc>
                <a:tc>
                  <a:txBody>
                    <a:bodyPr/>
                    <a:lstStyle/>
                    <a:p>
                      <a:pPr marL="0" marR="0" algn="ctr">
                        <a:lnSpc>
                          <a:spcPct val="150000"/>
                        </a:lnSpc>
                        <a:spcBef>
                          <a:spcPts val="0"/>
                        </a:spcBef>
                        <a:spcAft>
                          <a:spcPts val="0"/>
                        </a:spcAft>
                      </a:pPr>
                      <a:r>
                        <a:rPr lang="en-US" sz="1400" b="0" i="0" u="none" strike="noStrike" cap="none" dirty="0">
                          <a:solidFill>
                            <a:schemeClr val="dk1"/>
                          </a:solidFill>
                          <a:effectLst/>
                          <a:latin typeface="+mn-lt"/>
                          <a:ea typeface="+mn-ea"/>
                          <a:cs typeface="+mn-cs"/>
                          <a:sym typeface="Arial"/>
                        </a:rPr>
                        <a:t>20/03/2024</a:t>
                      </a:r>
                      <a:endParaRPr lang="en-US" sz="1400" dirty="0">
                        <a:effectLst/>
                        <a:latin typeface="Liberation Serif"/>
                        <a:ea typeface="MS Mincho"/>
                        <a:cs typeface="FreeSans"/>
                      </a:endParaRPr>
                    </a:p>
                  </a:txBody>
                  <a:tcPr marL="17736" marR="58045" marT="0" marB="0"/>
                </a:tc>
                <a:tc>
                  <a:txBody>
                    <a:bodyPr/>
                    <a:lstStyle/>
                    <a:p>
                      <a:pPr marL="0" marR="0" algn="ctr">
                        <a:lnSpc>
                          <a:spcPct val="150000"/>
                        </a:lnSpc>
                        <a:spcBef>
                          <a:spcPts val="0"/>
                        </a:spcBef>
                        <a:spcAft>
                          <a:spcPts val="0"/>
                        </a:spcAft>
                      </a:pPr>
                      <a:r>
                        <a:rPr lang="en-US" sz="1400" b="0" i="0" u="none" strike="noStrike" cap="none" dirty="0">
                          <a:solidFill>
                            <a:schemeClr val="dk1"/>
                          </a:solidFill>
                          <a:effectLst/>
                          <a:latin typeface="+mn-lt"/>
                          <a:ea typeface="+mn-ea"/>
                          <a:cs typeface="+mn-cs"/>
                          <a:sym typeface="Arial"/>
                        </a:rPr>
                        <a:t>08/04/2024</a:t>
                      </a:r>
                      <a:endParaRPr lang="en-US" sz="1400" dirty="0">
                        <a:effectLst/>
                        <a:latin typeface="Liberation Serif"/>
                        <a:ea typeface="MS Mincho"/>
                        <a:cs typeface="FreeSans"/>
                      </a:endParaRPr>
                    </a:p>
                  </a:txBody>
                  <a:tcPr marL="17736" marR="58045" marT="0" marB="0"/>
                </a:tc>
                <a:extLst>
                  <a:ext uri="{0D108BD9-81ED-4DB2-BD59-A6C34878D82A}">
                    <a16:rowId xmlns:a16="http://schemas.microsoft.com/office/drawing/2014/main" val="3230612739"/>
                  </a:ext>
                </a:extLst>
              </a:tr>
              <a:tr h="289149">
                <a:tc>
                  <a:txBody>
                    <a:bodyPr/>
                    <a:lstStyle/>
                    <a:p>
                      <a:pPr marL="0" marR="0">
                        <a:lnSpc>
                          <a:spcPct val="150000"/>
                        </a:lnSpc>
                        <a:spcBef>
                          <a:spcPts val="0"/>
                        </a:spcBef>
                        <a:spcAft>
                          <a:spcPts val="0"/>
                        </a:spcAft>
                      </a:pPr>
                      <a:r>
                        <a:rPr lang="en-US" sz="1400">
                          <a:effectLst/>
                        </a:rPr>
                        <a:t>3.2</a:t>
                      </a:r>
                      <a:endParaRPr lang="en-US" sz="1400">
                        <a:effectLst/>
                        <a:latin typeface="Liberation Serif"/>
                        <a:ea typeface="MS Mincho"/>
                        <a:cs typeface="FreeSans"/>
                      </a:endParaRPr>
                    </a:p>
                  </a:txBody>
                  <a:tcPr marL="17736" marR="58045" marT="0" marB="0"/>
                </a:tc>
                <a:tc>
                  <a:txBody>
                    <a:bodyPr/>
                    <a:lstStyle/>
                    <a:p>
                      <a:pPr marL="0" marR="0">
                        <a:lnSpc>
                          <a:spcPct val="150000"/>
                        </a:lnSpc>
                        <a:spcBef>
                          <a:spcPts val="0"/>
                        </a:spcBef>
                        <a:spcAft>
                          <a:spcPts val="0"/>
                        </a:spcAft>
                      </a:pPr>
                      <a:r>
                        <a:rPr lang="en-US" sz="1400" dirty="0">
                          <a:effectLst/>
                        </a:rPr>
                        <a:t>Sprint 2</a:t>
                      </a:r>
                      <a:endParaRPr lang="en-US" sz="1400" dirty="0">
                        <a:effectLst/>
                        <a:latin typeface="Liberation Serif"/>
                        <a:ea typeface="MS Mincho"/>
                        <a:cs typeface="FreeSans"/>
                      </a:endParaRPr>
                    </a:p>
                  </a:txBody>
                  <a:tcPr marL="17736" marR="58045" marT="0" marB="0"/>
                </a:tc>
                <a:tc>
                  <a:txBody>
                    <a:bodyPr/>
                    <a:lstStyle/>
                    <a:p>
                      <a:pPr marL="0" marR="0" algn="ctr">
                        <a:lnSpc>
                          <a:spcPct val="150000"/>
                        </a:lnSpc>
                        <a:spcBef>
                          <a:spcPts val="0"/>
                        </a:spcBef>
                        <a:spcAft>
                          <a:spcPts val="0"/>
                        </a:spcAft>
                      </a:pPr>
                      <a:r>
                        <a:rPr lang="en-US" sz="1400" dirty="0">
                          <a:effectLst/>
                        </a:rPr>
                        <a:t>20 </a:t>
                      </a:r>
                      <a:r>
                        <a:rPr lang="en-US" sz="1400" dirty="0" err="1">
                          <a:effectLst/>
                        </a:rPr>
                        <a:t>ngày</a:t>
                      </a:r>
                      <a:endParaRPr lang="en-US" sz="1400" dirty="0">
                        <a:effectLst/>
                        <a:latin typeface="Liberation Serif"/>
                        <a:ea typeface="MS Mincho"/>
                        <a:cs typeface="FreeSans"/>
                      </a:endParaRPr>
                    </a:p>
                  </a:txBody>
                  <a:tcPr marL="17736" marR="58045" marT="0" marB="0"/>
                </a:tc>
                <a:tc>
                  <a:txBody>
                    <a:bodyPr/>
                    <a:lstStyle/>
                    <a:p>
                      <a:pPr marL="0" marR="0" algn="ctr">
                        <a:lnSpc>
                          <a:spcPct val="150000"/>
                        </a:lnSpc>
                        <a:spcBef>
                          <a:spcPts val="0"/>
                        </a:spcBef>
                        <a:spcAft>
                          <a:spcPts val="0"/>
                        </a:spcAft>
                      </a:pPr>
                      <a:r>
                        <a:rPr lang="en-US" sz="1400" b="0" i="0" u="none" strike="noStrike" cap="none" dirty="0">
                          <a:solidFill>
                            <a:schemeClr val="dk1"/>
                          </a:solidFill>
                          <a:effectLst/>
                          <a:latin typeface="+mn-lt"/>
                          <a:ea typeface="+mn-ea"/>
                          <a:cs typeface="+mn-cs"/>
                          <a:sym typeface="Arial"/>
                        </a:rPr>
                        <a:t>09/04/2024</a:t>
                      </a:r>
                      <a:endParaRPr lang="en-US" sz="1400" dirty="0">
                        <a:effectLst/>
                        <a:latin typeface="Liberation Serif"/>
                        <a:ea typeface="MS Mincho"/>
                        <a:cs typeface="FreeSans"/>
                      </a:endParaRPr>
                    </a:p>
                  </a:txBody>
                  <a:tcPr marL="17736" marR="58045" marT="0" marB="0"/>
                </a:tc>
                <a:tc>
                  <a:txBody>
                    <a:bodyPr/>
                    <a:lstStyle/>
                    <a:p>
                      <a:pPr marL="0" marR="0" algn="ctr">
                        <a:lnSpc>
                          <a:spcPct val="150000"/>
                        </a:lnSpc>
                        <a:spcBef>
                          <a:spcPts val="0"/>
                        </a:spcBef>
                        <a:spcAft>
                          <a:spcPts val="0"/>
                        </a:spcAft>
                      </a:pPr>
                      <a:r>
                        <a:rPr lang="en-US" sz="1400" b="0" i="0" u="none" strike="noStrike" cap="none" dirty="0">
                          <a:solidFill>
                            <a:schemeClr val="dk1"/>
                          </a:solidFill>
                          <a:effectLst/>
                          <a:latin typeface="+mn-lt"/>
                          <a:ea typeface="+mn-ea"/>
                          <a:cs typeface="+mn-cs"/>
                          <a:sym typeface="Arial"/>
                        </a:rPr>
                        <a:t>28/04/2024</a:t>
                      </a:r>
                      <a:endParaRPr lang="en-US" sz="1400" dirty="0">
                        <a:effectLst/>
                        <a:latin typeface="Liberation Serif"/>
                        <a:ea typeface="MS Mincho"/>
                        <a:cs typeface="FreeSans"/>
                      </a:endParaRPr>
                    </a:p>
                  </a:txBody>
                  <a:tcPr marL="17736" marR="58045" marT="0" marB="0"/>
                </a:tc>
                <a:extLst>
                  <a:ext uri="{0D108BD9-81ED-4DB2-BD59-A6C34878D82A}">
                    <a16:rowId xmlns:a16="http://schemas.microsoft.com/office/drawing/2014/main" val="1501698265"/>
                  </a:ext>
                </a:extLst>
              </a:tr>
              <a:tr h="289149">
                <a:tc>
                  <a:txBody>
                    <a:bodyPr/>
                    <a:lstStyle/>
                    <a:p>
                      <a:pPr marL="0" marR="0">
                        <a:lnSpc>
                          <a:spcPct val="150000"/>
                        </a:lnSpc>
                        <a:spcBef>
                          <a:spcPts val="0"/>
                        </a:spcBef>
                        <a:spcAft>
                          <a:spcPts val="0"/>
                        </a:spcAft>
                      </a:pPr>
                      <a:r>
                        <a:rPr lang="en-US" sz="1400">
                          <a:effectLst/>
                        </a:rPr>
                        <a:t>3.3</a:t>
                      </a:r>
                      <a:endParaRPr lang="en-US" sz="1400">
                        <a:effectLst/>
                        <a:latin typeface="Liberation Serif"/>
                        <a:ea typeface="MS Mincho"/>
                        <a:cs typeface="FreeSans"/>
                      </a:endParaRPr>
                    </a:p>
                  </a:txBody>
                  <a:tcPr marL="17736" marR="58045" marT="0" marB="0"/>
                </a:tc>
                <a:tc>
                  <a:txBody>
                    <a:bodyPr/>
                    <a:lstStyle/>
                    <a:p>
                      <a:pPr marL="0" marR="0">
                        <a:lnSpc>
                          <a:spcPct val="150000"/>
                        </a:lnSpc>
                        <a:spcBef>
                          <a:spcPts val="0"/>
                        </a:spcBef>
                        <a:spcAft>
                          <a:spcPts val="0"/>
                        </a:spcAft>
                      </a:pPr>
                      <a:r>
                        <a:rPr lang="en-US" sz="1400">
                          <a:effectLst/>
                        </a:rPr>
                        <a:t>Sprint 3</a:t>
                      </a:r>
                      <a:endParaRPr lang="en-US" sz="1400">
                        <a:effectLst/>
                        <a:latin typeface="Liberation Serif"/>
                        <a:ea typeface="MS Mincho"/>
                        <a:cs typeface="FreeSans"/>
                      </a:endParaRPr>
                    </a:p>
                  </a:txBody>
                  <a:tcPr marL="17736" marR="58045" marT="0" marB="0"/>
                </a:tc>
                <a:tc>
                  <a:txBody>
                    <a:bodyPr/>
                    <a:lstStyle/>
                    <a:p>
                      <a:pPr marL="0" marR="0" algn="ctr">
                        <a:lnSpc>
                          <a:spcPct val="150000"/>
                        </a:lnSpc>
                        <a:spcBef>
                          <a:spcPts val="0"/>
                        </a:spcBef>
                        <a:spcAft>
                          <a:spcPts val="0"/>
                        </a:spcAft>
                      </a:pPr>
                      <a:r>
                        <a:rPr lang="en-US" sz="1400" dirty="0">
                          <a:effectLst/>
                        </a:rPr>
                        <a:t>20 </a:t>
                      </a:r>
                      <a:r>
                        <a:rPr lang="en-US" sz="1400" dirty="0" err="1">
                          <a:effectLst/>
                        </a:rPr>
                        <a:t>ngày</a:t>
                      </a:r>
                      <a:endParaRPr lang="en-US" sz="1400" dirty="0">
                        <a:effectLst/>
                        <a:latin typeface="Liberation Serif"/>
                        <a:ea typeface="MS Mincho"/>
                        <a:cs typeface="FreeSans"/>
                      </a:endParaRPr>
                    </a:p>
                  </a:txBody>
                  <a:tcPr marL="17736" marR="58045" marT="0" marB="0"/>
                </a:tc>
                <a:tc>
                  <a:txBody>
                    <a:bodyPr/>
                    <a:lstStyle/>
                    <a:p>
                      <a:pPr marL="0" marR="0" algn="ctr">
                        <a:lnSpc>
                          <a:spcPct val="150000"/>
                        </a:lnSpc>
                        <a:spcBef>
                          <a:spcPts val="0"/>
                        </a:spcBef>
                        <a:spcAft>
                          <a:spcPts val="0"/>
                        </a:spcAft>
                      </a:pPr>
                      <a:r>
                        <a:rPr lang="en-US" sz="1400" b="0" i="0" u="none" strike="noStrike" cap="none" dirty="0">
                          <a:solidFill>
                            <a:schemeClr val="dk1"/>
                          </a:solidFill>
                          <a:effectLst/>
                          <a:latin typeface="+mn-lt"/>
                          <a:ea typeface="+mn-ea"/>
                          <a:cs typeface="+mn-cs"/>
                          <a:sym typeface="Arial"/>
                        </a:rPr>
                        <a:t>29/04/2024</a:t>
                      </a:r>
                      <a:endParaRPr lang="en-US" sz="1400" dirty="0">
                        <a:effectLst/>
                        <a:latin typeface="Liberation Serif"/>
                        <a:ea typeface="MS Mincho"/>
                        <a:cs typeface="FreeSans"/>
                      </a:endParaRPr>
                    </a:p>
                  </a:txBody>
                  <a:tcPr marL="17736" marR="58045" marT="0" marB="0"/>
                </a:tc>
                <a:tc>
                  <a:txBody>
                    <a:bodyPr/>
                    <a:lstStyle/>
                    <a:p>
                      <a:pPr marL="0" marR="0" algn="ctr">
                        <a:lnSpc>
                          <a:spcPct val="150000"/>
                        </a:lnSpc>
                        <a:spcBef>
                          <a:spcPts val="0"/>
                        </a:spcBef>
                        <a:spcAft>
                          <a:spcPts val="0"/>
                        </a:spcAft>
                      </a:pPr>
                      <a:r>
                        <a:rPr lang="en-US" sz="1400" b="0" i="0" u="none" strike="noStrike" cap="none" dirty="0">
                          <a:solidFill>
                            <a:schemeClr val="dk1"/>
                          </a:solidFill>
                          <a:effectLst/>
                          <a:latin typeface="+mn-lt"/>
                          <a:ea typeface="+mn-ea"/>
                          <a:cs typeface="+mn-cs"/>
                          <a:sym typeface="Arial"/>
                        </a:rPr>
                        <a:t>18/05/2024</a:t>
                      </a:r>
                      <a:endParaRPr lang="en-US" sz="1400" dirty="0">
                        <a:effectLst/>
                        <a:latin typeface="Liberation Serif"/>
                        <a:ea typeface="MS Mincho"/>
                        <a:cs typeface="FreeSans"/>
                      </a:endParaRPr>
                    </a:p>
                  </a:txBody>
                  <a:tcPr marL="17736" marR="58045" marT="0" marB="0"/>
                </a:tc>
                <a:extLst>
                  <a:ext uri="{0D108BD9-81ED-4DB2-BD59-A6C34878D82A}">
                    <a16:rowId xmlns:a16="http://schemas.microsoft.com/office/drawing/2014/main" val="913047728"/>
                  </a:ext>
                </a:extLst>
              </a:tr>
              <a:tr h="274100">
                <a:tc>
                  <a:txBody>
                    <a:bodyPr/>
                    <a:lstStyle/>
                    <a:p>
                      <a:pPr marL="0" marR="0">
                        <a:lnSpc>
                          <a:spcPct val="150000"/>
                        </a:lnSpc>
                        <a:spcBef>
                          <a:spcPts val="0"/>
                        </a:spcBef>
                        <a:spcAft>
                          <a:spcPts val="0"/>
                        </a:spcAft>
                      </a:pPr>
                      <a:r>
                        <a:rPr lang="en-US" sz="1400">
                          <a:effectLst/>
                        </a:rPr>
                        <a:t>4</a:t>
                      </a:r>
                      <a:endParaRPr lang="en-US" sz="1400">
                        <a:effectLst/>
                        <a:latin typeface="Liberation Serif"/>
                        <a:ea typeface="MS Mincho"/>
                        <a:cs typeface="FreeSans"/>
                      </a:endParaRPr>
                    </a:p>
                  </a:txBody>
                  <a:tcPr marL="17736" marR="58045" marT="0" marB="0"/>
                </a:tc>
                <a:tc>
                  <a:txBody>
                    <a:bodyPr/>
                    <a:lstStyle/>
                    <a:p>
                      <a:pPr marL="0" marR="0">
                        <a:lnSpc>
                          <a:spcPct val="150000"/>
                        </a:lnSpc>
                        <a:spcBef>
                          <a:spcPts val="0"/>
                        </a:spcBef>
                        <a:spcAft>
                          <a:spcPts val="0"/>
                        </a:spcAft>
                      </a:pPr>
                      <a:r>
                        <a:rPr lang="en-US" sz="1400">
                          <a:effectLst/>
                        </a:rPr>
                        <a:t>Họp nhận phản hồi dự án  </a:t>
                      </a:r>
                      <a:endParaRPr lang="en-US" sz="1400">
                        <a:effectLst/>
                        <a:latin typeface="Liberation Serif"/>
                        <a:ea typeface="MS Mincho"/>
                        <a:cs typeface="FreeSans"/>
                      </a:endParaRPr>
                    </a:p>
                  </a:txBody>
                  <a:tcPr marL="17736" marR="58045" marT="0" marB="0"/>
                </a:tc>
                <a:tc>
                  <a:txBody>
                    <a:bodyPr/>
                    <a:lstStyle/>
                    <a:p>
                      <a:pPr marL="0" marR="0" algn="ctr">
                        <a:lnSpc>
                          <a:spcPct val="150000"/>
                        </a:lnSpc>
                        <a:spcBef>
                          <a:spcPts val="0"/>
                        </a:spcBef>
                        <a:spcAft>
                          <a:spcPts val="0"/>
                        </a:spcAft>
                      </a:pPr>
                      <a:r>
                        <a:rPr lang="en-US" sz="1400" dirty="0">
                          <a:effectLst/>
                        </a:rPr>
                        <a:t>1 </a:t>
                      </a:r>
                      <a:r>
                        <a:rPr lang="en-US" sz="1400" dirty="0" err="1">
                          <a:effectLst/>
                        </a:rPr>
                        <a:t>ngày</a:t>
                      </a:r>
                      <a:endParaRPr lang="en-US" sz="1400" dirty="0">
                        <a:effectLst/>
                        <a:latin typeface="Liberation Serif"/>
                        <a:ea typeface="MS Mincho"/>
                        <a:cs typeface="FreeSans"/>
                      </a:endParaRPr>
                    </a:p>
                  </a:txBody>
                  <a:tcPr marL="17736" marR="58045" marT="0" marB="0"/>
                </a:tc>
                <a:tc>
                  <a:txBody>
                    <a:bodyPr/>
                    <a:lstStyle/>
                    <a:p>
                      <a:pPr marL="0" marR="0" algn="ctr">
                        <a:lnSpc>
                          <a:spcPct val="150000"/>
                        </a:lnSpc>
                        <a:spcBef>
                          <a:spcPts val="0"/>
                        </a:spcBef>
                        <a:spcAft>
                          <a:spcPts val="0"/>
                        </a:spcAft>
                      </a:pPr>
                      <a:r>
                        <a:rPr lang="en-US" sz="1400" b="1" i="0" u="none" strike="noStrike" cap="none" dirty="0">
                          <a:solidFill>
                            <a:schemeClr val="dk1"/>
                          </a:solidFill>
                          <a:effectLst/>
                          <a:latin typeface="+mn-lt"/>
                          <a:ea typeface="+mn-ea"/>
                          <a:cs typeface="+mn-cs"/>
                          <a:sym typeface="Arial"/>
                        </a:rPr>
                        <a:t>19/05/2024</a:t>
                      </a:r>
                      <a:endParaRPr lang="en-US" sz="1400" dirty="0">
                        <a:effectLst/>
                        <a:latin typeface="Liberation Serif"/>
                        <a:ea typeface="MS Mincho"/>
                        <a:cs typeface="FreeSans"/>
                      </a:endParaRPr>
                    </a:p>
                  </a:txBody>
                  <a:tcPr marL="17736" marR="58045" marT="0" marB="0"/>
                </a:tc>
                <a:tc>
                  <a:txBody>
                    <a:bodyPr/>
                    <a:lstStyle/>
                    <a:p>
                      <a:pPr marL="0" marR="0" algn="ctr">
                        <a:lnSpc>
                          <a:spcPct val="150000"/>
                        </a:lnSpc>
                        <a:spcBef>
                          <a:spcPts val="0"/>
                        </a:spcBef>
                        <a:spcAft>
                          <a:spcPts val="0"/>
                        </a:spcAft>
                      </a:pPr>
                      <a:r>
                        <a:rPr lang="en-US" sz="1400" b="1" i="0" u="none" strike="noStrike" cap="none" dirty="0">
                          <a:solidFill>
                            <a:schemeClr val="dk1"/>
                          </a:solidFill>
                          <a:effectLst/>
                          <a:latin typeface="+mn-lt"/>
                          <a:ea typeface="+mn-ea"/>
                          <a:cs typeface="+mn-cs"/>
                          <a:sym typeface="Arial"/>
                        </a:rPr>
                        <a:t>19/05/2024</a:t>
                      </a:r>
                      <a:endParaRPr lang="en-US" sz="1400" dirty="0">
                        <a:effectLst/>
                        <a:latin typeface="Liberation Serif"/>
                        <a:ea typeface="MS Mincho"/>
                        <a:cs typeface="FreeSans"/>
                      </a:endParaRPr>
                    </a:p>
                  </a:txBody>
                  <a:tcPr marL="17736" marR="58045" marT="0" marB="0"/>
                </a:tc>
                <a:extLst>
                  <a:ext uri="{0D108BD9-81ED-4DB2-BD59-A6C34878D82A}">
                    <a16:rowId xmlns:a16="http://schemas.microsoft.com/office/drawing/2014/main" val="2738356185"/>
                  </a:ext>
                </a:extLst>
              </a:tr>
              <a:tr h="564324">
                <a:tc>
                  <a:txBody>
                    <a:bodyPr/>
                    <a:lstStyle/>
                    <a:p>
                      <a:pPr marL="0" marR="0">
                        <a:lnSpc>
                          <a:spcPct val="150000"/>
                        </a:lnSpc>
                        <a:spcBef>
                          <a:spcPts val="0"/>
                        </a:spcBef>
                        <a:spcAft>
                          <a:spcPts val="0"/>
                        </a:spcAft>
                      </a:pPr>
                      <a:r>
                        <a:rPr lang="en-US" sz="1400">
                          <a:effectLst/>
                        </a:rPr>
                        <a:t>5</a:t>
                      </a:r>
                      <a:endParaRPr lang="en-US" sz="1400">
                        <a:effectLst/>
                        <a:latin typeface="Liberation Serif"/>
                        <a:ea typeface="MS Mincho"/>
                        <a:cs typeface="FreeSans"/>
                      </a:endParaRPr>
                    </a:p>
                  </a:txBody>
                  <a:tcPr marL="17736" marR="58045" marT="0" marB="0"/>
                </a:tc>
                <a:tc>
                  <a:txBody>
                    <a:bodyPr/>
                    <a:lstStyle/>
                    <a:p>
                      <a:pPr marL="0" marR="0">
                        <a:lnSpc>
                          <a:spcPct val="150000"/>
                        </a:lnSpc>
                        <a:spcBef>
                          <a:spcPts val="0"/>
                        </a:spcBef>
                        <a:spcAft>
                          <a:spcPts val="0"/>
                        </a:spcAft>
                      </a:pPr>
                      <a:r>
                        <a:rPr lang="en-US" sz="1400">
                          <a:effectLst/>
                        </a:rPr>
                        <a:t>Viết báo cáo và kết thúc dự án</a:t>
                      </a:r>
                      <a:endParaRPr lang="en-US" sz="1400">
                        <a:effectLst/>
                        <a:latin typeface="Liberation Serif"/>
                        <a:ea typeface="MS Mincho"/>
                        <a:cs typeface="FreeSans"/>
                      </a:endParaRPr>
                    </a:p>
                  </a:txBody>
                  <a:tcPr marL="17736" marR="58045" marT="0" marB="0"/>
                </a:tc>
                <a:tc>
                  <a:txBody>
                    <a:bodyPr/>
                    <a:lstStyle/>
                    <a:p>
                      <a:pPr marL="0" marR="0" algn="ctr">
                        <a:lnSpc>
                          <a:spcPct val="150000"/>
                        </a:lnSpc>
                        <a:spcBef>
                          <a:spcPts val="0"/>
                        </a:spcBef>
                        <a:spcAft>
                          <a:spcPts val="0"/>
                        </a:spcAft>
                      </a:pPr>
                      <a:r>
                        <a:rPr lang="en-US" sz="1400">
                          <a:effectLst/>
                        </a:rPr>
                        <a:t>1 ngày</a:t>
                      </a:r>
                      <a:endParaRPr lang="en-US" sz="1400" dirty="0">
                        <a:effectLst/>
                        <a:latin typeface="Liberation Serif"/>
                        <a:ea typeface="MS Mincho"/>
                        <a:cs typeface="FreeSans"/>
                      </a:endParaRPr>
                    </a:p>
                  </a:txBody>
                  <a:tcPr marL="17736" marR="58045" marT="0" marB="0"/>
                </a:tc>
                <a:tc>
                  <a:txBody>
                    <a:bodyPr/>
                    <a:lstStyle/>
                    <a:p>
                      <a:pPr marL="0" marR="0" algn="ctr">
                        <a:lnSpc>
                          <a:spcPct val="150000"/>
                        </a:lnSpc>
                        <a:spcBef>
                          <a:spcPts val="0"/>
                        </a:spcBef>
                        <a:spcAft>
                          <a:spcPts val="0"/>
                        </a:spcAft>
                      </a:pPr>
                      <a:r>
                        <a:rPr lang="en-US" sz="1400" b="1" i="0" u="none" strike="noStrike" cap="none" dirty="0">
                          <a:solidFill>
                            <a:schemeClr val="dk1"/>
                          </a:solidFill>
                          <a:effectLst/>
                          <a:latin typeface="+mn-lt"/>
                          <a:ea typeface="+mn-ea"/>
                          <a:cs typeface="+mn-cs"/>
                          <a:sym typeface="Arial"/>
                        </a:rPr>
                        <a:t>20/05/2024</a:t>
                      </a:r>
                      <a:endParaRPr lang="en-US" sz="1400" dirty="0">
                        <a:effectLst/>
                        <a:latin typeface="Liberation Serif"/>
                        <a:ea typeface="MS Mincho"/>
                        <a:cs typeface="FreeSans"/>
                      </a:endParaRPr>
                    </a:p>
                  </a:txBody>
                  <a:tcPr marL="17736" marR="58045" marT="0" marB="0"/>
                </a:tc>
                <a:tc>
                  <a:txBody>
                    <a:bodyPr/>
                    <a:lstStyle/>
                    <a:p>
                      <a:pPr marL="0" marR="0" algn="ctr">
                        <a:lnSpc>
                          <a:spcPct val="150000"/>
                        </a:lnSpc>
                        <a:spcBef>
                          <a:spcPts val="0"/>
                        </a:spcBef>
                        <a:spcAft>
                          <a:spcPts val="0"/>
                        </a:spcAft>
                      </a:pPr>
                      <a:r>
                        <a:rPr lang="en-US" sz="1400" b="1" i="0" u="none" strike="noStrike" cap="none" dirty="0">
                          <a:solidFill>
                            <a:schemeClr val="dk1"/>
                          </a:solidFill>
                          <a:effectLst/>
                          <a:latin typeface="+mn-lt"/>
                          <a:ea typeface="+mn-ea"/>
                          <a:cs typeface="+mn-cs"/>
                          <a:sym typeface="Arial"/>
                        </a:rPr>
                        <a:t>20/05/2024</a:t>
                      </a:r>
                      <a:endParaRPr lang="en-US" sz="1400" dirty="0">
                        <a:effectLst/>
                        <a:latin typeface="Liberation Serif"/>
                        <a:ea typeface="MS Mincho"/>
                        <a:cs typeface="FreeSans"/>
                      </a:endParaRPr>
                    </a:p>
                  </a:txBody>
                  <a:tcPr marL="17736" marR="58045" marT="0" marB="0"/>
                </a:tc>
                <a:extLst>
                  <a:ext uri="{0D108BD9-81ED-4DB2-BD59-A6C34878D82A}">
                    <a16:rowId xmlns:a16="http://schemas.microsoft.com/office/drawing/2014/main" val="4171935763"/>
                  </a:ext>
                </a:extLst>
              </a:tr>
            </a:tbl>
          </a:graphicData>
        </a:graphic>
      </p:graphicFrame>
      <p:sp>
        <p:nvSpPr>
          <p:cNvPr id="2" name="Rectangle 1">
            <a:extLst>
              <a:ext uri="{FF2B5EF4-FFF2-40B4-BE49-F238E27FC236}">
                <a16:creationId xmlns:a16="http://schemas.microsoft.com/office/drawing/2014/main" id="{3DBD7B1A-F47C-9F9F-781F-05D0A36008DA}"/>
              </a:ext>
            </a:extLst>
          </p:cNvPr>
          <p:cNvSpPr/>
          <p:nvPr/>
        </p:nvSpPr>
        <p:spPr>
          <a:xfrm>
            <a:off x="11888070" y="6596390"/>
            <a:ext cx="364202" cy="307777"/>
          </a:xfrm>
          <a:prstGeom prst="rect">
            <a:avLst/>
          </a:prstGeom>
        </p:spPr>
        <p:txBody>
          <a:bodyPr wrap="none">
            <a:spAutoFit/>
          </a:bodyPr>
          <a:lstStyle/>
          <a:p>
            <a:r>
              <a:rPr lang="en-US" altLang="ko-KR" dirty="0">
                <a:solidFill>
                  <a:schemeClr val="tx1"/>
                </a:solidFill>
                <a:latin typeface="Times New Roman" panose="02020603050405020304" pitchFamily="18" charset="0"/>
                <a:cs typeface="Times New Roman" panose="02020603050405020304" pitchFamily="18" charset="0"/>
              </a:rPr>
              <a:t>13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8"/>
          <p:cNvSpPr txBox="1">
            <a:spLocks noGrp="1"/>
          </p:cNvSpPr>
          <p:nvPr>
            <p:ph type="title"/>
          </p:nvPr>
        </p:nvSpPr>
        <p:spPr>
          <a:xfrm>
            <a:off x="4450658" y="1429280"/>
            <a:ext cx="4024747" cy="629635"/>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vi-VN" sz="2400" b="1" dirty="0">
                <a:solidFill>
                  <a:srgbClr val="C00000"/>
                </a:solidFill>
                <a:effectLst/>
                <a:latin typeface="Times New Roman" panose="02020603050405020304" pitchFamily="18" charset="0"/>
                <a:ea typeface="Times New Roman" panose="02020603050405020304" pitchFamily="18" charset="0"/>
              </a:rPr>
              <a:t>Dự tính chi phí cho cá nhân</a:t>
            </a:r>
            <a:endParaRPr sz="2400" b="1" dirty="0">
              <a:solidFill>
                <a:srgbClr val="C00000"/>
              </a:solidFill>
            </a:endParaRPr>
          </a:p>
        </p:txBody>
      </p:sp>
      <p:sp>
        <p:nvSpPr>
          <p:cNvPr id="232" name="Google Shape;232;p18"/>
          <p:cNvSpPr/>
          <p:nvPr/>
        </p:nvSpPr>
        <p:spPr>
          <a:xfrm>
            <a:off x="11548085" y="1192960"/>
            <a:ext cx="478500" cy="4785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33" name="Google Shape;233;p18" descr="Add"/>
          <p:cNvSpPr/>
          <p:nvPr/>
        </p:nvSpPr>
        <p:spPr>
          <a:xfrm rot="2764855">
            <a:off x="11643618" y="1295294"/>
            <a:ext cx="285623" cy="285623"/>
          </a:xfrm>
          <a:custGeom>
            <a:avLst/>
            <a:gdLst/>
            <a:ahLst/>
            <a:cxnLst/>
            <a:rect l="l" t="t" r="r" b="b"/>
            <a:pathLst>
              <a:path w="762000" h="762000" extrusionOk="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8">
            <a:hlinkClick r:id="rId3" action="ppaction://hlinksldjump"/>
          </p:cNvPr>
          <p:cNvSpPr/>
          <p:nvPr/>
        </p:nvSpPr>
        <p:spPr>
          <a:xfrm>
            <a:off x="11548085" y="1192960"/>
            <a:ext cx="478500" cy="4785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aphicFrame>
        <p:nvGraphicFramePr>
          <p:cNvPr id="3" name="Table 2"/>
          <p:cNvGraphicFramePr>
            <a:graphicFrameLocks noGrp="1"/>
          </p:cNvGraphicFramePr>
          <p:nvPr>
            <p:extLst>
              <p:ext uri="{D42A27DB-BD31-4B8C-83A1-F6EECF244321}">
                <p14:modId xmlns:p14="http://schemas.microsoft.com/office/powerpoint/2010/main" val="178346373"/>
              </p:ext>
            </p:extLst>
          </p:nvPr>
        </p:nvGraphicFramePr>
        <p:xfrm>
          <a:off x="1909483" y="2113935"/>
          <a:ext cx="8668871" cy="3402415"/>
        </p:xfrm>
        <a:graphic>
          <a:graphicData uri="http://schemas.openxmlformats.org/drawingml/2006/table">
            <a:tbl>
              <a:tblPr firstRow="1" firstCol="1" bandRow="1">
                <a:tableStyleId>{5C22544A-7EE6-4342-B048-85BDC9FD1C3A}</a:tableStyleId>
              </a:tblPr>
              <a:tblGrid>
                <a:gridCol w="1332810">
                  <a:extLst>
                    <a:ext uri="{9D8B030D-6E8A-4147-A177-3AD203B41FA5}">
                      <a16:colId xmlns:a16="http://schemas.microsoft.com/office/drawing/2014/main" val="1155021379"/>
                    </a:ext>
                  </a:extLst>
                </a:gridCol>
                <a:gridCol w="2293268">
                  <a:extLst>
                    <a:ext uri="{9D8B030D-6E8A-4147-A177-3AD203B41FA5}">
                      <a16:colId xmlns:a16="http://schemas.microsoft.com/office/drawing/2014/main" val="1040490411"/>
                    </a:ext>
                  </a:extLst>
                </a:gridCol>
                <a:gridCol w="1607575">
                  <a:extLst>
                    <a:ext uri="{9D8B030D-6E8A-4147-A177-3AD203B41FA5}">
                      <a16:colId xmlns:a16="http://schemas.microsoft.com/office/drawing/2014/main" val="3161089924"/>
                    </a:ext>
                  </a:extLst>
                </a:gridCol>
                <a:gridCol w="1607575">
                  <a:extLst>
                    <a:ext uri="{9D8B030D-6E8A-4147-A177-3AD203B41FA5}">
                      <a16:colId xmlns:a16="http://schemas.microsoft.com/office/drawing/2014/main" val="1781987134"/>
                    </a:ext>
                  </a:extLst>
                </a:gridCol>
                <a:gridCol w="1827643">
                  <a:extLst>
                    <a:ext uri="{9D8B030D-6E8A-4147-A177-3AD203B41FA5}">
                      <a16:colId xmlns:a16="http://schemas.microsoft.com/office/drawing/2014/main" val="3838146958"/>
                    </a:ext>
                  </a:extLst>
                </a:gridCol>
              </a:tblGrid>
              <a:tr h="610009">
                <a:tc>
                  <a:txBody>
                    <a:bodyPr/>
                    <a:lstStyle/>
                    <a:p>
                      <a:pPr marL="0" marR="0" algn="ctr" fontAlgn="base">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STT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00B0F0"/>
                    </a:solidFill>
                  </a:tcPr>
                </a:tc>
                <a:tc>
                  <a:txBody>
                    <a:bodyPr/>
                    <a:lstStyle/>
                    <a:p>
                      <a:pPr marL="0" marR="0" algn="ctr" fontAlgn="base">
                        <a:lnSpc>
                          <a:spcPct val="150000"/>
                        </a:lnSpc>
                        <a:spcBef>
                          <a:spcPts val="0"/>
                        </a:spcBef>
                        <a:spcAft>
                          <a:spcPts val="0"/>
                        </a:spcAft>
                      </a:pPr>
                      <a:r>
                        <a:rPr lang="en-US" sz="1600" dirty="0" err="1">
                          <a:effectLst/>
                          <a:latin typeface="Times New Roman" panose="02020603050405020304" pitchFamily="18" charset="0"/>
                          <a:cs typeface="Times New Roman" panose="02020603050405020304" pitchFamily="18" charset="0"/>
                        </a:rPr>
                        <a:t>Tiêu</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chí</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00B0F0"/>
                    </a:solidFill>
                  </a:tcPr>
                </a:tc>
                <a:tc>
                  <a:txBody>
                    <a:bodyPr/>
                    <a:lstStyle/>
                    <a:p>
                      <a:pPr marL="0" marR="0" algn="ctr" fontAlgn="base">
                        <a:lnSpc>
                          <a:spcPct val="150000"/>
                        </a:lnSpc>
                        <a:spcBef>
                          <a:spcPts val="0"/>
                        </a:spcBef>
                        <a:spcAft>
                          <a:spcPts val="0"/>
                        </a:spcAft>
                      </a:pP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lượng</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00B0F0"/>
                    </a:solidFill>
                  </a:tcPr>
                </a:tc>
                <a:tc>
                  <a:txBody>
                    <a:bodyPr/>
                    <a:lstStyle/>
                    <a:p>
                      <a:pPr marL="0" marR="0" algn="ctr" fontAlgn="base">
                        <a:lnSpc>
                          <a:spcPct val="150000"/>
                        </a:lnSpc>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Đơn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vị</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tính</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00B0F0"/>
                    </a:solidFill>
                  </a:tcPr>
                </a:tc>
                <a:tc>
                  <a:txBody>
                    <a:bodyPr/>
                    <a:lstStyle/>
                    <a:p>
                      <a:pPr marL="0" marR="0" algn="ctr" fontAlgn="base">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Chi </a:t>
                      </a:r>
                      <a:r>
                        <a:rPr lang="en-US" sz="1600" dirty="0" err="1">
                          <a:effectLst/>
                          <a:latin typeface="Times New Roman" panose="02020603050405020304" pitchFamily="18" charset="0"/>
                          <a:cs typeface="Times New Roman" panose="02020603050405020304" pitchFamily="18" charset="0"/>
                        </a:rPr>
                        <a:t>phí</a:t>
                      </a:r>
                      <a:r>
                        <a:rPr lang="en-US" sz="1600" dirty="0">
                          <a:effectLst/>
                          <a:latin typeface="Times New Roman" panose="02020603050405020304" pitchFamily="18" charset="0"/>
                          <a:cs typeface="Times New Roman" panose="02020603050405020304" pitchFamily="18" charset="0"/>
                        </a:rPr>
                        <a:t> (VNĐ)</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00B0F0"/>
                    </a:solidFill>
                  </a:tcPr>
                </a:tc>
                <a:extLst>
                  <a:ext uri="{0D108BD9-81ED-4DB2-BD59-A6C34878D82A}">
                    <a16:rowId xmlns:a16="http://schemas.microsoft.com/office/drawing/2014/main" val="2848983169"/>
                  </a:ext>
                </a:extLst>
              </a:tr>
              <a:tr h="443122">
                <a:tc>
                  <a:txBody>
                    <a:bodyPr/>
                    <a:lstStyle/>
                    <a:p>
                      <a:pPr marL="457200" marR="0" algn="ctr" fontAlgn="base">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1</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00B0F0"/>
                    </a:solidFill>
                  </a:tcPr>
                </a:tc>
                <a:tc>
                  <a:txBody>
                    <a:bodyPr/>
                    <a:lstStyle/>
                    <a:p>
                      <a:pPr marL="457200" marR="0" fontAlgn="base">
                        <a:lnSpc>
                          <a:spcPct val="150000"/>
                        </a:lnSpc>
                        <a:spcBef>
                          <a:spcPts val="0"/>
                        </a:spcBef>
                        <a:spcAft>
                          <a:spcPts val="0"/>
                        </a:spcAft>
                      </a:pPr>
                      <a:r>
                        <a:rPr lang="en-US" sz="1600" dirty="0" err="1">
                          <a:effectLst/>
                          <a:latin typeface="Times New Roman" panose="02020603050405020304" pitchFamily="18" charset="0"/>
                          <a:cs typeface="Times New Roman" panose="02020603050405020304" pitchFamily="18" charset="0"/>
                        </a:rPr>
                        <a:t>Giờ</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làm</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việc</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marR="0" algn="ctr" fontAlgn="base">
                        <a:lnSpc>
                          <a:spcPct val="150000"/>
                        </a:lnSpc>
                        <a:spcBef>
                          <a:spcPts val="0"/>
                        </a:spcBef>
                        <a:spcAft>
                          <a:spcPts val="0"/>
                        </a:spcAft>
                      </a:pP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196</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marR="0" algn="ctr" fontAlgn="base">
                        <a:lnSpc>
                          <a:spcPct val="150000"/>
                        </a:lnSpc>
                        <a:spcBef>
                          <a:spcPts val="0"/>
                        </a:spcBef>
                        <a:spcAft>
                          <a:spcPts val="0"/>
                        </a:spcAft>
                      </a:pPr>
                      <a:r>
                        <a:rPr lang="vi-V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Giờ</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marR="0" algn="r" fontAlgn="base">
                        <a:lnSpc>
                          <a:spcPct val="150000"/>
                        </a:lnSpc>
                        <a:spcBef>
                          <a:spcPts val="0"/>
                        </a:spcBef>
                        <a:spcAft>
                          <a:spcPts val="0"/>
                        </a:spcAft>
                      </a:pP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5.880</a:t>
                      </a:r>
                      <a:r>
                        <a:rPr lang="vi-V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.000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46133816"/>
                  </a:ext>
                </a:extLst>
              </a:tr>
              <a:tr h="443122">
                <a:tc>
                  <a:txBody>
                    <a:bodyPr/>
                    <a:lstStyle/>
                    <a:p>
                      <a:pPr marL="457200" marR="0" algn="ctr" fontAlgn="base">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2</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00B0F0"/>
                    </a:solidFill>
                  </a:tcPr>
                </a:tc>
                <a:tc>
                  <a:txBody>
                    <a:bodyPr/>
                    <a:lstStyle/>
                    <a:p>
                      <a:pPr marL="457200" marR="0" fontAlgn="base">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Hỗ trợ chi phí đi lại</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marR="0" algn="ctr" fontAlgn="base">
                        <a:lnSpc>
                          <a:spcPct val="150000"/>
                        </a:lnSpc>
                        <a:spcBef>
                          <a:spcPts val="0"/>
                        </a:spcBef>
                        <a:spcAft>
                          <a:spcPts val="0"/>
                        </a:spcAft>
                      </a:pPr>
                      <a:r>
                        <a:rPr lang="vi-V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25.000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marR="0" algn="ctr" fontAlgn="base">
                        <a:lnSpc>
                          <a:spcPct val="150000"/>
                        </a:lnSpc>
                        <a:spcBef>
                          <a:spcPts val="0"/>
                        </a:spcBef>
                        <a:spcAft>
                          <a:spcPts val="0"/>
                        </a:spcAft>
                      </a:pPr>
                      <a:r>
                        <a:rPr lang="vi-V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Ngày</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marR="0" algn="r" fontAlgn="base">
                        <a:lnSpc>
                          <a:spcPct val="150000"/>
                        </a:lnSpc>
                        <a:spcBef>
                          <a:spcPts val="0"/>
                        </a:spcBef>
                        <a:spcAft>
                          <a:spcPts val="0"/>
                        </a:spcAft>
                      </a:pPr>
                      <a:r>
                        <a:rPr lang="vi-V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1.600.000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49842079"/>
                  </a:ext>
                </a:extLst>
              </a:tr>
              <a:tr h="443122">
                <a:tc>
                  <a:txBody>
                    <a:bodyPr/>
                    <a:lstStyle/>
                    <a:p>
                      <a:pPr marL="457200" marR="0" algn="ctr" fontAlgn="base">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3</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00B0F0"/>
                    </a:solidFill>
                  </a:tcPr>
                </a:tc>
                <a:tc>
                  <a:txBody>
                    <a:bodyPr/>
                    <a:lstStyle/>
                    <a:p>
                      <a:pPr marL="457200" marR="0" fontAlgn="base">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Hỗ trợ chi phí ăn trưa</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marR="0" algn="ctr" fontAlgn="base">
                        <a:lnSpc>
                          <a:spcPct val="150000"/>
                        </a:lnSpc>
                        <a:spcBef>
                          <a:spcPts val="0"/>
                        </a:spcBef>
                        <a:spcAft>
                          <a:spcPts val="0"/>
                        </a:spcAft>
                      </a:pPr>
                      <a:r>
                        <a:rPr lang="vi-V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50.000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marR="0" algn="ctr" fontAlgn="base">
                        <a:lnSpc>
                          <a:spcPct val="150000"/>
                        </a:lnSpc>
                        <a:spcBef>
                          <a:spcPts val="0"/>
                        </a:spcBef>
                        <a:spcAft>
                          <a:spcPts val="0"/>
                        </a:spcAft>
                      </a:pPr>
                      <a:r>
                        <a:rPr lang="vi-V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Ngày</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marR="0" algn="r" fontAlgn="base">
                        <a:lnSpc>
                          <a:spcPct val="150000"/>
                        </a:lnSpc>
                        <a:spcBef>
                          <a:spcPts val="0"/>
                        </a:spcBef>
                        <a:spcAft>
                          <a:spcPts val="0"/>
                        </a:spcAft>
                      </a:pPr>
                      <a:r>
                        <a:rPr lang="vi-V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3.200.000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42695237"/>
                  </a:ext>
                </a:extLst>
              </a:tr>
              <a:tr h="443122">
                <a:tc>
                  <a:txBody>
                    <a:bodyPr/>
                    <a:lstStyle/>
                    <a:p>
                      <a:pPr marL="457200" marR="0" algn="ctr" fontAlgn="base">
                        <a:lnSpc>
                          <a:spcPct val="150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4</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00B0F0"/>
                    </a:solidFill>
                  </a:tcPr>
                </a:tc>
                <a:tc>
                  <a:txBody>
                    <a:bodyPr/>
                    <a:lstStyle/>
                    <a:p>
                      <a:pPr marL="457200" marR="0" fontAlgn="base">
                        <a:lnSpc>
                          <a:spcPct val="150000"/>
                        </a:lnSpc>
                        <a:spcBef>
                          <a:spcPts val="0"/>
                        </a:spcBef>
                        <a:spcAft>
                          <a:spcPts val="0"/>
                        </a:spcAft>
                      </a:pPr>
                      <a:r>
                        <a:rPr lang="en-US" sz="1600">
                          <a:effectLst/>
                          <a:latin typeface="Times New Roman" panose="02020603050405020304" pitchFamily="18" charset="0"/>
                          <a:cs typeface="Times New Roman" panose="02020603050405020304" pitchFamily="18" charset="0"/>
                        </a:rPr>
                        <a:t>Khấu hao máy tính cá nhân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marR="0" algn="ctr" fontAlgn="base">
                        <a:lnSpc>
                          <a:spcPct val="150000"/>
                        </a:lnSpc>
                        <a:spcBef>
                          <a:spcPts val="0"/>
                        </a:spcBef>
                        <a:spcAft>
                          <a:spcPts val="0"/>
                        </a:spcAft>
                      </a:pPr>
                      <a:r>
                        <a:rPr lang="vi-V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500.000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marR="0" algn="ctr" fontAlgn="base">
                        <a:lnSpc>
                          <a:spcPct val="150000"/>
                        </a:lnSpc>
                        <a:spcBef>
                          <a:spcPts val="0"/>
                        </a:spcBef>
                        <a:spcAft>
                          <a:spcPts val="0"/>
                        </a:spcAft>
                      </a:pPr>
                      <a:r>
                        <a:rPr lang="en-US" sz="1600" dirty="0" err="1">
                          <a:effectLst/>
                          <a:latin typeface="Times New Roman" panose="02020603050405020304" pitchFamily="18" charset="0"/>
                          <a:ea typeface="Times New Roman" panose="02020603050405020304" pitchFamily="18" charset="0"/>
                          <a:cs typeface="Times New Roman" panose="02020603050405020304" pitchFamily="18" charset="0"/>
                        </a:rPr>
                        <a:t>Tháng</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marR="0" algn="r" fontAlgn="base">
                        <a:lnSpc>
                          <a:spcPct val="150000"/>
                        </a:lnSpc>
                        <a:spcBef>
                          <a:spcPts val="0"/>
                        </a:spcBef>
                        <a:spcAft>
                          <a:spcPts val="0"/>
                        </a:spcAft>
                      </a:pPr>
                      <a:r>
                        <a:rPr lang="vi-V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1.000.000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95442160"/>
                  </a:ext>
                </a:extLst>
              </a:tr>
              <a:tr h="443122">
                <a:tc gridSpan="4">
                  <a:txBody>
                    <a:bodyPr/>
                    <a:lstStyle/>
                    <a:p>
                      <a:pPr marL="457200" marR="0" algn="ctr" fontAlgn="base">
                        <a:lnSpc>
                          <a:spcPct val="150000"/>
                        </a:lnSpc>
                        <a:spcBef>
                          <a:spcPts val="0"/>
                        </a:spcBef>
                        <a:spcAft>
                          <a:spcPts val="0"/>
                        </a:spcAft>
                      </a:pPr>
                      <a:r>
                        <a:rPr lang="en-US" sz="1600" dirty="0" err="1">
                          <a:effectLst/>
                          <a:latin typeface="Times New Roman" panose="02020603050405020304" pitchFamily="18" charset="0"/>
                          <a:cs typeface="Times New Roman" panose="02020603050405020304" pitchFamily="18" charset="0"/>
                        </a:rPr>
                        <a:t>Tổng</a:t>
                      </a:r>
                      <a:r>
                        <a:rPr lang="en-US" sz="1600" dirty="0">
                          <a:effectLst/>
                          <a:latin typeface="Times New Roman" panose="02020603050405020304" pitchFamily="18" charset="0"/>
                          <a:cs typeface="Times New Roman" panose="02020603050405020304" pitchFamily="18" charset="0"/>
                        </a:rPr>
                        <a:t> chi </a:t>
                      </a:r>
                      <a:r>
                        <a:rPr lang="en-US" sz="1600" dirty="0" err="1">
                          <a:effectLst/>
                          <a:latin typeface="Times New Roman" panose="02020603050405020304" pitchFamily="18" charset="0"/>
                          <a:cs typeface="Times New Roman" panose="02020603050405020304" pitchFamily="18" charset="0"/>
                        </a:rPr>
                        <a:t>phí</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00B0F0"/>
                    </a:solidFill>
                  </a:tcPr>
                </a:tc>
                <a:tc hMerge="1">
                  <a:txBody>
                    <a:bodyPr/>
                    <a:lstStyle/>
                    <a:p>
                      <a:endParaRPr lang="en-US"/>
                    </a:p>
                  </a:txBody>
                  <a:tcPr/>
                </a:tc>
                <a:tc hMerge="1">
                  <a:txBody>
                    <a:bodyPr/>
                    <a:lstStyle/>
                    <a:p>
                      <a:endParaRPr lang="en-US"/>
                    </a:p>
                  </a:txBody>
                  <a:tcPr/>
                </a:tc>
                <a:tc hMerge="1">
                  <a:txBody>
                    <a:bodyPr/>
                    <a:lstStyle/>
                    <a:p>
                      <a:endParaRPr lang="vi-VN"/>
                    </a:p>
                  </a:txBody>
                  <a:tcPr/>
                </a:tc>
                <a:tc>
                  <a:txBody>
                    <a:bodyPr/>
                    <a:lstStyle/>
                    <a:p>
                      <a:pPr marL="457200" marR="0" algn="r" fontAlgn="base">
                        <a:lnSpc>
                          <a:spcPct val="150000"/>
                        </a:lnSpc>
                        <a:spcBef>
                          <a:spcPts val="0"/>
                        </a:spcBef>
                        <a:spcAft>
                          <a:spcPts val="0"/>
                        </a:spcAft>
                      </a:pP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11</a:t>
                      </a:r>
                      <a:r>
                        <a:rPr lang="vi-V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t>
                      </a:r>
                      <a:r>
                        <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680</a:t>
                      </a:r>
                      <a:r>
                        <a:rPr lang="vi-VN"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.000</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61394907"/>
                  </a:ext>
                </a:extLst>
              </a:tr>
            </a:tbl>
          </a:graphicData>
        </a:graphic>
      </p:graphicFrame>
      <p:sp>
        <p:nvSpPr>
          <p:cNvPr id="2" name="Rectangle 1">
            <a:extLst>
              <a:ext uri="{FF2B5EF4-FFF2-40B4-BE49-F238E27FC236}">
                <a16:creationId xmlns:a16="http://schemas.microsoft.com/office/drawing/2014/main" id="{E83ADF5B-684E-34AF-B634-2C81AC249535}"/>
              </a:ext>
            </a:extLst>
          </p:cNvPr>
          <p:cNvSpPr/>
          <p:nvPr/>
        </p:nvSpPr>
        <p:spPr>
          <a:xfrm>
            <a:off x="11888070" y="6596390"/>
            <a:ext cx="364202" cy="307777"/>
          </a:xfrm>
          <a:prstGeom prst="rect">
            <a:avLst/>
          </a:prstGeom>
        </p:spPr>
        <p:txBody>
          <a:bodyPr wrap="none">
            <a:spAutoFit/>
          </a:bodyPr>
          <a:lstStyle/>
          <a:p>
            <a:r>
              <a:rPr lang="en-US" altLang="ko-KR" dirty="0">
                <a:solidFill>
                  <a:schemeClr val="tx1"/>
                </a:solidFill>
                <a:latin typeface="Times New Roman" panose="02020603050405020304" pitchFamily="18" charset="0"/>
                <a:cs typeface="Times New Roman" panose="02020603050405020304" pitchFamily="18" charset="0"/>
              </a:rPr>
              <a:t>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3557262" y="1289710"/>
            <a:ext cx="5633474" cy="7635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vi-VN" sz="2400" b="1" dirty="0">
                <a:solidFill>
                  <a:srgbClr val="C00000"/>
                </a:solidFill>
                <a:effectLst/>
                <a:latin typeface="Times New Roman" panose="02020603050405020304" pitchFamily="18" charset="0"/>
                <a:ea typeface="Times New Roman" panose="02020603050405020304" pitchFamily="18" charset="0"/>
              </a:rPr>
              <a:t>Bảng chú thích cho dự toán chi phí</a:t>
            </a:r>
            <a:endParaRPr lang="en-US" sz="2400" b="1" dirty="0">
              <a:solidFill>
                <a:srgbClr val="C00000"/>
              </a:solidFill>
            </a:endParaRPr>
          </a:p>
        </p:txBody>
      </p:sp>
      <p:sp>
        <p:nvSpPr>
          <p:cNvPr id="241" name="Google Shape;241;p19"/>
          <p:cNvSpPr/>
          <p:nvPr/>
        </p:nvSpPr>
        <p:spPr>
          <a:xfrm>
            <a:off x="11548085" y="1192960"/>
            <a:ext cx="478500" cy="4785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42" name="Google Shape;242;p19" descr="Add"/>
          <p:cNvSpPr/>
          <p:nvPr/>
        </p:nvSpPr>
        <p:spPr>
          <a:xfrm rot="2764855">
            <a:off x="11643618" y="1295294"/>
            <a:ext cx="285623" cy="285623"/>
          </a:xfrm>
          <a:custGeom>
            <a:avLst/>
            <a:gdLst/>
            <a:ahLst/>
            <a:cxnLst/>
            <a:rect l="l" t="t" r="r" b="b"/>
            <a:pathLst>
              <a:path w="762000" h="762000" extrusionOk="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9">
            <a:hlinkClick r:id="rId3" action="ppaction://hlinksldjump"/>
          </p:cNvPr>
          <p:cNvSpPr/>
          <p:nvPr/>
        </p:nvSpPr>
        <p:spPr>
          <a:xfrm>
            <a:off x="11548085" y="1192960"/>
            <a:ext cx="478500" cy="4785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aphicFrame>
        <p:nvGraphicFramePr>
          <p:cNvPr id="3" name="Table 2"/>
          <p:cNvGraphicFramePr>
            <a:graphicFrameLocks noGrp="1"/>
          </p:cNvGraphicFramePr>
          <p:nvPr>
            <p:extLst>
              <p:ext uri="{D42A27DB-BD31-4B8C-83A1-F6EECF244321}">
                <p14:modId xmlns:p14="http://schemas.microsoft.com/office/powerpoint/2010/main" val="1494022691"/>
              </p:ext>
            </p:extLst>
          </p:nvPr>
        </p:nvGraphicFramePr>
        <p:xfrm>
          <a:off x="2123991" y="1850702"/>
          <a:ext cx="7944018" cy="3633663"/>
        </p:xfrm>
        <a:graphic>
          <a:graphicData uri="http://schemas.openxmlformats.org/drawingml/2006/table">
            <a:tbl>
              <a:tblPr firstRow="1" firstCol="1" bandRow="1">
                <a:tableStyleId>{5C22544A-7EE6-4342-B048-85BDC9FD1C3A}</a:tableStyleId>
              </a:tblPr>
              <a:tblGrid>
                <a:gridCol w="4821552">
                  <a:extLst>
                    <a:ext uri="{9D8B030D-6E8A-4147-A177-3AD203B41FA5}">
                      <a16:colId xmlns:a16="http://schemas.microsoft.com/office/drawing/2014/main" val="3572292152"/>
                    </a:ext>
                  </a:extLst>
                </a:gridCol>
                <a:gridCol w="1671180">
                  <a:extLst>
                    <a:ext uri="{9D8B030D-6E8A-4147-A177-3AD203B41FA5}">
                      <a16:colId xmlns:a16="http://schemas.microsoft.com/office/drawing/2014/main" val="3926184877"/>
                    </a:ext>
                  </a:extLst>
                </a:gridCol>
                <a:gridCol w="1451286">
                  <a:extLst>
                    <a:ext uri="{9D8B030D-6E8A-4147-A177-3AD203B41FA5}">
                      <a16:colId xmlns:a16="http://schemas.microsoft.com/office/drawing/2014/main" val="644944781"/>
                    </a:ext>
                  </a:extLst>
                </a:gridCol>
              </a:tblGrid>
              <a:tr h="394834">
                <a:tc>
                  <a:txBody>
                    <a:bodyPr/>
                    <a:lstStyle/>
                    <a:p>
                      <a:pPr marL="457200" marR="0" algn="ctr" fontAlgn="base">
                        <a:lnSpc>
                          <a:spcPct val="150000"/>
                        </a:lnSpc>
                        <a:spcBef>
                          <a:spcPts val="0"/>
                        </a:spcBef>
                        <a:spcAft>
                          <a:spcPts val="0"/>
                        </a:spcAft>
                      </a:pPr>
                      <a:r>
                        <a:rPr lang="en-US" sz="1400" dirty="0" err="1">
                          <a:effectLst/>
                        </a:rPr>
                        <a:t>Mô</a:t>
                      </a:r>
                      <a:r>
                        <a:rPr lang="en-US" sz="1400" dirty="0">
                          <a:effectLst/>
                        </a:rPr>
                        <a:t> </a:t>
                      </a:r>
                      <a:r>
                        <a:rPr lang="en-US" sz="1400" dirty="0" err="1">
                          <a:effectLst/>
                        </a:rPr>
                        <a:t>tả</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00B0F0"/>
                    </a:solidFill>
                  </a:tcPr>
                </a:tc>
                <a:tc>
                  <a:txBody>
                    <a:bodyPr/>
                    <a:lstStyle/>
                    <a:p>
                      <a:pPr marL="457200" marR="0" algn="ctr" fontAlgn="base">
                        <a:lnSpc>
                          <a:spcPct val="150000"/>
                        </a:lnSpc>
                        <a:spcBef>
                          <a:spcPts val="0"/>
                        </a:spcBef>
                        <a:spcAft>
                          <a:spcPts val="0"/>
                        </a:spcAft>
                      </a:pPr>
                      <a:r>
                        <a:rPr lang="en-US" sz="1400" dirty="0" err="1">
                          <a:effectLst/>
                        </a:rPr>
                        <a:t>Số</a:t>
                      </a:r>
                      <a:r>
                        <a:rPr lang="en-US" sz="1400" dirty="0">
                          <a:effectLst/>
                        </a:rPr>
                        <a:t> </a:t>
                      </a:r>
                      <a:r>
                        <a:rPr lang="en-US" sz="1400" dirty="0" err="1">
                          <a:effectLst/>
                        </a:rPr>
                        <a:t>lượng</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00B0F0"/>
                    </a:solidFill>
                  </a:tcPr>
                </a:tc>
                <a:tc>
                  <a:txBody>
                    <a:bodyPr/>
                    <a:lstStyle/>
                    <a:p>
                      <a:pPr marL="457200" marR="0" algn="ctr" fontAlgn="base">
                        <a:lnSpc>
                          <a:spcPct val="150000"/>
                        </a:lnSpc>
                        <a:spcBef>
                          <a:spcPts val="0"/>
                        </a:spcBef>
                        <a:spcAft>
                          <a:spcPts val="0"/>
                        </a:spcAft>
                      </a:pPr>
                      <a:r>
                        <a:rPr lang="en-US" sz="1400" dirty="0">
                          <a:effectLst/>
                        </a:rPr>
                        <a:t>Đơn </a:t>
                      </a:r>
                      <a:r>
                        <a:rPr lang="en-US" sz="1400" dirty="0" err="1">
                          <a:effectLst/>
                        </a:rPr>
                        <a:t>vị</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solidFill>
                      <a:srgbClr val="00B0F0"/>
                    </a:solidFill>
                  </a:tcPr>
                </a:tc>
                <a:extLst>
                  <a:ext uri="{0D108BD9-81ED-4DB2-BD59-A6C34878D82A}">
                    <a16:rowId xmlns:a16="http://schemas.microsoft.com/office/drawing/2014/main" val="1505281748"/>
                  </a:ext>
                </a:extLst>
              </a:tr>
              <a:tr h="305572">
                <a:tc>
                  <a:txBody>
                    <a:bodyPr/>
                    <a:lstStyle/>
                    <a:p>
                      <a:pPr marL="457200" marR="0" fontAlgn="base">
                        <a:lnSpc>
                          <a:spcPct val="150000"/>
                        </a:lnSpc>
                        <a:spcBef>
                          <a:spcPts val="0"/>
                        </a:spcBef>
                        <a:spcAft>
                          <a:spcPts val="0"/>
                        </a:spcAft>
                      </a:pPr>
                      <a:r>
                        <a:rPr lang="en-US" sz="1400" dirty="0" err="1">
                          <a:effectLst/>
                        </a:rPr>
                        <a:t>Số</a:t>
                      </a:r>
                      <a:r>
                        <a:rPr lang="en-US" sz="1400" dirty="0">
                          <a:effectLst/>
                        </a:rPr>
                        <a:t> </a:t>
                      </a:r>
                      <a:r>
                        <a:rPr lang="en-US" sz="1400" dirty="0" err="1">
                          <a:effectLst/>
                        </a:rPr>
                        <a:t>lượng</a:t>
                      </a:r>
                      <a:r>
                        <a:rPr lang="en-US" sz="1400" dirty="0">
                          <a:effectLst/>
                        </a:rPr>
                        <a:t> </a:t>
                      </a:r>
                      <a:r>
                        <a:rPr lang="en-US" sz="1400" dirty="0" err="1">
                          <a:effectLst/>
                        </a:rPr>
                        <a:t>thành</a:t>
                      </a:r>
                      <a:r>
                        <a:rPr lang="en-US" sz="1400" dirty="0">
                          <a:effectLst/>
                        </a:rPr>
                        <a:t> </a:t>
                      </a:r>
                      <a:r>
                        <a:rPr lang="en-US" sz="1400" dirty="0" err="1">
                          <a:effectLst/>
                        </a:rPr>
                        <a:t>viên</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00B0F0"/>
                    </a:solidFill>
                  </a:tcPr>
                </a:tc>
                <a:tc>
                  <a:txBody>
                    <a:bodyPr/>
                    <a:lstStyle/>
                    <a:p>
                      <a:pPr marL="457200" marR="0" fontAlgn="base">
                        <a:lnSpc>
                          <a:spcPct val="150000"/>
                        </a:lnSpc>
                        <a:spcBef>
                          <a:spcPts val="0"/>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5</a:t>
                      </a:r>
                    </a:p>
                  </a:txBody>
                  <a:tcPr marL="68580" marR="68580" marT="0" marB="0"/>
                </a:tc>
                <a:tc>
                  <a:txBody>
                    <a:bodyPr/>
                    <a:lstStyle/>
                    <a:p>
                      <a:pPr marL="457200" marR="0" fontAlgn="base">
                        <a:lnSpc>
                          <a:spcPct val="150000"/>
                        </a:lnSpc>
                        <a:spcBef>
                          <a:spcPts val="0"/>
                        </a:spcBef>
                        <a:spcAft>
                          <a:spcPts val="0"/>
                        </a:spcAft>
                      </a:pPr>
                      <a:r>
                        <a:rPr lang="en-US" sz="1400" dirty="0" err="1">
                          <a:effectLst/>
                        </a:rPr>
                        <a:t>Người</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815552"/>
                  </a:ext>
                </a:extLst>
              </a:tr>
              <a:tr h="305572">
                <a:tc>
                  <a:txBody>
                    <a:bodyPr/>
                    <a:lstStyle/>
                    <a:p>
                      <a:pPr marL="457200" marR="0" fontAlgn="base">
                        <a:lnSpc>
                          <a:spcPct val="150000"/>
                        </a:lnSpc>
                        <a:spcBef>
                          <a:spcPts val="0"/>
                        </a:spcBef>
                        <a:spcAft>
                          <a:spcPts val="0"/>
                        </a:spcAft>
                      </a:pPr>
                      <a:r>
                        <a:rPr lang="en-US" sz="1400" dirty="0" err="1">
                          <a:effectLst/>
                        </a:rPr>
                        <a:t>Số</a:t>
                      </a:r>
                      <a:r>
                        <a:rPr lang="en-US" sz="1400" dirty="0">
                          <a:effectLst/>
                        </a:rPr>
                        <a:t> </a:t>
                      </a:r>
                      <a:r>
                        <a:rPr lang="en-US" sz="1400" dirty="0" err="1">
                          <a:effectLst/>
                        </a:rPr>
                        <a:t>giờ</a:t>
                      </a:r>
                      <a:r>
                        <a:rPr lang="en-US" sz="1400" dirty="0">
                          <a:effectLst/>
                        </a:rPr>
                        <a:t> </a:t>
                      </a:r>
                      <a:r>
                        <a:rPr lang="en-US" sz="1400" dirty="0" err="1">
                          <a:effectLst/>
                        </a:rPr>
                        <a:t>làm</a:t>
                      </a:r>
                      <a:r>
                        <a:rPr lang="en-US" sz="1400" dirty="0">
                          <a:effectLst/>
                        </a:rPr>
                        <a:t> </a:t>
                      </a:r>
                      <a:r>
                        <a:rPr lang="en-US" sz="1400" dirty="0" err="1">
                          <a:effectLst/>
                        </a:rPr>
                        <a:t>việc</a:t>
                      </a:r>
                      <a:r>
                        <a:rPr lang="en-US" sz="1400" dirty="0">
                          <a:effectLst/>
                        </a:rPr>
                        <a:t> </a:t>
                      </a:r>
                      <a:r>
                        <a:rPr lang="en-US" sz="1400" dirty="0" err="1">
                          <a:effectLst/>
                        </a:rPr>
                        <a:t>mỗi</a:t>
                      </a:r>
                      <a:r>
                        <a:rPr lang="en-US" sz="1400" dirty="0">
                          <a:effectLst/>
                        </a:rPr>
                        <a:t> </a:t>
                      </a:r>
                      <a:r>
                        <a:rPr lang="en-US" sz="1400" dirty="0" err="1">
                          <a:effectLst/>
                        </a:rPr>
                        <a:t>ngày</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00B0F0"/>
                    </a:solidFill>
                  </a:tcPr>
                </a:tc>
                <a:tc>
                  <a:txBody>
                    <a:bodyPr/>
                    <a:lstStyle/>
                    <a:p>
                      <a:pPr marL="457200" marR="0" fontAlgn="base">
                        <a:lnSpc>
                          <a:spcPct val="150000"/>
                        </a:lnSpc>
                        <a:spcBef>
                          <a:spcPts val="0"/>
                        </a:spcBef>
                        <a:spcAft>
                          <a:spcPts val="0"/>
                        </a:spcAft>
                      </a:pPr>
                      <a:r>
                        <a:rPr lang="vi-VN" sz="1400" b="0" i="0" u="none" strike="noStrike" cap="none" dirty="0">
                          <a:solidFill>
                            <a:schemeClr val="dk1"/>
                          </a:solidFill>
                          <a:effectLst/>
                          <a:latin typeface="+mn-lt"/>
                          <a:ea typeface="+mn-ea"/>
                          <a:cs typeface="+mn-cs"/>
                          <a:sym typeface="Arial"/>
                        </a:rPr>
                        <a:t>4-8</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marR="0" fontAlgn="base">
                        <a:lnSpc>
                          <a:spcPct val="150000"/>
                        </a:lnSpc>
                        <a:spcBef>
                          <a:spcPts val="0"/>
                        </a:spcBef>
                        <a:spcAft>
                          <a:spcPts val="0"/>
                        </a:spcAft>
                      </a:pPr>
                      <a:r>
                        <a:rPr lang="en-US" sz="1400" dirty="0" err="1">
                          <a:effectLst/>
                        </a:rPr>
                        <a:t>Giờ</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94359250"/>
                  </a:ext>
                </a:extLst>
              </a:tr>
              <a:tr h="358469">
                <a:tc>
                  <a:txBody>
                    <a:bodyPr/>
                    <a:lstStyle/>
                    <a:p>
                      <a:pPr marL="457200" marR="0" fontAlgn="base">
                        <a:lnSpc>
                          <a:spcPct val="150000"/>
                        </a:lnSpc>
                        <a:spcBef>
                          <a:spcPts val="0"/>
                        </a:spcBef>
                        <a:spcAft>
                          <a:spcPts val="0"/>
                        </a:spcAft>
                      </a:pPr>
                      <a:r>
                        <a:rPr lang="en-US" sz="1400" dirty="0">
                          <a:effectLst/>
                        </a:rPr>
                        <a:t>Chi </a:t>
                      </a:r>
                      <a:r>
                        <a:rPr lang="en-US" sz="1400" dirty="0" err="1">
                          <a:effectLst/>
                        </a:rPr>
                        <a:t>phí</a:t>
                      </a:r>
                      <a:r>
                        <a:rPr lang="en-US" sz="1400" dirty="0">
                          <a:effectLst/>
                        </a:rPr>
                        <a:t> </a:t>
                      </a:r>
                      <a:r>
                        <a:rPr lang="en-US" sz="1400" dirty="0" err="1">
                          <a:effectLst/>
                        </a:rPr>
                        <a:t>cho</a:t>
                      </a:r>
                      <a:r>
                        <a:rPr lang="en-US" sz="1400" dirty="0">
                          <a:effectLst/>
                        </a:rPr>
                        <a:t> </a:t>
                      </a:r>
                      <a:r>
                        <a:rPr lang="en-US" sz="1400" dirty="0" err="1">
                          <a:effectLst/>
                        </a:rPr>
                        <a:t>mỗi</a:t>
                      </a:r>
                      <a:r>
                        <a:rPr lang="en-US" sz="1400" dirty="0">
                          <a:effectLst/>
                        </a:rPr>
                        <a:t> </a:t>
                      </a:r>
                      <a:r>
                        <a:rPr lang="en-US" sz="1400" dirty="0" err="1">
                          <a:effectLst/>
                        </a:rPr>
                        <a:t>thành</a:t>
                      </a:r>
                      <a:r>
                        <a:rPr lang="en-US" sz="1400" dirty="0">
                          <a:effectLst/>
                        </a:rPr>
                        <a:t> </a:t>
                      </a:r>
                      <a:r>
                        <a:rPr lang="en-US" sz="1400" dirty="0" err="1">
                          <a:effectLst/>
                        </a:rPr>
                        <a:t>viên</a:t>
                      </a:r>
                      <a:r>
                        <a:rPr lang="en-US" sz="1400" dirty="0">
                          <a:effectLst/>
                        </a:rPr>
                        <a:t> </a:t>
                      </a:r>
                      <a:r>
                        <a:rPr lang="en-US" sz="1400" dirty="0" err="1">
                          <a:effectLst/>
                        </a:rPr>
                        <a:t>trên</a:t>
                      </a:r>
                      <a:r>
                        <a:rPr lang="en-US" sz="1400" dirty="0">
                          <a:effectLst/>
                        </a:rPr>
                        <a:t> </a:t>
                      </a:r>
                      <a:r>
                        <a:rPr lang="en-US" sz="1400" dirty="0" err="1">
                          <a:effectLst/>
                        </a:rPr>
                        <a:t>một</a:t>
                      </a:r>
                      <a:r>
                        <a:rPr lang="en-US" sz="1400" dirty="0">
                          <a:effectLst/>
                        </a:rPr>
                        <a:t> </a:t>
                      </a:r>
                      <a:r>
                        <a:rPr lang="en-US" sz="1400" dirty="0" err="1">
                          <a:effectLst/>
                        </a:rPr>
                        <a:t>giờ</a:t>
                      </a:r>
                      <a:r>
                        <a:rPr lang="en-US" sz="1400" dirty="0">
                          <a:effectLst/>
                        </a:rPr>
                        <a:t> </a:t>
                      </a:r>
                      <a:r>
                        <a:rPr lang="en-US" sz="1400" dirty="0" err="1">
                          <a:effectLst/>
                        </a:rPr>
                        <a:t>làm</a:t>
                      </a:r>
                      <a:r>
                        <a:rPr lang="en-US" sz="1400" dirty="0">
                          <a:effectLst/>
                        </a:rPr>
                        <a:t> </a:t>
                      </a:r>
                      <a:r>
                        <a:rPr lang="en-US" sz="1400" dirty="0" err="1">
                          <a:effectLst/>
                        </a:rPr>
                        <a:t>việc</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00B0F0"/>
                    </a:solidFill>
                  </a:tcPr>
                </a:tc>
                <a:tc>
                  <a:txBody>
                    <a:bodyPr/>
                    <a:lstStyle/>
                    <a:p>
                      <a:pPr marL="457200" marR="0" fontAlgn="base">
                        <a:lnSpc>
                          <a:spcPct val="150000"/>
                        </a:lnSpc>
                        <a:spcBef>
                          <a:spcPts val="0"/>
                        </a:spcBef>
                        <a:spcAft>
                          <a:spcPts val="0"/>
                        </a:spcAft>
                      </a:pPr>
                      <a:r>
                        <a:rPr lang="en-US" sz="1400" b="0" i="0" u="none" strike="noStrike" cap="none" dirty="0">
                          <a:solidFill>
                            <a:schemeClr val="dk1"/>
                          </a:solidFill>
                          <a:effectLst/>
                          <a:latin typeface="+mn-lt"/>
                          <a:ea typeface="+mn-ea"/>
                          <a:cs typeface="+mn-cs"/>
                          <a:sym typeface="Arial"/>
                        </a:rPr>
                        <a:t>30</a:t>
                      </a:r>
                      <a:r>
                        <a:rPr lang="vi-VN" sz="1400" b="0" i="0" u="none" strike="noStrike" cap="none" dirty="0">
                          <a:solidFill>
                            <a:schemeClr val="dk1"/>
                          </a:solidFill>
                          <a:effectLst/>
                          <a:latin typeface="+mn-lt"/>
                          <a:ea typeface="+mn-ea"/>
                          <a:cs typeface="+mn-cs"/>
                          <a:sym typeface="Arial"/>
                        </a:rPr>
                        <a:t>.000</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marR="0" fontAlgn="base">
                        <a:lnSpc>
                          <a:spcPct val="150000"/>
                        </a:lnSpc>
                        <a:spcBef>
                          <a:spcPts val="0"/>
                        </a:spcBef>
                        <a:spcAft>
                          <a:spcPts val="0"/>
                        </a:spcAft>
                      </a:pPr>
                      <a:r>
                        <a:rPr lang="en-US" sz="1400" dirty="0">
                          <a:effectLst/>
                        </a:rPr>
                        <a:t>VNĐ</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6731350"/>
                  </a:ext>
                </a:extLst>
              </a:tr>
              <a:tr h="305572">
                <a:tc>
                  <a:txBody>
                    <a:bodyPr/>
                    <a:lstStyle/>
                    <a:p>
                      <a:pPr marL="457200" marR="0" fontAlgn="base">
                        <a:lnSpc>
                          <a:spcPct val="150000"/>
                        </a:lnSpc>
                        <a:spcBef>
                          <a:spcPts val="0"/>
                        </a:spcBef>
                        <a:spcAft>
                          <a:spcPts val="0"/>
                        </a:spcAft>
                      </a:pPr>
                      <a:r>
                        <a:rPr lang="en-US" sz="1400" dirty="0">
                          <a:effectLst/>
                        </a:rPr>
                        <a:t>Chi </a:t>
                      </a:r>
                      <a:r>
                        <a:rPr lang="en-US" sz="1400" dirty="0" err="1">
                          <a:effectLst/>
                        </a:rPr>
                        <a:t>phí</a:t>
                      </a:r>
                      <a:r>
                        <a:rPr lang="en-US" sz="1400" dirty="0">
                          <a:effectLst/>
                        </a:rPr>
                        <a:t> </a:t>
                      </a:r>
                      <a:r>
                        <a:rPr lang="en-US" sz="1400" dirty="0" err="1">
                          <a:effectLst/>
                        </a:rPr>
                        <a:t>hỗ</a:t>
                      </a:r>
                      <a:r>
                        <a:rPr lang="en-US" sz="1400" dirty="0">
                          <a:effectLst/>
                        </a:rPr>
                        <a:t> </a:t>
                      </a:r>
                      <a:r>
                        <a:rPr lang="en-US" sz="1400" dirty="0" err="1">
                          <a:effectLst/>
                        </a:rPr>
                        <a:t>trợ</a:t>
                      </a:r>
                      <a:r>
                        <a:rPr lang="en-US" sz="1400" dirty="0">
                          <a:effectLst/>
                        </a:rPr>
                        <a:t> </a:t>
                      </a:r>
                      <a:r>
                        <a:rPr lang="en-US" sz="1400" dirty="0" err="1">
                          <a:effectLst/>
                        </a:rPr>
                        <a:t>đi</a:t>
                      </a:r>
                      <a:r>
                        <a:rPr lang="en-US" sz="1400" dirty="0">
                          <a:effectLst/>
                        </a:rPr>
                        <a:t> </a:t>
                      </a:r>
                      <a:r>
                        <a:rPr lang="en-US" sz="1400" dirty="0" err="1">
                          <a:effectLst/>
                        </a:rPr>
                        <a:t>lại</a:t>
                      </a:r>
                      <a:r>
                        <a:rPr lang="en-US" sz="1400" dirty="0">
                          <a:effectLst/>
                        </a:rPr>
                        <a:t> </a:t>
                      </a:r>
                      <a:r>
                        <a:rPr lang="en-US" sz="1400" dirty="0" err="1">
                          <a:effectLst/>
                        </a:rPr>
                        <a:t>trên</a:t>
                      </a:r>
                      <a:r>
                        <a:rPr lang="en-US" sz="1400" dirty="0">
                          <a:effectLst/>
                        </a:rPr>
                        <a:t> 1 </a:t>
                      </a:r>
                      <a:r>
                        <a:rPr lang="en-US" sz="1400" dirty="0" err="1">
                          <a:effectLst/>
                        </a:rPr>
                        <a:t>người</a:t>
                      </a:r>
                      <a:r>
                        <a:rPr lang="en-US" sz="1400" dirty="0">
                          <a:effectLst/>
                        </a:rPr>
                        <a:t>/</a:t>
                      </a:r>
                      <a:r>
                        <a:rPr lang="en-US" sz="1400" dirty="0" err="1">
                          <a:effectLst/>
                        </a:rPr>
                        <a:t>ngày</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00B0F0"/>
                    </a:solidFill>
                  </a:tcPr>
                </a:tc>
                <a:tc>
                  <a:txBody>
                    <a:bodyPr/>
                    <a:lstStyle/>
                    <a:p>
                      <a:pPr marL="457200" marR="0" fontAlgn="base">
                        <a:lnSpc>
                          <a:spcPct val="150000"/>
                        </a:lnSpc>
                        <a:spcBef>
                          <a:spcPts val="0"/>
                        </a:spcBef>
                        <a:spcAft>
                          <a:spcPts val="0"/>
                        </a:spcAft>
                      </a:pPr>
                      <a:r>
                        <a:rPr lang="vi-VN" sz="1400" b="0" i="0" u="none" strike="noStrike" cap="none" dirty="0">
                          <a:solidFill>
                            <a:schemeClr val="dk1"/>
                          </a:solidFill>
                          <a:effectLst/>
                          <a:latin typeface="+mn-lt"/>
                          <a:ea typeface="+mn-ea"/>
                          <a:cs typeface="+mn-cs"/>
                          <a:sym typeface="Arial"/>
                        </a:rPr>
                        <a:t>25.000</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marR="0" fontAlgn="base">
                        <a:lnSpc>
                          <a:spcPct val="150000"/>
                        </a:lnSpc>
                        <a:spcBef>
                          <a:spcPts val="0"/>
                        </a:spcBef>
                        <a:spcAft>
                          <a:spcPts val="0"/>
                        </a:spcAft>
                      </a:pPr>
                      <a:r>
                        <a:rPr lang="en-US" sz="1400">
                          <a:effectLst/>
                        </a:rPr>
                        <a:t>VNĐ</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71456140"/>
                  </a:ext>
                </a:extLst>
              </a:tr>
              <a:tr h="305572">
                <a:tc>
                  <a:txBody>
                    <a:bodyPr/>
                    <a:lstStyle/>
                    <a:p>
                      <a:pPr marL="457200" marR="0" fontAlgn="base">
                        <a:lnSpc>
                          <a:spcPct val="150000"/>
                        </a:lnSpc>
                        <a:spcBef>
                          <a:spcPts val="0"/>
                        </a:spcBef>
                        <a:spcAft>
                          <a:spcPts val="0"/>
                        </a:spcAft>
                      </a:pPr>
                      <a:r>
                        <a:rPr lang="en-US" sz="1400" dirty="0" err="1">
                          <a:effectLst/>
                        </a:rPr>
                        <a:t>Thời</a:t>
                      </a:r>
                      <a:r>
                        <a:rPr lang="en-US" sz="1400" dirty="0">
                          <a:effectLst/>
                        </a:rPr>
                        <a:t> </a:t>
                      </a:r>
                      <a:r>
                        <a:rPr lang="en-US" sz="1400" dirty="0" err="1">
                          <a:effectLst/>
                        </a:rPr>
                        <a:t>hạn</a:t>
                      </a:r>
                      <a:r>
                        <a:rPr lang="en-US" sz="1400" dirty="0">
                          <a:effectLst/>
                        </a:rPr>
                        <a:t> </a:t>
                      </a:r>
                      <a:r>
                        <a:rPr lang="en-US" sz="1400" dirty="0" err="1">
                          <a:effectLst/>
                        </a:rPr>
                        <a:t>dự</a:t>
                      </a:r>
                      <a:r>
                        <a:rPr lang="en-US" sz="1400" dirty="0">
                          <a:effectLst/>
                        </a:rPr>
                        <a:t> </a:t>
                      </a:r>
                      <a:r>
                        <a:rPr lang="en-US" sz="1400" dirty="0" err="1">
                          <a:effectLst/>
                        </a:rPr>
                        <a:t>án</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00B0F0"/>
                    </a:solidFill>
                  </a:tcPr>
                </a:tc>
                <a:tc>
                  <a:txBody>
                    <a:bodyPr/>
                    <a:lstStyle/>
                    <a:p>
                      <a:pPr marL="457200" marR="0" fontAlgn="base">
                        <a:lnSpc>
                          <a:spcPct val="150000"/>
                        </a:lnSpc>
                        <a:spcBef>
                          <a:spcPts val="0"/>
                        </a:spcBef>
                        <a:spcAft>
                          <a:spcPts val="0"/>
                        </a:spcAft>
                      </a:pPr>
                      <a:r>
                        <a:rPr lang="vi-VN" sz="1400" b="0" i="0" u="none" strike="noStrike" cap="none" dirty="0">
                          <a:solidFill>
                            <a:schemeClr val="dk1"/>
                          </a:solidFill>
                          <a:effectLst/>
                          <a:latin typeface="+mn-lt"/>
                          <a:ea typeface="+mn-ea"/>
                          <a:cs typeface="+mn-cs"/>
                          <a:sym typeface="Arial"/>
                        </a:rPr>
                        <a:t>64</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marR="0" fontAlgn="base">
                        <a:lnSpc>
                          <a:spcPct val="150000"/>
                        </a:lnSpc>
                        <a:spcBef>
                          <a:spcPts val="0"/>
                        </a:spcBef>
                        <a:spcAft>
                          <a:spcPts val="0"/>
                        </a:spcAft>
                      </a:pPr>
                      <a:r>
                        <a:rPr lang="en-US" sz="1400" dirty="0" err="1">
                          <a:effectLst/>
                        </a:rPr>
                        <a:t>Ngày</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55942479"/>
                  </a:ext>
                </a:extLst>
              </a:tr>
              <a:tr h="305572">
                <a:tc>
                  <a:txBody>
                    <a:bodyPr/>
                    <a:lstStyle/>
                    <a:p>
                      <a:pPr marL="457200" marR="0" fontAlgn="base">
                        <a:lnSpc>
                          <a:spcPct val="150000"/>
                        </a:lnSpc>
                        <a:spcBef>
                          <a:spcPts val="0"/>
                        </a:spcBef>
                        <a:spcAft>
                          <a:spcPts val="0"/>
                        </a:spcAft>
                      </a:pPr>
                      <a:r>
                        <a:rPr lang="en-US" sz="1400" dirty="0">
                          <a:effectLst/>
                        </a:rPr>
                        <a:t>Chi </a:t>
                      </a:r>
                      <a:r>
                        <a:rPr lang="en-US" sz="1400" dirty="0" err="1">
                          <a:effectLst/>
                        </a:rPr>
                        <a:t>phí</a:t>
                      </a:r>
                      <a:r>
                        <a:rPr lang="en-US" sz="1400" dirty="0">
                          <a:effectLst/>
                        </a:rPr>
                        <a:t> </a:t>
                      </a:r>
                      <a:r>
                        <a:rPr lang="en-US" sz="1400" dirty="0" err="1">
                          <a:effectLst/>
                        </a:rPr>
                        <a:t>hổ</a:t>
                      </a:r>
                      <a:r>
                        <a:rPr lang="en-US" sz="1400" dirty="0">
                          <a:effectLst/>
                        </a:rPr>
                        <a:t> </a:t>
                      </a:r>
                      <a:r>
                        <a:rPr lang="en-US" sz="1400" dirty="0" err="1">
                          <a:effectLst/>
                        </a:rPr>
                        <a:t>trợ</a:t>
                      </a:r>
                      <a:r>
                        <a:rPr lang="en-US" sz="1400" dirty="0">
                          <a:effectLst/>
                        </a:rPr>
                        <a:t> </a:t>
                      </a:r>
                      <a:r>
                        <a:rPr lang="en-US" sz="1400" dirty="0" err="1">
                          <a:effectLst/>
                        </a:rPr>
                        <a:t>ăn</a:t>
                      </a:r>
                      <a:r>
                        <a:rPr lang="en-US" sz="1400" dirty="0">
                          <a:effectLst/>
                        </a:rPr>
                        <a:t> </a:t>
                      </a:r>
                      <a:r>
                        <a:rPr lang="en-US" sz="1400" dirty="0" err="1">
                          <a:effectLst/>
                        </a:rPr>
                        <a:t>uống</a:t>
                      </a:r>
                      <a:r>
                        <a:rPr lang="en-US" sz="1400" dirty="0">
                          <a:effectLst/>
                        </a:rPr>
                        <a:t> </a:t>
                      </a:r>
                      <a:r>
                        <a:rPr lang="en-US" sz="1400" dirty="0" err="1">
                          <a:effectLst/>
                        </a:rPr>
                        <a:t>cho</a:t>
                      </a:r>
                      <a:r>
                        <a:rPr lang="en-US" sz="1400" dirty="0">
                          <a:effectLst/>
                        </a:rPr>
                        <a:t> 1 </a:t>
                      </a:r>
                      <a:r>
                        <a:rPr lang="en-US" sz="1400" dirty="0" err="1">
                          <a:effectLst/>
                        </a:rPr>
                        <a:t>người</a:t>
                      </a:r>
                      <a:r>
                        <a:rPr lang="en-US" sz="1400" dirty="0">
                          <a:effectLst/>
                        </a:rPr>
                        <a:t>/</a:t>
                      </a:r>
                      <a:r>
                        <a:rPr lang="en-US" sz="1400" dirty="0" err="1">
                          <a:effectLst/>
                        </a:rPr>
                        <a:t>ngày</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00B0F0"/>
                    </a:solidFill>
                  </a:tcPr>
                </a:tc>
                <a:tc>
                  <a:txBody>
                    <a:bodyPr/>
                    <a:lstStyle/>
                    <a:p>
                      <a:pPr marL="457200" marR="0" fontAlgn="base">
                        <a:lnSpc>
                          <a:spcPct val="150000"/>
                        </a:lnSpc>
                        <a:spcBef>
                          <a:spcPts val="0"/>
                        </a:spcBef>
                        <a:spcAft>
                          <a:spcPts val="0"/>
                        </a:spcAft>
                      </a:pPr>
                      <a:r>
                        <a:rPr lang="vi-VN" sz="1400" b="0" i="0" u="none" strike="noStrike" cap="none" dirty="0">
                          <a:solidFill>
                            <a:schemeClr val="dk1"/>
                          </a:solidFill>
                          <a:effectLst/>
                          <a:latin typeface="+mn-lt"/>
                          <a:ea typeface="+mn-ea"/>
                          <a:cs typeface="+mn-cs"/>
                          <a:sym typeface="Arial"/>
                        </a:rPr>
                        <a:t>50.000</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marR="0" fontAlgn="base">
                        <a:lnSpc>
                          <a:spcPct val="150000"/>
                        </a:lnSpc>
                        <a:spcBef>
                          <a:spcPts val="0"/>
                        </a:spcBef>
                        <a:spcAft>
                          <a:spcPts val="0"/>
                        </a:spcAft>
                      </a:pPr>
                      <a:r>
                        <a:rPr lang="en-US" sz="1400" dirty="0">
                          <a:effectLst/>
                        </a:rPr>
                        <a:t>VNĐ</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65618589"/>
                  </a:ext>
                </a:extLst>
              </a:tr>
              <a:tr h="312316">
                <a:tc>
                  <a:txBody>
                    <a:bodyPr/>
                    <a:lstStyle/>
                    <a:p>
                      <a:pPr marL="457200" marR="0" fontAlgn="base">
                        <a:lnSpc>
                          <a:spcPct val="150000"/>
                        </a:lnSpc>
                        <a:spcBef>
                          <a:spcPts val="0"/>
                        </a:spcBef>
                        <a:spcAft>
                          <a:spcPts val="0"/>
                        </a:spcAft>
                      </a:pPr>
                      <a:r>
                        <a:rPr lang="vi-VN" sz="1400" b="1" i="0" u="none" strike="noStrike" cap="none" dirty="0">
                          <a:solidFill>
                            <a:schemeClr val="lt1"/>
                          </a:solidFill>
                          <a:effectLst/>
                          <a:latin typeface="+mn-lt"/>
                          <a:ea typeface="+mn-ea"/>
                          <a:cs typeface="+mn-cs"/>
                          <a:sym typeface="Arial"/>
                        </a:rPr>
                        <a:t>Giá mỗi máy tính</a:t>
                      </a:r>
                      <a:endParaRPr lang="en-US" sz="14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00B0F0"/>
                    </a:solidFill>
                  </a:tcPr>
                </a:tc>
                <a:tc>
                  <a:txBody>
                    <a:bodyPr/>
                    <a:lstStyle/>
                    <a:p>
                      <a:pPr marL="457200" marR="0" fontAlgn="base">
                        <a:lnSpc>
                          <a:spcPct val="150000"/>
                        </a:lnSpc>
                        <a:spcBef>
                          <a:spcPts val="0"/>
                        </a:spcBef>
                        <a:spcAft>
                          <a:spcPts val="0"/>
                        </a:spcAft>
                      </a:pPr>
                      <a:r>
                        <a:rPr lang="vi-VN" sz="1400" b="0" i="0" u="none" strike="noStrike" cap="none" dirty="0">
                          <a:solidFill>
                            <a:schemeClr val="dk1"/>
                          </a:solidFill>
                          <a:effectLst/>
                          <a:latin typeface="+mn-lt"/>
                          <a:ea typeface="+mn-ea"/>
                          <a:cs typeface="+mn-cs"/>
                          <a:sym typeface="Arial"/>
                        </a:rPr>
                        <a:t>25.000.000</a:t>
                      </a:r>
                      <a:endParaRPr lang="en-US" sz="14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marR="0" fontAlgn="base">
                        <a:lnSpc>
                          <a:spcPct val="150000"/>
                        </a:lnSpc>
                        <a:spcBef>
                          <a:spcPts val="0"/>
                        </a:spcBef>
                        <a:spcAft>
                          <a:spcPts val="0"/>
                        </a:spcAft>
                      </a:pPr>
                      <a:r>
                        <a:rPr lang="en-US" sz="1400" dirty="0">
                          <a:solidFill>
                            <a:schemeClr val="tx1"/>
                          </a:solidFill>
                          <a:effectLst/>
                        </a:rPr>
                        <a:t>VNĐ</a:t>
                      </a:r>
                      <a:endParaRPr lang="en-US"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54396630"/>
                  </a:ext>
                </a:extLst>
              </a:tr>
              <a:tr h="305572">
                <a:tc>
                  <a:txBody>
                    <a:bodyPr/>
                    <a:lstStyle/>
                    <a:p>
                      <a:pPr marL="457200" marR="0" fontAlgn="base">
                        <a:lnSpc>
                          <a:spcPct val="150000"/>
                        </a:lnSpc>
                        <a:spcBef>
                          <a:spcPts val="0"/>
                        </a:spcBef>
                        <a:spcAft>
                          <a:spcPts val="0"/>
                        </a:spcAft>
                      </a:pPr>
                      <a:r>
                        <a:rPr lang="vi-VN" sz="1400" b="1" i="0" u="none" strike="noStrike" cap="none" dirty="0">
                          <a:solidFill>
                            <a:schemeClr val="lt1"/>
                          </a:solidFill>
                          <a:effectLst/>
                          <a:latin typeface="+mn-lt"/>
                          <a:ea typeface="+mn-ea"/>
                          <a:cs typeface="+mn-cs"/>
                          <a:sym typeface="Arial"/>
                        </a:rPr>
                        <a:t>Tuổi thọ mỗi máy tính</a:t>
                      </a:r>
                      <a:endParaRPr lang="en-US" sz="1400" dirty="0">
                        <a:effectLst/>
                      </a:endParaRPr>
                    </a:p>
                  </a:txBody>
                  <a:tcPr marL="68580" marR="68580" marT="0" marB="0">
                    <a:solidFill>
                      <a:srgbClr val="00B0F0"/>
                    </a:solidFill>
                  </a:tcPr>
                </a:tc>
                <a:tc>
                  <a:txBody>
                    <a:bodyPr/>
                    <a:lstStyle/>
                    <a:p>
                      <a:pPr marL="457200" marR="0" fontAlgn="base">
                        <a:lnSpc>
                          <a:spcPct val="150000"/>
                        </a:lnSpc>
                        <a:spcBef>
                          <a:spcPts val="0"/>
                        </a:spcBef>
                        <a:spcAft>
                          <a:spcPts val="0"/>
                        </a:spcAft>
                        <a:tabLst>
                          <a:tab pos="542925"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5</a:t>
                      </a:r>
                    </a:p>
                  </a:txBody>
                  <a:tcPr marL="68580" marR="68580" marT="0" marB="0"/>
                </a:tc>
                <a:tc>
                  <a:txBody>
                    <a:bodyPr/>
                    <a:lstStyle/>
                    <a:p>
                      <a:pPr marL="457200" marR="0" fontAlgn="base">
                        <a:lnSpc>
                          <a:spcPct val="150000"/>
                        </a:lnSpc>
                        <a:spcBef>
                          <a:spcPts val="0"/>
                        </a:spcBef>
                        <a:spcAft>
                          <a:spcPts val="0"/>
                        </a:spcAft>
                      </a:pP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Năm</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01916818"/>
                  </a:ext>
                </a:extLst>
              </a:tr>
              <a:tr h="305572">
                <a:tc>
                  <a:txBody>
                    <a:bodyPr/>
                    <a:lstStyle/>
                    <a:p>
                      <a:pPr marL="457200" marR="0" fontAlgn="base">
                        <a:lnSpc>
                          <a:spcPct val="150000"/>
                        </a:lnSpc>
                        <a:spcBef>
                          <a:spcPts val="0"/>
                        </a:spcBef>
                        <a:spcAft>
                          <a:spcPts val="0"/>
                        </a:spcAft>
                      </a:pPr>
                      <a:r>
                        <a:rPr lang="vi-VN" sz="1400" b="1" i="0" u="none" strike="noStrike" cap="none" dirty="0">
                          <a:solidFill>
                            <a:schemeClr val="lt1"/>
                          </a:solidFill>
                          <a:effectLst/>
                          <a:latin typeface="+mn-lt"/>
                          <a:ea typeface="+mn-ea"/>
                          <a:cs typeface="+mn-cs"/>
                          <a:sym typeface="Arial"/>
                        </a:rPr>
                        <a:t>Thời gian sử dụng của mỗi máy tính</a:t>
                      </a:r>
                      <a:r>
                        <a:rPr lang="en-US" sz="1400" b="1" i="0" u="none" strike="noStrike" cap="none" dirty="0">
                          <a:solidFill>
                            <a:schemeClr val="lt1"/>
                          </a:solidFill>
                          <a:effectLst/>
                          <a:latin typeface="+mn-lt"/>
                          <a:ea typeface="+mn-ea"/>
                          <a:cs typeface="+mn-cs"/>
                          <a:sym typeface="Arial"/>
                        </a:rPr>
                        <a:t> </a:t>
                      </a:r>
                      <a:r>
                        <a:rPr lang="en-US" sz="1400" b="1" i="0" u="none" strike="noStrike" cap="none" dirty="0" err="1">
                          <a:solidFill>
                            <a:schemeClr val="lt1"/>
                          </a:solidFill>
                          <a:effectLst/>
                          <a:latin typeface="+mn-lt"/>
                          <a:ea typeface="+mn-ea"/>
                          <a:cs typeface="+mn-cs"/>
                          <a:sym typeface="Arial"/>
                        </a:rPr>
                        <a:t>trong</a:t>
                      </a:r>
                      <a:r>
                        <a:rPr lang="en-US" sz="1400" b="1" i="0" u="none" strike="noStrike" cap="none" dirty="0">
                          <a:solidFill>
                            <a:schemeClr val="lt1"/>
                          </a:solidFill>
                          <a:effectLst/>
                          <a:latin typeface="+mn-lt"/>
                          <a:ea typeface="+mn-ea"/>
                          <a:cs typeface="+mn-cs"/>
                          <a:sym typeface="Arial"/>
                        </a:rPr>
                        <a:t> 1 </a:t>
                      </a:r>
                      <a:r>
                        <a:rPr lang="en-US" sz="1400" b="1" i="0" u="none" strike="noStrike" cap="none" dirty="0" err="1">
                          <a:solidFill>
                            <a:schemeClr val="lt1"/>
                          </a:solidFill>
                          <a:effectLst/>
                          <a:latin typeface="+mn-lt"/>
                          <a:ea typeface="+mn-ea"/>
                          <a:cs typeface="+mn-cs"/>
                          <a:sym typeface="Arial"/>
                        </a:rPr>
                        <a:t>ngày</a:t>
                      </a:r>
                      <a:endParaRPr lang="en-US" sz="1400" dirty="0">
                        <a:effectLst/>
                      </a:endParaRPr>
                    </a:p>
                  </a:txBody>
                  <a:tcPr marL="68580" marR="68580" marT="0" marB="0">
                    <a:solidFill>
                      <a:srgbClr val="00B0F0"/>
                    </a:solidFill>
                  </a:tcPr>
                </a:tc>
                <a:tc>
                  <a:txBody>
                    <a:bodyPr/>
                    <a:lstStyle/>
                    <a:p>
                      <a:pPr marL="457200" marR="0" fontAlgn="base">
                        <a:lnSpc>
                          <a:spcPct val="150000"/>
                        </a:lnSpc>
                        <a:spcBef>
                          <a:spcPts val="0"/>
                        </a:spcBef>
                        <a:spcAft>
                          <a:spcPts val="0"/>
                        </a:spcAft>
                        <a:tabLst>
                          <a:tab pos="542925" algn="l"/>
                        </a:tabLst>
                      </a:pPr>
                      <a:r>
                        <a:rPr lang="vi-VN" sz="1400" b="0" i="0" u="none" strike="noStrike" cap="none" dirty="0">
                          <a:solidFill>
                            <a:schemeClr val="dk1"/>
                          </a:solidFill>
                          <a:effectLst/>
                          <a:latin typeface="+mn-lt"/>
                          <a:ea typeface="+mn-ea"/>
                          <a:cs typeface="+mn-cs"/>
                          <a:sym typeface="Arial"/>
                        </a:rPr>
                        <a:t>4</a:t>
                      </a:r>
                      <a:r>
                        <a:rPr lang="en-US" sz="1400" b="0" i="0" u="none" strike="noStrike" cap="none" dirty="0">
                          <a:solidFill>
                            <a:schemeClr val="dk1"/>
                          </a:solidFill>
                          <a:effectLst/>
                          <a:latin typeface="+mn-lt"/>
                          <a:ea typeface="+mn-ea"/>
                          <a:cs typeface="+mn-cs"/>
                          <a:sym typeface="Arial"/>
                        </a:rPr>
                        <a:t> - 8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marR="0" fontAlgn="base">
                        <a:lnSpc>
                          <a:spcPct val="150000"/>
                        </a:lnSpc>
                        <a:spcBef>
                          <a:spcPts val="0"/>
                        </a:spcBef>
                        <a:spcAft>
                          <a:spcPts val="0"/>
                        </a:spcAft>
                      </a:pP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Giờ</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86781656"/>
                  </a:ext>
                </a:extLst>
              </a:tr>
              <a:tr h="305572">
                <a:tc>
                  <a:txBody>
                    <a:bodyPr/>
                    <a:lstStyle/>
                    <a:p>
                      <a:pPr marL="457200" marR="0" fontAlgn="base">
                        <a:lnSpc>
                          <a:spcPct val="150000"/>
                        </a:lnSpc>
                        <a:spcBef>
                          <a:spcPts val="0"/>
                        </a:spcBef>
                        <a:spcAft>
                          <a:spcPts val="0"/>
                        </a:spcAft>
                      </a:pPr>
                      <a:r>
                        <a:rPr lang="en-US" sz="1400" dirty="0" err="1">
                          <a:effectLst/>
                        </a:rPr>
                        <a:t>Số</a:t>
                      </a:r>
                      <a:r>
                        <a:rPr lang="en-US" sz="1400" dirty="0">
                          <a:effectLst/>
                        </a:rPr>
                        <a:t> </a:t>
                      </a:r>
                      <a:r>
                        <a:rPr lang="en-US" sz="1400" dirty="0" err="1">
                          <a:effectLst/>
                        </a:rPr>
                        <a:t>ngày</a:t>
                      </a:r>
                      <a:r>
                        <a:rPr lang="en-US" sz="1400" dirty="0">
                          <a:effectLst/>
                        </a:rPr>
                        <a:t> </a:t>
                      </a:r>
                      <a:r>
                        <a:rPr lang="en-US" sz="1400" dirty="0" err="1">
                          <a:effectLst/>
                        </a:rPr>
                        <a:t>làm</a:t>
                      </a:r>
                      <a:r>
                        <a:rPr lang="en-US" sz="1400" dirty="0">
                          <a:effectLst/>
                        </a:rPr>
                        <a:t> </a:t>
                      </a:r>
                      <a:r>
                        <a:rPr lang="en-US" sz="1400" dirty="0" err="1">
                          <a:effectLst/>
                        </a:rPr>
                        <a:t>việc</a:t>
                      </a:r>
                      <a:endParaRPr lang="en-US" sz="1400" dirty="0">
                        <a:effectLst/>
                      </a:endParaRPr>
                    </a:p>
                  </a:txBody>
                  <a:tcPr marL="68580" marR="68580" marT="0" marB="0">
                    <a:solidFill>
                      <a:srgbClr val="00B0F0"/>
                    </a:solidFill>
                  </a:tcPr>
                </a:tc>
                <a:tc>
                  <a:txBody>
                    <a:bodyPr/>
                    <a:lstStyle/>
                    <a:p>
                      <a:pPr marL="457200" marR="0" fontAlgn="base">
                        <a:lnSpc>
                          <a:spcPct val="150000"/>
                        </a:lnSpc>
                        <a:spcBef>
                          <a:spcPts val="0"/>
                        </a:spcBef>
                        <a:spcAft>
                          <a:spcPts val="0"/>
                        </a:spcAft>
                        <a:tabLst>
                          <a:tab pos="542925" algn="l"/>
                        </a:tabLst>
                      </a:pPr>
                      <a:r>
                        <a:rPr lang="vi-VN" sz="1400" b="0" i="0" u="none" strike="noStrike" cap="none" dirty="0">
                          <a:solidFill>
                            <a:schemeClr val="dk1"/>
                          </a:solidFill>
                          <a:effectLst/>
                          <a:latin typeface="+mn-lt"/>
                          <a:ea typeface="+mn-ea"/>
                          <a:cs typeface="+mn-cs"/>
                          <a:sym typeface="Arial"/>
                        </a:rPr>
                        <a:t>64</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marR="0" fontAlgn="base">
                        <a:lnSpc>
                          <a:spcPct val="150000"/>
                        </a:lnSpc>
                        <a:spcBef>
                          <a:spcPts val="0"/>
                        </a:spcBef>
                        <a:spcAft>
                          <a:spcPts val="0"/>
                        </a:spcAft>
                      </a:pPr>
                      <a:r>
                        <a:rPr lang="en-US" sz="1400" dirty="0" err="1">
                          <a:effectLst/>
                        </a:rPr>
                        <a:t>Ngày</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73790118"/>
                  </a:ext>
                </a:extLst>
              </a:tr>
            </a:tbl>
          </a:graphicData>
        </a:graphic>
      </p:graphicFrame>
      <p:sp>
        <p:nvSpPr>
          <p:cNvPr id="2" name="Rectangle 1">
            <a:extLst>
              <a:ext uri="{FF2B5EF4-FFF2-40B4-BE49-F238E27FC236}">
                <a16:creationId xmlns:a16="http://schemas.microsoft.com/office/drawing/2014/main" id="{A39B0887-CBE5-4D8E-DE9A-96FFBD4611E9}"/>
              </a:ext>
            </a:extLst>
          </p:cNvPr>
          <p:cNvSpPr/>
          <p:nvPr/>
        </p:nvSpPr>
        <p:spPr>
          <a:xfrm>
            <a:off x="11888070" y="6596390"/>
            <a:ext cx="364202" cy="307777"/>
          </a:xfrm>
          <a:prstGeom prst="rect">
            <a:avLst/>
          </a:prstGeom>
        </p:spPr>
        <p:txBody>
          <a:bodyPr wrap="none">
            <a:spAutoFit/>
          </a:bodyPr>
          <a:lstStyle/>
          <a:p>
            <a:r>
              <a:rPr lang="en-US" altLang="ko-KR" dirty="0">
                <a:solidFill>
                  <a:schemeClr val="tx1"/>
                </a:solidFill>
                <a:latin typeface="Times New Roman" panose="02020603050405020304" pitchFamily="18" charset="0"/>
                <a:cs typeface="Times New Roman" panose="02020603050405020304" pitchFamily="18" charset="0"/>
              </a:rPr>
              <a:t>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0"/>
          <p:cNvSpPr txBox="1">
            <a:spLocks noGrp="1"/>
          </p:cNvSpPr>
          <p:nvPr>
            <p:ph type="title"/>
          </p:nvPr>
        </p:nvSpPr>
        <p:spPr>
          <a:xfrm>
            <a:off x="3848100" y="2572843"/>
            <a:ext cx="5152539" cy="7635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sz="5400" b="1" dirty="0">
                <a:solidFill>
                  <a:srgbClr val="0066CC"/>
                </a:solidFill>
              </a:rPr>
              <a:t>IV. YÊU CẦU</a:t>
            </a:r>
            <a:endParaRPr sz="5400" b="1" dirty="0">
              <a:solidFill>
                <a:srgbClr val="0066CC"/>
              </a:solidFill>
            </a:endParaRPr>
          </a:p>
        </p:txBody>
      </p:sp>
      <p:sp>
        <p:nvSpPr>
          <p:cNvPr id="250" name="Google Shape;250;p20"/>
          <p:cNvSpPr/>
          <p:nvPr/>
        </p:nvSpPr>
        <p:spPr>
          <a:xfrm>
            <a:off x="11548085" y="1192960"/>
            <a:ext cx="478500" cy="4785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51" name="Google Shape;251;p20" descr="Add"/>
          <p:cNvSpPr/>
          <p:nvPr/>
        </p:nvSpPr>
        <p:spPr>
          <a:xfrm rot="2764855">
            <a:off x="11643618" y="1295294"/>
            <a:ext cx="285623" cy="285623"/>
          </a:xfrm>
          <a:custGeom>
            <a:avLst/>
            <a:gdLst/>
            <a:ahLst/>
            <a:cxnLst/>
            <a:rect l="l" t="t" r="r" b="b"/>
            <a:pathLst>
              <a:path w="762000" h="762000" extrusionOk="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20">
            <a:hlinkClick r:id="rId3" action="ppaction://hlinksldjump"/>
          </p:cNvPr>
          <p:cNvSpPr/>
          <p:nvPr/>
        </p:nvSpPr>
        <p:spPr>
          <a:xfrm>
            <a:off x="11548085" y="1192960"/>
            <a:ext cx="478500" cy="4785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 name="Rectangle 7"/>
          <p:cNvSpPr/>
          <p:nvPr/>
        </p:nvSpPr>
        <p:spPr>
          <a:xfrm>
            <a:off x="4274127" y="3290305"/>
            <a:ext cx="4495800" cy="46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dirty="0"/>
          </a:p>
        </p:txBody>
      </p:sp>
      <p:sp>
        <p:nvSpPr>
          <p:cNvPr id="2" name="Rectangle 1">
            <a:extLst>
              <a:ext uri="{FF2B5EF4-FFF2-40B4-BE49-F238E27FC236}">
                <a16:creationId xmlns:a16="http://schemas.microsoft.com/office/drawing/2014/main" id="{D94B887E-3AA7-394B-A4C6-3AFF2C261893}"/>
              </a:ext>
            </a:extLst>
          </p:cNvPr>
          <p:cNvSpPr/>
          <p:nvPr/>
        </p:nvSpPr>
        <p:spPr>
          <a:xfrm>
            <a:off x="11888070" y="6596390"/>
            <a:ext cx="364202" cy="307777"/>
          </a:xfrm>
          <a:prstGeom prst="rect">
            <a:avLst/>
          </a:prstGeom>
        </p:spPr>
        <p:txBody>
          <a:bodyPr wrap="none">
            <a:spAutoFit/>
          </a:bodyPr>
          <a:lstStyle/>
          <a:p>
            <a:r>
              <a:rPr lang="en-US" altLang="ko-KR" dirty="0">
                <a:solidFill>
                  <a:schemeClr val="tx1"/>
                </a:solidFill>
                <a:latin typeface="Times New Roman" panose="02020603050405020304" pitchFamily="18" charset="0"/>
                <a:cs typeface="Times New Roman" panose="02020603050405020304" pitchFamily="18" charset="0"/>
              </a:rPr>
              <a:t>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1"/>
          <p:cNvSpPr txBox="1">
            <a:spLocks noGrp="1"/>
          </p:cNvSpPr>
          <p:nvPr>
            <p:ph type="title"/>
          </p:nvPr>
        </p:nvSpPr>
        <p:spPr>
          <a:xfrm>
            <a:off x="5087320" y="1379912"/>
            <a:ext cx="3045298" cy="7635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 b="1" dirty="0">
                <a:solidFill>
                  <a:srgbClr val="C00000"/>
                </a:solidFill>
              </a:rPr>
              <a:t>Yêu cầu phần mềm</a:t>
            </a:r>
            <a:endParaRPr b="1" dirty="0">
              <a:solidFill>
                <a:srgbClr val="C00000"/>
              </a:solidFill>
            </a:endParaRPr>
          </a:p>
        </p:txBody>
      </p:sp>
      <p:sp>
        <p:nvSpPr>
          <p:cNvPr id="258" name="Google Shape;258;p21"/>
          <p:cNvSpPr txBox="1">
            <a:spLocks noGrp="1"/>
          </p:cNvSpPr>
          <p:nvPr>
            <p:ph type="body" idx="1"/>
          </p:nvPr>
        </p:nvSpPr>
        <p:spPr>
          <a:xfrm>
            <a:off x="1388331" y="2143412"/>
            <a:ext cx="9829500" cy="3315279"/>
          </a:xfrm>
          <a:prstGeom prst="rect">
            <a:avLst/>
          </a:prstGeom>
        </p:spPr>
        <p:txBody>
          <a:bodyPr spcFirstLastPara="1" wrap="square" lIns="121900" tIns="121900" rIns="121900" bIns="121900" anchor="t" anchorCtr="0">
            <a:noAutofit/>
          </a:bodyPr>
          <a:lstStyle/>
          <a:p>
            <a:pPr lvl="0"/>
            <a:r>
              <a:rPr lang="vi-VN" sz="2000" dirty="0">
                <a:solidFill>
                  <a:schemeClr val="tx1"/>
                </a:solidFill>
              </a:rPr>
              <a:t>Đối với sinh viên: (1) sinh viên có thể tìm kiếm các yêu cầu tuyển, nhập bảng điểm  thì (2) hệ thống sẽ phản hồi và đưa dữ liệu ra theo yêu cầu.</a:t>
            </a:r>
            <a:endParaRPr lang="en-US" sz="2000" dirty="0">
              <a:solidFill>
                <a:schemeClr val="tx1"/>
              </a:solidFill>
            </a:endParaRPr>
          </a:p>
          <a:p>
            <a:pPr lvl="0"/>
            <a:r>
              <a:rPr lang="vi-VN" sz="2000" dirty="0">
                <a:solidFill>
                  <a:schemeClr val="tx1"/>
                </a:solidFill>
              </a:rPr>
              <a:t>Đối với khoa: (3) khi khoa nhập yêu cầu đến hệ thống (xem danh sách sinh viên, chọn sinh viên cho bài tuyển dụng ) thì (4) hệ thống sẽ lưu dữ liệu và phản hồi lại khoa.</a:t>
            </a:r>
            <a:endParaRPr lang="en-US" sz="2000" dirty="0">
              <a:solidFill>
                <a:schemeClr val="tx1"/>
              </a:solidFill>
            </a:endParaRPr>
          </a:p>
          <a:p>
            <a:pPr lvl="0"/>
            <a:r>
              <a:rPr lang="vi-VN" sz="2000" dirty="0">
                <a:solidFill>
                  <a:schemeClr val="tx1"/>
                </a:solidFill>
              </a:rPr>
              <a:t>Đối với công ty: (5) khi công ty kiểm tra các yêu cầu từ khoa gửi trên hệ thống, (6) hệ thống sẽ kiểm tra dữ liệu yêu cầu và trả phản hồi đến công ty.</a:t>
            </a:r>
            <a:endParaRPr lang="en-US" sz="2000" dirty="0">
              <a:solidFill>
                <a:schemeClr val="tx1"/>
              </a:solidFill>
            </a:endParaRPr>
          </a:p>
          <a:p>
            <a:pPr lvl="0"/>
            <a:r>
              <a:rPr lang="vi-VN" sz="2000" dirty="0">
                <a:solidFill>
                  <a:schemeClr val="tx1"/>
                </a:solidFill>
              </a:rPr>
              <a:t>Đối với admin: (7) khi quản trị viên yêu cầu thống kê trên hệ thống, (8) hệ thống sẽ kiểm tra dữ liệu yêu cầu và trả phản hồi đến quản trị viên.</a:t>
            </a:r>
            <a:endParaRPr sz="2000" dirty="0">
              <a:solidFill>
                <a:schemeClr val="tx1"/>
              </a:solidFill>
            </a:endParaRPr>
          </a:p>
        </p:txBody>
      </p:sp>
      <p:sp>
        <p:nvSpPr>
          <p:cNvPr id="259" name="Google Shape;259;p21"/>
          <p:cNvSpPr/>
          <p:nvPr/>
        </p:nvSpPr>
        <p:spPr>
          <a:xfrm>
            <a:off x="11548085" y="1192960"/>
            <a:ext cx="478500" cy="47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60" name="Google Shape;260;p21" descr="Add"/>
          <p:cNvSpPr/>
          <p:nvPr/>
        </p:nvSpPr>
        <p:spPr>
          <a:xfrm rot="2764855">
            <a:off x="11643618" y="1295294"/>
            <a:ext cx="285623" cy="285623"/>
          </a:xfrm>
          <a:custGeom>
            <a:avLst/>
            <a:gdLst/>
            <a:ahLst/>
            <a:cxnLst/>
            <a:rect l="l" t="t" r="r" b="b"/>
            <a:pathLst>
              <a:path w="762000" h="762000" extrusionOk="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21">
            <a:hlinkClick r:id="rId3" action="ppaction://hlinksldjump"/>
          </p:cNvPr>
          <p:cNvSpPr/>
          <p:nvPr/>
        </p:nvSpPr>
        <p:spPr>
          <a:xfrm>
            <a:off x="11548085" y="1192960"/>
            <a:ext cx="478500" cy="4785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64C90B46-D3CC-EF06-0100-A7087A6184DD}"/>
              </a:ext>
            </a:extLst>
          </p:cNvPr>
          <p:cNvSpPr/>
          <p:nvPr/>
        </p:nvSpPr>
        <p:spPr>
          <a:xfrm>
            <a:off x="11888070" y="6596390"/>
            <a:ext cx="364202" cy="307777"/>
          </a:xfrm>
          <a:prstGeom prst="rect">
            <a:avLst/>
          </a:prstGeom>
        </p:spPr>
        <p:txBody>
          <a:bodyPr wrap="none">
            <a:spAutoFit/>
          </a:bodyPr>
          <a:lstStyle/>
          <a:p>
            <a:r>
              <a:rPr lang="en-US" altLang="ko-KR" dirty="0">
                <a:solidFill>
                  <a:schemeClr val="tx1"/>
                </a:solidFill>
                <a:latin typeface="Times New Roman" panose="02020603050405020304" pitchFamily="18" charset="0"/>
                <a:cs typeface="Times New Roman" panose="02020603050405020304" pitchFamily="18" charset="0"/>
              </a:rPr>
              <a:t>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3"/>
          <p:cNvSpPr txBox="1">
            <a:spLocks noGrp="1"/>
          </p:cNvSpPr>
          <p:nvPr>
            <p:ph type="title"/>
          </p:nvPr>
        </p:nvSpPr>
        <p:spPr>
          <a:xfrm>
            <a:off x="3563207" y="2284536"/>
            <a:ext cx="5760902" cy="6744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sz="5400" b="1" dirty="0">
                <a:solidFill>
                  <a:srgbClr val="0066CC"/>
                </a:solidFill>
              </a:rPr>
              <a:t>V. DATABASE</a:t>
            </a:r>
            <a:endParaRPr sz="5400" b="1" dirty="0">
              <a:solidFill>
                <a:srgbClr val="0066CC"/>
              </a:solidFill>
            </a:endParaRPr>
          </a:p>
        </p:txBody>
      </p:sp>
      <p:sp>
        <p:nvSpPr>
          <p:cNvPr id="571" name="Rectangle 570"/>
          <p:cNvSpPr/>
          <p:nvPr/>
        </p:nvSpPr>
        <p:spPr>
          <a:xfrm>
            <a:off x="4195758" y="3332019"/>
            <a:ext cx="4495800" cy="46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dirty="0"/>
          </a:p>
        </p:txBody>
      </p:sp>
      <p:sp>
        <p:nvSpPr>
          <p:cNvPr id="2" name="Rectangle 1">
            <a:extLst>
              <a:ext uri="{FF2B5EF4-FFF2-40B4-BE49-F238E27FC236}">
                <a16:creationId xmlns:a16="http://schemas.microsoft.com/office/drawing/2014/main" id="{85C44FA9-C6B2-6D84-BA34-4CC804753B47}"/>
              </a:ext>
            </a:extLst>
          </p:cNvPr>
          <p:cNvSpPr/>
          <p:nvPr/>
        </p:nvSpPr>
        <p:spPr>
          <a:xfrm>
            <a:off x="11888070" y="6596390"/>
            <a:ext cx="364202" cy="307777"/>
          </a:xfrm>
          <a:prstGeom prst="rect">
            <a:avLst/>
          </a:prstGeom>
        </p:spPr>
        <p:txBody>
          <a:bodyPr wrap="none">
            <a:spAutoFit/>
          </a:bodyPr>
          <a:lstStyle/>
          <a:p>
            <a:r>
              <a:rPr lang="en-US" altLang="ko-KR" dirty="0">
                <a:solidFill>
                  <a:schemeClr val="tx1"/>
                </a:solidFill>
                <a:latin typeface="Times New Roman" panose="02020603050405020304" pitchFamily="18" charset="0"/>
                <a:cs typeface="Times New Roman" panose="02020603050405020304" pitchFamily="18" charset="0"/>
              </a:rPr>
              <a:t>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 name="TextBox 6">
            <a:extLst>
              <a:ext uri="{FF2B5EF4-FFF2-40B4-BE49-F238E27FC236}">
                <a16:creationId xmlns:a16="http://schemas.microsoft.com/office/drawing/2014/main" id="{03B4C724-0776-4328-8F0A-B72DA1579537}"/>
              </a:ext>
            </a:extLst>
          </p:cNvPr>
          <p:cNvSpPr txBox="1"/>
          <p:nvPr/>
        </p:nvSpPr>
        <p:spPr>
          <a:xfrm>
            <a:off x="783578" y="1751759"/>
            <a:ext cx="8278962" cy="800219"/>
          </a:xfrm>
          <a:prstGeom prst="rect">
            <a:avLst/>
          </a:prstGeom>
          <a:noFill/>
        </p:spPr>
        <p:txBody>
          <a:bodyPr wrap="square" rtlCol="0" anchor="ctr">
            <a:spAutoFit/>
          </a:bodyPr>
          <a:lstStyle/>
          <a:p>
            <a:pPr algn="ctr"/>
            <a:r>
              <a:rPr lang="en-US" altLang="ko-KR" sz="4600" b="1" dirty="0" err="1">
                <a:ln w="0"/>
                <a:solidFill>
                  <a:srgbClr val="0066CC"/>
                </a:solidFill>
                <a:effectLst>
                  <a:outerShdw blurRad="38100" dist="19050" dir="2700000" algn="tl" rotWithShape="0">
                    <a:schemeClr val="dk1">
                      <a:alpha val="40000"/>
                    </a:schemeClr>
                  </a:outerShdw>
                </a:effectLst>
                <a:latin typeface="+mj-lt"/>
              </a:rPr>
              <a:t>Thành</a:t>
            </a:r>
            <a:r>
              <a:rPr lang="en-US" altLang="ko-KR" sz="4600" b="1" dirty="0">
                <a:ln w="0"/>
                <a:solidFill>
                  <a:srgbClr val="0066CC"/>
                </a:solidFill>
                <a:effectLst>
                  <a:outerShdw blurRad="38100" dist="19050" dir="2700000" algn="tl" rotWithShape="0">
                    <a:schemeClr val="dk1">
                      <a:alpha val="40000"/>
                    </a:schemeClr>
                  </a:outerShdw>
                </a:effectLst>
                <a:latin typeface="+mj-lt"/>
              </a:rPr>
              <a:t> </a:t>
            </a:r>
            <a:r>
              <a:rPr lang="en-US" altLang="ko-KR" sz="4600" b="1" dirty="0" err="1">
                <a:ln w="0"/>
                <a:solidFill>
                  <a:srgbClr val="0066CC"/>
                </a:solidFill>
                <a:effectLst>
                  <a:outerShdw blurRad="38100" dist="19050" dir="2700000" algn="tl" rotWithShape="0">
                    <a:schemeClr val="dk1">
                      <a:alpha val="40000"/>
                    </a:schemeClr>
                  </a:outerShdw>
                </a:effectLst>
                <a:latin typeface="+mj-lt"/>
              </a:rPr>
              <a:t>viên</a:t>
            </a:r>
            <a:r>
              <a:rPr lang="en-US" altLang="ko-KR" sz="4600" b="1" dirty="0">
                <a:ln w="0"/>
                <a:solidFill>
                  <a:srgbClr val="0066CC"/>
                </a:solidFill>
                <a:effectLst>
                  <a:outerShdw blurRad="38100" dist="19050" dir="2700000" algn="tl" rotWithShape="0">
                    <a:schemeClr val="dk1">
                      <a:alpha val="40000"/>
                    </a:schemeClr>
                  </a:outerShdw>
                </a:effectLst>
                <a:latin typeface="+mj-lt"/>
              </a:rPr>
              <a:t> </a:t>
            </a:r>
            <a:r>
              <a:rPr lang="en-US" altLang="ko-KR" sz="4600" b="1" dirty="0" err="1">
                <a:ln w="0"/>
                <a:solidFill>
                  <a:srgbClr val="0066CC"/>
                </a:solidFill>
                <a:effectLst>
                  <a:outerShdw blurRad="38100" dist="19050" dir="2700000" algn="tl" rotWithShape="0">
                    <a:schemeClr val="dk1">
                      <a:alpha val="40000"/>
                    </a:schemeClr>
                  </a:outerShdw>
                </a:effectLst>
                <a:latin typeface="+mj-lt"/>
              </a:rPr>
              <a:t>dự</a:t>
            </a:r>
            <a:r>
              <a:rPr lang="en-US" altLang="ko-KR" sz="4600" b="1" dirty="0">
                <a:ln w="0"/>
                <a:solidFill>
                  <a:srgbClr val="0066CC"/>
                </a:solidFill>
                <a:effectLst>
                  <a:outerShdw blurRad="38100" dist="19050" dir="2700000" algn="tl" rotWithShape="0">
                    <a:schemeClr val="dk1">
                      <a:alpha val="40000"/>
                    </a:schemeClr>
                  </a:outerShdw>
                </a:effectLst>
                <a:latin typeface="+mj-lt"/>
              </a:rPr>
              <a:t> </a:t>
            </a:r>
            <a:r>
              <a:rPr lang="en-US" altLang="ko-KR" sz="4600" b="1" dirty="0" err="1">
                <a:ln w="0"/>
                <a:solidFill>
                  <a:srgbClr val="0066CC"/>
                </a:solidFill>
                <a:effectLst>
                  <a:outerShdw blurRad="38100" dist="19050" dir="2700000" algn="tl" rotWithShape="0">
                    <a:schemeClr val="dk1">
                      <a:alpha val="40000"/>
                    </a:schemeClr>
                  </a:outerShdw>
                </a:effectLst>
                <a:latin typeface="+mj-lt"/>
              </a:rPr>
              <a:t>án</a:t>
            </a:r>
            <a:endParaRPr lang="ko-KR" altLang="en-US" sz="4600" b="1" dirty="0">
              <a:ln w="0"/>
              <a:solidFill>
                <a:srgbClr val="0066CC"/>
              </a:solidFill>
              <a:effectLst>
                <a:outerShdw blurRad="38100" dist="19050" dir="2700000" algn="tl" rotWithShape="0">
                  <a:schemeClr val="dk1">
                    <a:alpha val="40000"/>
                  </a:schemeClr>
                </a:outerShdw>
              </a:effectLst>
              <a:latin typeface="+mj-lt"/>
              <a:cs typeface="Arial" pitchFamily="34" charset="0"/>
            </a:endParaRPr>
          </a:p>
        </p:txBody>
      </p:sp>
      <p:sp>
        <p:nvSpPr>
          <p:cNvPr id="9" name="Google Shape;294;p21"/>
          <p:cNvSpPr txBox="1">
            <a:spLocks/>
          </p:cNvSpPr>
          <p:nvPr/>
        </p:nvSpPr>
        <p:spPr>
          <a:xfrm>
            <a:off x="411102" y="3430107"/>
            <a:ext cx="2115955" cy="630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b="1" dirty="0">
                <a:solidFill>
                  <a:srgbClr val="1E2128"/>
                </a:solidFill>
                <a:latin typeface="Times New Roman" pitchFamily="18" charset="0"/>
                <a:cs typeface="Times New Roman" pitchFamily="18" charset="0"/>
              </a:rPr>
              <a:t/>
            </a:r>
            <a:br>
              <a:rPr lang="en-US" sz="1200" b="1" dirty="0">
                <a:solidFill>
                  <a:srgbClr val="1E2128"/>
                </a:solidFill>
                <a:latin typeface="Times New Roman" pitchFamily="18" charset="0"/>
                <a:cs typeface="Times New Roman" pitchFamily="18" charset="0"/>
              </a:rPr>
            </a:br>
            <a:r>
              <a:rPr lang="en-US" sz="1100" dirty="0">
                <a:solidFill>
                  <a:schemeClr val="bg1"/>
                </a:solidFill>
                <a:latin typeface="Times New Roman" panose="02020603050405020304" pitchFamily="18" charset="0"/>
                <a:cs typeface="Times New Roman" panose="02020603050405020304" pitchFamily="18" charset="0"/>
              </a:rPr>
              <a:t>Scrum Master</a:t>
            </a:r>
          </a:p>
        </p:txBody>
      </p:sp>
      <p:sp>
        <p:nvSpPr>
          <p:cNvPr id="12" name="Rectangle 11"/>
          <p:cNvSpPr/>
          <p:nvPr/>
        </p:nvSpPr>
        <p:spPr>
          <a:xfrm>
            <a:off x="103323" y="4617304"/>
            <a:ext cx="1636987" cy="738664"/>
          </a:xfrm>
          <a:prstGeom prst="rect">
            <a:avLst/>
          </a:prstGeom>
        </p:spPr>
        <p:txBody>
          <a:bodyPr wrap="none">
            <a:spAutoFit/>
          </a:bodyPr>
          <a:lstStyle/>
          <a:p>
            <a:r>
              <a:rPr lang="en-US" altLang="ko-KR" dirty="0">
                <a:solidFill>
                  <a:schemeClr val="tx1"/>
                </a:solidFill>
                <a:latin typeface="Times New Roman" panose="02020603050405020304" pitchFamily="18" charset="0"/>
                <a:cs typeface="Times New Roman" panose="02020603050405020304" pitchFamily="18" charset="0"/>
              </a:rPr>
              <a:t>Trần Văn </a:t>
            </a:r>
            <a:r>
              <a:rPr lang="en-US" altLang="ko-KR" dirty="0" err="1">
                <a:solidFill>
                  <a:schemeClr val="tx1"/>
                </a:solidFill>
                <a:latin typeface="Times New Roman" panose="02020603050405020304" pitchFamily="18" charset="0"/>
                <a:cs typeface="Times New Roman" panose="02020603050405020304" pitchFamily="18" charset="0"/>
              </a:rPr>
              <a:t>Quốc</a:t>
            </a:r>
            <a:r>
              <a:rPr lang="en-US" altLang="ko-KR" dirty="0">
                <a:solidFill>
                  <a:schemeClr val="tx1"/>
                </a:solidFill>
                <a:latin typeface="Times New Roman" panose="02020603050405020304" pitchFamily="18" charset="0"/>
                <a:cs typeface="Times New Roman" panose="02020603050405020304" pitchFamily="18" charset="0"/>
              </a:rPr>
              <a:t> </a:t>
            </a:r>
            <a:r>
              <a:rPr lang="en-US" altLang="ko-KR" dirty="0" err="1">
                <a:solidFill>
                  <a:schemeClr val="tx1"/>
                </a:solidFill>
                <a:latin typeface="Times New Roman" panose="02020603050405020304" pitchFamily="18" charset="0"/>
                <a:cs typeface="Times New Roman" panose="02020603050405020304" pitchFamily="18" charset="0"/>
              </a:rPr>
              <a:t>Bảo</a:t>
            </a:r>
            <a:endParaRPr lang="en-US" altLang="ko-KR" dirty="0">
              <a:solidFill>
                <a:schemeClr val="tx1"/>
              </a:solidFill>
              <a:latin typeface="Times New Roman" panose="02020603050405020304" pitchFamily="18" charset="0"/>
              <a:cs typeface="Times New Roman" panose="02020603050405020304" pitchFamily="18" charset="0"/>
            </a:endParaRPr>
          </a:p>
          <a:p>
            <a:pPr algn="ctr"/>
            <a:r>
              <a:rPr lang="en-US" dirty="0">
                <a:solidFill>
                  <a:schemeClr val="tx1"/>
                </a:solidFill>
                <a:latin typeface="Times New Roman" panose="02020603050405020304" pitchFamily="18" charset="0"/>
                <a:cs typeface="Times New Roman" panose="02020603050405020304" pitchFamily="18" charset="0"/>
              </a:rPr>
              <a:t>Scrum Master &amp;</a:t>
            </a:r>
          </a:p>
          <a:p>
            <a:pPr algn="ctr"/>
            <a:r>
              <a:rPr lang="en-US" dirty="0">
                <a:solidFill>
                  <a:schemeClr val="tx1"/>
                </a:solidFill>
                <a:latin typeface="Times New Roman" panose="02020603050405020304" pitchFamily="18" charset="0"/>
                <a:cs typeface="Times New Roman" panose="02020603050405020304" pitchFamily="18" charset="0"/>
              </a:rPr>
              <a:t>Product Owner</a:t>
            </a:r>
            <a:endParaRPr lang="en-US" altLang="ko-KR" dirty="0">
              <a:solidFill>
                <a:schemeClr val="tx1"/>
              </a:solidFill>
              <a:latin typeface="Times New Roman" panose="02020603050405020304" pitchFamily="18" charset="0"/>
              <a:cs typeface="Times New Roman" panose="02020603050405020304" pitchFamily="18" charset="0"/>
            </a:endParaRPr>
          </a:p>
        </p:txBody>
      </p:sp>
      <p:sp>
        <p:nvSpPr>
          <p:cNvPr id="18" name="Rectangle 17"/>
          <p:cNvSpPr/>
          <p:nvPr/>
        </p:nvSpPr>
        <p:spPr>
          <a:xfrm>
            <a:off x="98715" y="2745776"/>
            <a:ext cx="1641595" cy="16984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Hình ảnh</a:t>
            </a:r>
            <a:endParaRPr lang="en-US" dirty="0"/>
          </a:p>
        </p:txBody>
      </p:sp>
      <p:pic>
        <p:nvPicPr>
          <p:cNvPr id="22" name="Picture 21"/>
          <p:cNvPicPr>
            <a:picLocks noChangeAspect="1"/>
          </p:cNvPicPr>
          <p:nvPr/>
        </p:nvPicPr>
        <p:blipFill>
          <a:blip r:embed="rId3"/>
          <a:stretch>
            <a:fillRect/>
          </a:stretch>
        </p:blipFill>
        <p:spPr>
          <a:xfrm>
            <a:off x="0" y="0"/>
            <a:ext cx="3135457" cy="1040466"/>
          </a:xfrm>
          <a:prstGeom prst="rect">
            <a:avLst/>
          </a:prstGeom>
        </p:spPr>
      </p:pic>
      <p:sp>
        <p:nvSpPr>
          <p:cNvPr id="4" name="Rectangle 3">
            <a:extLst>
              <a:ext uri="{FF2B5EF4-FFF2-40B4-BE49-F238E27FC236}">
                <a16:creationId xmlns:a16="http://schemas.microsoft.com/office/drawing/2014/main" id="{A181A38E-9EA9-17A0-3B88-AE8490AC5E56}"/>
              </a:ext>
            </a:extLst>
          </p:cNvPr>
          <p:cNvSpPr/>
          <p:nvPr/>
        </p:nvSpPr>
        <p:spPr>
          <a:xfrm>
            <a:off x="2052697" y="2748872"/>
            <a:ext cx="1641595" cy="16984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Hình</a:t>
            </a:r>
            <a:r>
              <a:rPr lang="en-US" dirty="0"/>
              <a:t> </a:t>
            </a:r>
            <a:r>
              <a:rPr lang="en-US" dirty="0" err="1"/>
              <a:t>ảnh</a:t>
            </a:r>
            <a:endParaRPr lang="en-US" dirty="0"/>
          </a:p>
        </p:txBody>
      </p:sp>
      <p:sp>
        <p:nvSpPr>
          <p:cNvPr id="5" name="Rectangle 4">
            <a:extLst>
              <a:ext uri="{FF2B5EF4-FFF2-40B4-BE49-F238E27FC236}">
                <a16:creationId xmlns:a16="http://schemas.microsoft.com/office/drawing/2014/main" id="{4A489103-313C-6A5E-E05F-833B5E1DBDCF}"/>
              </a:ext>
            </a:extLst>
          </p:cNvPr>
          <p:cNvSpPr/>
          <p:nvPr/>
        </p:nvSpPr>
        <p:spPr>
          <a:xfrm>
            <a:off x="4123201" y="2772740"/>
            <a:ext cx="1641595" cy="16984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Hình</a:t>
            </a:r>
            <a:r>
              <a:rPr lang="en-US" dirty="0"/>
              <a:t> </a:t>
            </a:r>
            <a:r>
              <a:rPr lang="en-US" dirty="0" err="1"/>
              <a:t>ảnh</a:t>
            </a:r>
            <a:endParaRPr lang="en-US" dirty="0"/>
          </a:p>
        </p:txBody>
      </p:sp>
      <p:sp>
        <p:nvSpPr>
          <p:cNvPr id="6" name="Rectangle 5">
            <a:extLst>
              <a:ext uri="{FF2B5EF4-FFF2-40B4-BE49-F238E27FC236}">
                <a16:creationId xmlns:a16="http://schemas.microsoft.com/office/drawing/2014/main" id="{16A517F6-6A31-DB94-B030-56FC861E587D}"/>
              </a:ext>
            </a:extLst>
          </p:cNvPr>
          <p:cNvSpPr/>
          <p:nvPr/>
        </p:nvSpPr>
        <p:spPr>
          <a:xfrm>
            <a:off x="6224284" y="2771295"/>
            <a:ext cx="1641595" cy="16984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Hình</a:t>
            </a:r>
            <a:r>
              <a:rPr lang="en-US" dirty="0"/>
              <a:t> </a:t>
            </a:r>
            <a:r>
              <a:rPr lang="en-US" dirty="0" err="1"/>
              <a:t>ảnh</a:t>
            </a:r>
            <a:endParaRPr lang="en-US" dirty="0"/>
          </a:p>
        </p:txBody>
      </p:sp>
      <p:sp>
        <p:nvSpPr>
          <p:cNvPr id="10" name="Rectangle 9">
            <a:extLst>
              <a:ext uri="{FF2B5EF4-FFF2-40B4-BE49-F238E27FC236}">
                <a16:creationId xmlns:a16="http://schemas.microsoft.com/office/drawing/2014/main" id="{CEAEC3D3-6C86-3171-3095-F95955340F5A}"/>
              </a:ext>
            </a:extLst>
          </p:cNvPr>
          <p:cNvSpPr/>
          <p:nvPr/>
        </p:nvSpPr>
        <p:spPr>
          <a:xfrm>
            <a:off x="8147687" y="2771295"/>
            <a:ext cx="1641595" cy="16984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Hình</a:t>
            </a:r>
            <a:r>
              <a:rPr lang="en-US" dirty="0"/>
              <a:t> </a:t>
            </a:r>
            <a:r>
              <a:rPr lang="en-US" dirty="0" err="1"/>
              <a:t>ảnh</a:t>
            </a:r>
            <a:endParaRPr lang="en-US" dirty="0"/>
          </a:p>
        </p:txBody>
      </p:sp>
      <p:sp>
        <p:nvSpPr>
          <p:cNvPr id="11" name="Rectangle 10">
            <a:extLst>
              <a:ext uri="{FF2B5EF4-FFF2-40B4-BE49-F238E27FC236}">
                <a16:creationId xmlns:a16="http://schemas.microsoft.com/office/drawing/2014/main" id="{3C4E87CC-47C5-D8B3-DE38-15B362D552A2}"/>
              </a:ext>
            </a:extLst>
          </p:cNvPr>
          <p:cNvSpPr/>
          <p:nvPr/>
        </p:nvSpPr>
        <p:spPr>
          <a:xfrm>
            <a:off x="2057305" y="4676635"/>
            <a:ext cx="1646605" cy="523220"/>
          </a:xfrm>
          <a:prstGeom prst="rect">
            <a:avLst/>
          </a:prstGeom>
        </p:spPr>
        <p:txBody>
          <a:bodyPr wrap="none">
            <a:spAutoFit/>
          </a:bodyPr>
          <a:lstStyle/>
          <a:p>
            <a:r>
              <a:rPr lang="en-US" altLang="ko-KR" dirty="0">
                <a:solidFill>
                  <a:schemeClr val="tx1"/>
                </a:solidFill>
                <a:latin typeface="Times New Roman" panose="02020603050405020304" pitchFamily="18" charset="0"/>
                <a:cs typeface="Times New Roman" panose="02020603050405020304" pitchFamily="18" charset="0"/>
              </a:rPr>
              <a:t>Bùi </a:t>
            </a:r>
            <a:r>
              <a:rPr lang="en-US" altLang="ko-KR" dirty="0" err="1">
                <a:solidFill>
                  <a:schemeClr val="tx1"/>
                </a:solidFill>
                <a:latin typeface="Times New Roman" panose="02020603050405020304" pitchFamily="18" charset="0"/>
                <a:cs typeface="Times New Roman" panose="02020603050405020304" pitchFamily="18" charset="0"/>
              </a:rPr>
              <a:t>Đỗ</a:t>
            </a:r>
            <a:r>
              <a:rPr lang="en-US" altLang="ko-KR" dirty="0">
                <a:solidFill>
                  <a:schemeClr val="tx1"/>
                </a:solidFill>
                <a:latin typeface="Times New Roman" panose="02020603050405020304" pitchFamily="18" charset="0"/>
                <a:cs typeface="Times New Roman" panose="02020603050405020304" pitchFamily="18" charset="0"/>
              </a:rPr>
              <a:t> Thanh </a:t>
            </a:r>
            <a:r>
              <a:rPr lang="en-US" altLang="ko-KR" dirty="0" err="1">
                <a:solidFill>
                  <a:schemeClr val="tx1"/>
                </a:solidFill>
                <a:latin typeface="Times New Roman" panose="02020603050405020304" pitchFamily="18" charset="0"/>
                <a:cs typeface="Times New Roman" panose="02020603050405020304" pitchFamily="18" charset="0"/>
              </a:rPr>
              <a:t>Nhân</a:t>
            </a:r>
            <a:endParaRPr lang="en-US" altLang="ko-KR" dirty="0">
              <a:solidFill>
                <a:schemeClr val="tx1"/>
              </a:solidFill>
              <a:latin typeface="Times New Roman" panose="02020603050405020304" pitchFamily="18" charset="0"/>
              <a:cs typeface="Times New Roman" panose="02020603050405020304" pitchFamily="18" charset="0"/>
            </a:endParaRPr>
          </a:p>
          <a:p>
            <a:pPr algn="ctr"/>
            <a:r>
              <a:rPr lang="en-US" altLang="ko-KR" dirty="0">
                <a:solidFill>
                  <a:schemeClr val="tx1"/>
                </a:solidFill>
                <a:latin typeface="Times New Roman" panose="02020603050405020304" pitchFamily="18" charset="0"/>
                <a:cs typeface="Times New Roman" panose="02020603050405020304" pitchFamily="18" charset="0"/>
              </a:rPr>
              <a:t>Member</a:t>
            </a:r>
          </a:p>
        </p:txBody>
      </p:sp>
      <p:sp>
        <p:nvSpPr>
          <p:cNvPr id="19" name="Rectangle 18">
            <a:extLst>
              <a:ext uri="{FF2B5EF4-FFF2-40B4-BE49-F238E27FC236}">
                <a16:creationId xmlns:a16="http://schemas.microsoft.com/office/drawing/2014/main" id="{66C422E3-B758-9C44-5ED9-72753EEB61C0}"/>
              </a:ext>
            </a:extLst>
          </p:cNvPr>
          <p:cNvSpPr/>
          <p:nvPr/>
        </p:nvSpPr>
        <p:spPr>
          <a:xfrm>
            <a:off x="4118191" y="4630020"/>
            <a:ext cx="1609736" cy="738664"/>
          </a:xfrm>
          <a:prstGeom prst="rect">
            <a:avLst/>
          </a:prstGeom>
        </p:spPr>
        <p:txBody>
          <a:bodyPr wrap="none">
            <a:spAutoFit/>
          </a:bodyPr>
          <a:lstStyle/>
          <a:p>
            <a:r>
              <a:rPr lang="en-US" altLang="ko-KR" dirty="0" err="1">
                <a:solidFill>
                  <a:schemeClr val="tx1"/>
                </a:solidFill>
                <a:latin typeface="Times New Roman" panose="02020603050405020304" pitchFamily="18" charset="0"/>
                <a:cs typeface="Times New Roman" panose="02020603050405020304" pitchFamily="18" charset="0"/>
              </a:rPr>
              <a:t>Nguyễn</a:t>
            </a:r>
            <a:r>
              <a:rPr lang="en-US" altLang="ko-KR" dirty="0">
                <a:solidFill>
                  <a:schemeClr val="tx1"/>
                </a:solidFill>
                <a:latin typeface="Times New Roman" panose="02020603050405020304" pitchFamily="18" charset="0"/>
                <a:cs typeface="Times New Roman" panose="02020603050405020304" pitchFamily="18" charset="0"/>
              </a:rPr>
              <a:t> </a:t>
            </a:r>
            <a:r>
              <a:rPr lang="en-US" altLang="ko-KR" dirty="0" err="1">
                <a:solidFill>
                  <a:schemeClr val="tx1"/>
                </a:solidFill>
                <a:latin typeface="Times New Roman" panose="02020603050405020304" pitchFamily="18" charset="0"/>
                <a:cs typeface="Times New Roman" panose="02020603050405020304" pitchFamily="18" charset="0"/>
              </a:rPr>
              <a:t>Đức</a:t>
            </a:r>
            <a:r>
              <a:rPr lang="en-US" altLang="ko-KR" dirty="0">
                <a:solidFill>
                  <a:schemeClr val="tx1"/>
                </a:solidFill>
                <a:latin typeface="Times New Roman" panose="02020603050405020304" pitchFamily="18" charset="0"/>
                <a:cs typeface="Times New Roman" panose="02020603050405020304" pitchFamily="18" charset="0"/>
              </a:rPr>
              <a:t> </a:t>
            </a:r>
            <a:r>
              <a:rPr lang="en-US" altLang="ko-KR" dirty="0" err="1">
                <a:solidFill>
                  <a:schemeClr val="tx1"/>
                </a:solidFill>
                <a:latin typeface="Times New Roman" panose="02020603050405020304" pitchFamily="18" charset="0"/>
                <a:cs typeface="Times New Roman" panose="02020603050405020304" pitchFamily="18" charset="0"/>
              </a:rPr>
              <a:t>Thắng</a:t>
            </a:r>
            <a:endParaRPr lang="en-US" altLang="ko-KR" dirty="0">
              <a:solidFill>
                <a:schemeClr val="tx1"/>
              </a:solidFill>
              <a:latin typeface="Times New Roman" panose="02020603050405020304" pitchFamily="18" charset="0"/>
              <a:cs typeface="Times New Roman" panose="02020603050405020304" pitchFamily="18" charset="0"/>
            </a:endParaRPr>
          </a:p>
          <a:p>
            <a:pPr algn="ctr"/>
            <a:r>
              <a:rPr lang="en-US" altLang="ko-KR" dirty="0">
                <a:solidFill>
                  <a:schemeClr val="tx1"/>
                </a:solidFill>
                <a:latin typeface="Times New Roman" panose="02020603050405020304" pitchFamily="18" charset="0"/>
                <a:cs typeface="Times New Roman" panose="02020603050405020304" pitchFamily="18" charset="0"/>
              </a:rPr>
              <a:t>Member</a:t>
            </a:r>
          </a:p>
          <a:p>
            <a:endParaRPr lang="en-US" altLang="ko-KR" dirty="0">
              <a:solidFill>
                <a:schemeClr val="tx1"/>
              </a:solidFill>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7E40D805-C638-D408-01DD-64DD991178CA}"/>
              </a:ext>
            </a:extLst>
          </p:cNvPr>
          <p:cNvSpPr/>
          <p:nvPr/>
        </p:nvSpPr>
        <p:spPr>
          <a:xfrm>
            <a:off x="6354828" y="4666164"/>
            <a:ext cx="1380506" cy="738664"/>
          </a:xfrm>
          <a:prstGeom prst="rect">
            <a:avLst/>
          </a:prstGeom>
        </p:spPr>
        <p:txBody>
          <a:bodyPr wrap="none">
            <a:spAutoFit/>
          </a:bodyPr>
          <a:lstStyle/>
          <a:p>
            <a:r>
              <a:rPr lang="en-US" altLang="ko-KR" dirty="0">
                <a:solidFill>
                  <a:schemeClr val="tx1"/>
                </a:solidFill>
                <a:latin typeface="Times New Roman" panose="02020603050405020304" pitchFamily="18" charset="0"/>
                <a:cs typeface="Times New Roman" panose="02020603050405020304" pitchFamily="18" charset="0"/>
              </a:rPr>
              <a:t>Trần </a:t>
            </a:r>
            <a:r>
              <a:rPr lang="en-US" altLang="ko-KR" dirty="0" err="1">
                <a:solidFill>
                  <a:schemeClr val="tx1"/>
                </a:solidFill>
                <a:latin typeface="Times New Roman" panose="02020603050405020304" pitchFamily="18" charset="0"/>
                <a:cs typeface="Times New Roman" panose="02020603050405020304" pitchFamily="18" charset="0"/>
              </a:rPr>
              <a:t>Nhật</a:t>
            </a:r>
            <a:r>
              <a:rPr lang="en-US" altLang="ko-KR" dirty="0">
                <a:solidFill>
                  <a:schemeClr val="tx1"/>
                </a:solidFill>
                <a:latin typeface="Times New Roman" panose="02020603050405020304" pitchFamily="18" charset="0"/>
                <a:cs typeface="Times New Roman" panose="02020603050405020304" pitchFamily="18" charset="0"/>
              </a:rPr>
              <a:t> Thiên</a:t>
            </a:r>
          </a:p>
          <a:p>
            <a:pPr algn="ctr"/>
            <a:r>
              <a:rPr lang="en-US" altLang="ko-KR" dirty="0">
                <a:solidFill>
                  <a:schemeClr val="tx1"/>
                </a:solidFill>
                <a:latin typeface="Times New Roman" panose="02020603050405020304" pitchFamily="18" charset="0"/>
                <a:cs typeface="Times New Roman" panose="02020603050405020304" pitchFamily="18" charset="0"/>
              </a:rPr>
              <a:t>Member</a:t>
            </a:r>
          </a:p>
          <a:p>
            <a:endParaRPr lang="en-US" altLang="ko-KR" dirty="0">
              <a:solidFill>
                <a:schemeClr val="tx1"/>
              </a:solidFill>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68E7DE6F-FF15-5BA8-FD91-7F55C26DBDBC}"/>
              </a:ext>
            </a:extLst>
          </p:cNvPr>
          <p:cNvSpPr/>
          <p:nvPr/>
        </p:nvSpPr>
        <p:spPr>
          <a:xfrm>
            <a:off x="8409806" y="4652811"/>
            <a:ext cx="1152880" cy="738664"/>
          </a:xfrm>
          <a:prstGeom prst="rect">
            <a:avLst/>
          </a:prstGeom>
        </p:spPr>
        <p:txBody>
          <a:bodyPr wrap="none">
            <a:spAutoFit/>
          </a:bodyPr>
          <a:lstStyle/>
          <a:p>
            <a:r>
              <a:rPr lang="en-US" altLang="ko-KR" dirty="0">
                <a:solidFill>
                  <a:schemeClr val="tx1"/>
                </a:solidFill>
                <a:latin typeface="Times New Roman" panose="02020603050405020304" pitchFamily="18" charset="0"/>
                <a:cs typeface="Times New Roman" panose="02020603050405020304" pitchFamily="18" charset="0"/>
              </a:rPr>
              <a:t>Lê </a:t>
            </a:r>
            <a:r>
              <a:rPr lang="en-US" altLang="ko-KR" dirty="0" err="1">
                <a:solidFill>
                  <a:schemeClr val="tx1"/>
                </a:solidFill>
                <a:latin typeface="Times New Roman" panose="02020603050405020304" pitchFamily="18" charset="0"/>
                <a:cs typeface="Times New Roman" panose="02020603050405020304" pitchFamily="18" charset="0"/>
              </a:rPr>
              <a:t>Công</a:t>
            </a:r>
            <a:r>
              <a:rPr lang="en-US" altLang="ko-KR" dirty="0">
                <a:solidFill>
                  <a:schemeClr val="tx1"/>
                </a:solidFill>
                <a:latin typeface="Times New Roman" panose="02020603050405020304" pitchFamily="18" charset="0"/>
                <a:cs typeface="Times New Roman" panose="02020603050405020304" pitchFamily="18" charset="0"/>
              </a:rPr>
              <a:t> </a:t>
            </a:r>
            <a:r>
              <a:rPr lang="en-US" altLang="ko-KR" dirty="0" err="1">
                <a:solidFill>
                  <a:schemeClr val="tx1"/>
                </a:solidFill>
                <a:latin typeface="Times New Roman" panose="02020603050405020304" pitchFamily="18" charset="0"/>
                <a:cs typeface="Times New Roman" panose="02020603050405020304" pitchFamily="18" charset="0"/>
              </a:rPr>
              <a:t>Hậu</a:t>
            </a:r>
            <a:endParaRPr lang="en-US" altLang="ko-KR" dirty="0">
              <a:solidFill>
                <a:schemeClr val="tx1"/>
              </a:solidFill>
              <a:latin typeface="Times New Roman" panose="02020603050405020304" pitchFamily="18" charset="0"/>
              <a:cs typeface="Times New Roman" panose="02020603050405020304" pitchFamily="18" charset="0"/>
            </a:endParaRPr>
          </a:p>
          <a:p>
            <a:pPr algn="ctr"/>
            <a:r>
              <a:rPr lang="en-US" altLang="ko-KR" dirty="0">
                <a:solidFill>
                  <a:schemeClr val="tx1"/>
                </a:solidFill>
                <a:latin typeface="Times New Roman" panose="02020603050405020304" pitchFamily="18" charset="0"/>
                <a:cs typeface="Times New Roman" panose="02020603050405020304" pitchFamily="18" charset="0"/>
              </a:rPr>
              <a:t>Member</a:t>
            </a:r>
          </a:p>
          <a:p>
            <a:endParaRPr lang="en-US" altLang="ko-KR" dirty="0">
              <a:solidFill>
                <a:schemeClr val="tx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CF30903C-93E8-FD25-B06B-C8D28DA659D7}"/>
              </a:ext>
            </a:extLst>
          </p:cNvPr>
          <p:cNvSpPr/>
          <p:nvPr/>
        </p:nvSpPr>
        <p:spPr>
          <a:xfrm>
            <a:off x="11917566" y="6596390"/>
            <a:ext cx="274434" cy="523220"/>
          </a:xfrm>
          <a:prstGeom prst="rect">
            <a:avLst/>
          </a:prstGeom>
        </p:spPr>
        <p:txBody>
          <a:bodyPr wrap="none">
            <a:spAutoFit/>
          </a:bodyPr>
          <a:lstStyle/>
          <a:p>
            <a:r>
              <a:rPr lang="en-US" altLang="ko-KR" dirty="0">
                <a:solidFill>
                  <a:schemeClr val="tx1"/>
                </a:solidFill>
                <a:latin typeface="Times New Roman" panose="02020603050405020304" pitchFamily="18" charset="0"/>
                <a:cs typeface="Times New Roman" panose="02020603050405020304" pitchFamily="18" charset="0"/>
              </a:rPr>
              <a:t>1</a:t>
            </a:r>
          </a:p>
          <a:p>
            <a:endParaRPr lang="en-US" altLang="ko-KR"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0019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8610" y="497705"/>
            <a:ext cx="4094780" cy="638773"/>
          </a:xfrm>
        </p:spPr>
        <p:txBody>
          <a:bodyPr/>
          <a:lstStyle/>
          <a:p>
            <a:r>
              <a:rPr lang="en-US" sz="3200" b="1" dirty="0">
                <a:solidFill>
                  <a:srgbClr val="C00000"/>
                </a:solidFill>
              </a:rPr>
              <a:t>RDM</a:t>
            </a:r>
          </a:p>
        </p:txBody>
      </p:sp>
      <p:sp>
        <p:nvSpPr>
          <p:cNvPr id="4" name="Rectangle 3">
            <a:extLst>
              <a:ext uri="{FF2B5EF4-FFF2-40B4-BE49-F238E27FC236}">
                <a16:creationId xmlns:a16="http://schemas.microsoft.com/office/drawing/2014/main" id="{8B21760F-0644-1955-DC71-0DEF131A48DD}"/>
              </a:ext>
            </a:extLst>
          </p:cNvPr>
          <p:cNvSpPr/>
          <p:nvPr/>
        </p:nvSpPr>
        <p:spPr>
          <a:xfrm>
            <a:off x="11888070" y="6596390"/>
            <a:ext cx="364202" cy="307777"/>
          </a:xfrm>
          <a:prstGeom prst="rect">
            <a:avLst/>
          </a:prstGeom>
        </p:spPr>
        <p:txBody>
          <a:bodyPr wrap="none">
            <a:spAutoFit/>
          </a:bodyPr>
          <a:lstStyle/>
          <a:p>
            <a:r>
              <a:rPr lang="en-US" altLang="ko-KR" dirty="0">
                <a:solidFill>
                  <a:schemeClr val="tx1"/>
                </a:solidFill>
                <a:latin typeface="Times New Roman" panose="02020603050405020304" pitchFamily="18" charset="0"/>
                <a:cs typeface="Times New Roman" panose="02020603050405020304" pitchFamily="18" charset="0"/>
              </a:rPr>
              <a:t>19</a:t>
            </a:r>
          </a:p>
        </p:txBody>
      </p:sp>
      <p:pic>
        <p:nvPicPr>
          <p:cNvPr id="7" name="Picture 6">
            <a:extLst>
              <a:ext uri="{FF2B5EF4-FFF2-40B4-BE49-F238E27FC236}">
                <a16:creationId xmlns:a16="http://schemas.microsoft.com/office/drawing/2014/main" id="{C4AD6736-4D07-54ED-C2C1-12B04F5B9AE3}"/>
              </a:ext>
            </a:extLst>
          </p:cNvPr>
          <p:cNvPicPr>
            <a:picLocks noChangeAspect="1"/>
          </p:cNvPicPr>
          <p:nvPr/>
        </p:nvPicPr>
        <p:blipFill>
          <a:blip r:embed="rId2"/>
          <a:stretch>
            <a:fillRect/>
          </a:stretch>
        </p:blipFill>
        <p:spPr>
          <a:xfrm>
            <a:off x="1440407" y="1136478"/>
            <a:ext cx="9257090" cy="5050180"/>
          </a:xfrm>
          <a:prstGeom prst="rect">
            <a:avLst/>
          </a:prstGeom>
        </p:spPr>
      </p:pic>
    </p:spTree>
    <p:extLst>
      <p:ext uri="{BB962C8B-B14F-4D97-AF65-F5344CB8AC3E}">
        <p14:creationId xmlns:p14="http://schemas.microsoft.com/office/powerpoint/2010/main" val="3496134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9874" y="2286002"/>
            <a:ext cx="8209580" cy="1230600"/>
          </a:xfrm>
        </p:spPr>
        <p:txBody>
          <a:bodyPr/>
          <a:lstStyle/>
          <a:p>
            <a:r>
              <a:rPr lang="en-US" sz="5400" b="1" dirty="0">
                <a:solidFill>
                  <a:srgbClr val="0066CC"/>
                </a:solidFill>
              </a:rPr>
              <a:t>VI. TESTING</a:t>
            </a:r>
          </a:p>
        </p:txBody>
      </p:sp>
      <p:sp>
        <p:nvSpPr>
          <p:cNvPr id="3" name="Rectangle 2"/>
          <p:cNvSpPr/>
          <p:nvPr/>
        </p:nvSpPr>
        <p:spPr>
          <a:xfrm>
            <a:off x="4176764" y="3470564"/>
            <a:ext cx="4495800" cy="46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dirty="0"/>
          </a:p>
        </p:txBody>
      </p:sp>
      <p:sp>
        <p:nvSpPr>
          <p:cNvPr id="4" name="Rectangle 3">
            <a:extLst>
              <a:ext uri="{FF2B5EF4-FFF2-40B4-BE49-F238E27FC236}">
                <a16:creationId xmlns:a16="http://schemas.microsoft.com/office/drawing/2014/main" id="{0955E1B3-2E1E-01F2-9074-019A8AC75981}"/>
              </a:ext>
            </a:extLst>
          </p:cNvPr>
          <p:cNvSpPr/>
          <p:nvPr/>
        </p:nvSpPr>
        <p:spPr>
          <a:xfrm>
            <a:off x="11888070" y="6596390"/>
            <a:ext cx="364202" cy="307777"/>
          </a:xfrm>
          <a:prstGeom prst="rect">
            <a:avLst/>
          </a:prstGeom>
        </p:spPr>
        <p:txBody>
          <a:bodyPr wrap="none">
            <a:spAutoFit/>
          </a:bodyPr>
          <a:lstStyle/>
          <a:p>
            <a:r>
              <a:rPr lang="en-US" altLang="ko-KR" dirty="0">
                <a:solidFill>
                  <a:schemeClr val="tx1"/>
                </a:solidFill>
                <a:latin typeface="Times New Roman" panose="02020603050405020304" pitchFamily="18" charset="0"/>
                <a:cs typeface="Times New Roman" panose="02020603050405020304" pitchFamily="18" charset="0"/>
              </a:rPr>
              <a:t>20</a:t>
            </a:r>
          </a:p>
        </p:txBody>
      </p:sp>
    </p:spTree>
    <p:extLst>
      <p:ext uri="{BB962C8B-B14F-4D97-AF65-F5344CB8AC3E}">
        <p14:creationId xmlns:p14="http://schemas.microsoft.com/office/powerpoint/2010/main" val="2512394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6929" y="732828"/>
            <a:ext cx="9753600" cy="638773"/>
          </a:xfrm>
        </p:spPr>
        <p:txBody>
          <a:bodyPr/>
          <a:lstStyle/>
          <a:p>
            <a:r>
              <a:rPr lang="en-US" sz="3000" b="1" dirty="0">
                <a:solidFill>
                  <a:srgbClr val="C00000"/>
                </a:solidFill>
              </a:rPr>
              <a:t>Test Report</a:t>
            </a:r>
          </a:p>
        </p:txBody>
      </p:sp>
      <p:sp>
        <p:nvSpPr>
          <p:cNvPr id="3" name="Rectangle 2">
            <a:extLst>
              <a:ext uri="{FF2B5EF4-FFF2-40B4-BE49-F238E27FC236}">
                <a16:creationId xmlns:a16="http://schemas.microsoft.com/office/drawing/2014/main" id="{F67D6900-F953-235B-1B96-D19BB7339366}"/>
              </a:ext>
            </a:extLst>
          </p:cNvPr>
          <p:cNvSpPr/>
          <p:nvPr/>
        </p:nvSpPr>
        <p:spPr>
          <a:xfrm>
            <a:off x="11888070" y="6596390"/>
            <a:ext cx="364202" cy="307777"/>
          </a:xfrm>
          <a:prstGeom prst="rect">
            <a:avLst/>
          </a:prstGeom>
        </p:spPr>
        <p:txBody>
          <a:bodyPr wrap="none">
            <a:spAutoFit/>
          </a:bodyPr>
          <a:lstStyle/>
          <a:p>
            <a:r>
              <a:rPr lang="en-US" altLang="ko-KR" dirty="0">
                <a:solidFill>
                  <a:schemeClr val="tx1"/>
                </a:solidFill>
                <a:latin typeface="Times New Roman" panose="02020603050405020304" pitchFamily="18" charset="0"/>
                <a:cs typeface="Times New Roman" panose="02020603050405020304" pitchFamily="18" charset="0"/>
              </a:rPr>
              <a:t>21</a:t>
            </a:r>
          </a:p>
        </p:txBody>
      </p:sp>
      <p:sp>
        <p:nvSpPr>
          <p:cNvPr id="7" name="Content Placeholder 2">
            <a:extLst>
              <a:ext uri="{FF2B5EF4-FFF2-40B4-BE49-F238E27FC236}">
                <a16:creationId xmlns:a16="http://schemas.microsoft.com/office/drawing/2014/main" id="{5FC848C5-093D-0C56-94FB-E621CF8BD5A8}"/>
              </a:ext>
            </a:extLst>
          </p:cNvPr>
          <p:cNvSpPr txBox="1">
            <a:spLocks/>
          </p:cNvSpPr>
          <p:nvPr/>
        </p:nvSpPr>
        <p:spPr>
          <a:xfrm>
            <a:off x="1837199" y="877755"/>
            <a:ext cx="4071987" cy="4938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690563">
              <a:defRPr/>
            </a:pPr>
            <a:endParaRPr lang="en-US" altLang="en-US" sz="2000" dirty="0"/>
          </a:p>
          <a:p>
            <a:pPr>
              <a:defRPr/>
            </a:pPr>
            <a:r>
              <a:rPr lang="en-US" altLang="en-US" sz="2400" b="1" dirty="0">
                <a:solidFill>
                  <a:srgbClr val="0D15AF"/>
                </a:solidFill>
              </a:rPr>
              <a:t>Test Report Sprint 1</a:t>
            </a:r>
          </a:p>
          <a:p>
            <a:pPr lvl="1">
              <a:defRPr/>
            </a:pPr>
            <a:endParaRPr lang="en-US" altLang="en-US" sz="2400" dirty="0"/>
          </a:p>
        </p:txBody>
      </p:sp>
      <p:pic>
        <p:nvPicPr>
          <p:cNvPr id="13" name="Picture 12">
            <a:extLst>
              <a:ext uri="{FF2B5EF4-FFF2-40B4-BE49-F238E27FC236}">
                <a16:creationId xmlns:a16="http://schemas.microsoft.com/office/drawing/2014/main" id="{DC5642D3-D6C7-311E-A55F-4F084ACAABC0}"/>
              </a:ext>
            </a:extLst>
          </p:cNvPr>
          <p:cNvPicPr>
            <a:picLocks noChangeAspect="1"/>
          </p:cNvPicPr>
          <p:nvPr/>
        </p:nvPicPr>
        <p:blipFill>
          <a:blip r:embed="rId2"/>
          <a:stretch>
            <a:fillRect/>
          </a:stretch>
        </p:blipFill>
        <p:spPr>
          <a:xfrm>
            <a:off x="1440426" y="1610545"/>
            <a:ext cx="9311148" cy="4369700"/>
          </a:xfrm>
          <a:prstGeom prst="rect">
            <a:avLst/>
          </a:prstGeom>
        </p:spPr>
      </p:pic>
    </p:spTree>
    <p:extLst>
      <p:ext uri="{BB962C8B-B14F-4D97-AF65-F5344CB8AC3E}">
        <p14:creationId xmlns:p14="http://schemas.microsoft.com/office/powerpoint/2010/main" val="461610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253A4B-3FCF-62BE-8C85-5452B349AA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663DFF-9F84-B6C3-88CA-25854109F757}"/>
              </a:ext>
            </a:extLst>
          </p:cNvPr>
          <p:cNvSpPr>
            <a:spLocks noGrp="1"/>
          </p:cNvSpPr>
          <p:nvPr>
            <p:ph type="title"/>
          </p:nvPr>
        </p:nvSpPr>
        <p:spPr>
          <a:xfrm>
            <a:off x="1266929" y="732828"/>
            <a:ext cx="9753600" cy="638773"/>
          </a:xfrm>
        </p:spPr>
        <p:txBody>
          <a:bodyPr/>
          <a:lstStyle/>
          <a:p>
            <a:r>
              <a:rPr lang="en-US" sz="3000" b="1" dirty="0">
                <a:solidFill>
                  <a:srgbClr val="C00000"/>
                </a:solidFill>
              </a:rPr>
              <a:t>Test Report</a:t>
            </a:r>
          </a:p>
        </p:txBody>
      </p:sp>
      <p:sp>
        <p:nvSpPr>
          <p:cNvPr id="3" name="Rectangle 2">
            <a:extLst>
              <a:ext uri="{FF2B5EF4-FFF2-40B4-BE49-F238E27FC236}">
                <a16:creationId xmlns:a16="http://schemas.microsoft.com/office/drawing/2014/main" id="{AA79BF68-C9A3-4EA6-C664-8D352084C729}"/>
              </a:ext>
            </a:extLst>
          </p:cNvPr>
          <p:cNvSpPr/>
          <p:nvPr/>
        </p:nvSpPr>
        <p:spPr>
          <a:xfrm>
            <a:off x="11888070" y="6596390"/>
            <a:ext cx="364202" cy="307777"/>
          </a:xfrm>
          <a:prstGeom prst="rect">
            <a:avLst/>
          </a:prstGeom>
        </p:spPr>
        <p:txBody>
          <a:bodyPr wrap="none">
            <a:spAutoFit/>
          </a:bodyPr>
          <a:lstStyle/>
          <a:p>
            <a:r>
              <a:rPr lang="en-US" altLang="ko-KR" dirty="0">
                <a:solidFill>
                  <a:schemeClr val="tx1"/>
                </a:solidFill>
                <a:latin typeface="Times New Roman" panose="02020603050405020304" pitchFamily="18" charset="0"/>
                <a:cs typeface="Times New Roman" panose="02020603050405020304" pitchFamily="18" charset="0"/>
              </a:rPr>
              <a:t>22</a:t>
            </a:r>
          </a:p>
        </p:txBody>
      </p:sp>
      <p:sp>
        <p:nvSpPr>
          <p:cNvPr id="7" name="Content Placeholder 2">
            <a:extLst>
              <a:ext uri="{FF2B5EF4-FFF2-40B4-BE49-F238E27FC236}">
                <a16:creationId xmlns:a16="http://schemas.microsoft.com/office/drawing/2014/main" id="{91AC5551-D6FE-F722-1AE8-646707E5A08D}"/>
              </a:ext>
            </a:extLst>
          </p:cNvPr>
          <p:cNvSpPr txBox="1">
            <a:spLocks/>
          </p:cNvSpPr>
          <p:nvPr/>
        </p:nvSpPr>
        <p:spPr>
          <a:xfrm>
            <a:off x="1837199" y="877755"/>
            <a:ext cx="4071987" cy="4938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690563">
              <a:defRPr/>
            </a:pPr>
            <a:endParaRPr lang="en-US" altLang="en-US" sz="2000" dirty="0"/>
          </a:p>
          <a:p>
            <a:pPr>
              <a:defRPr/>
            </a:pPr>
            <a:r>
              <a:rPr lang="en-US" altLang="en-US" sz="2400" b="1" dirty="0">
                <a:solidFill>
                  <a:srgbClr val="0D15AF"/>
                </a:solidFill>
              </a:rPr>
              <a:t>Test Report Sprint 2</a:t>
            </a:r>
          </a:p>
          <a:p>
            <a:pPr lvl="1">
              <a:defRPr/>
            </a:pPr>
            <a:endParaRPr lang="en-US" altLang="en-US" sz="2400" dirty="0"/>
          </a:p>
        </p:txBody>
      </p:sp>
      <p:pic>
        <p:nvPicPr>
          <p:cNvPr id="5" name="Picture 4">
            <a:extLst>
              <a:ext uri="{FF2B5EF4-FFF2-40B4-BE49-F238E27FC236}">
                <a16:creationId xmlns:a16="http://schemas.microsoft.com/office/drawing/2014/main" id="{80083894-389C-DC8A-0320-D42C2DD7217F}"/>
              </a:ext>
            </a:extLst>
          </p:cNvPr>
          <p:cNvPicPr>
            <a:picLocks noChangeAspect="1"/>
          </p:cNvPicPr>
          <p:nvPr/>
        </p:nvPicPr>
        <p:blipFill>
          <a:blip r:embed="rId2"/>
          <a:stretch>
            <a:fillRect/>
          </a:stretch>
        </p:blipFill>
        <p:spPr>
          <a:xfrm>
            <a:off x="1266929" y="1640570"/>
            <a:ext cx="9753600" cy="4062139"/>
          </a:xfrm>
          <a:prstGeom prst="rect">
            <a:avLst/>
          </a:prstGeom>
        </p:spPr>
      </p:pic>
    </p:spTree>
    <p:extLst>
      <p:ext uri="{BB962C8B-B14F-4D97-AF65-F5344CB8AC3E}">
        <p14:creationId xmlns:p14="http://schemas.microsoft.com/office/powerpoint/2010/main" val="2197645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F0161-C61A-19F2-C6E1-1BC7CFAAAD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A58287-B6CB-5101-FBDC-EE65F469CE49}"/>
              </a:ext>
            </a:extLst>
          </p:cNvPr>
          <p:cNvSpPr>
            <a:spLocks noGrp="1"/>
          </p:cNvSpPr>
          <p:nvPr>
            <p:ph type="title"/>
          </p:nvPr>
        </p:nvSpPr>
        <p:spPr>
          <a:xfrm>
            <a:off x="1266929" y="732828"/>
            <a:ext cx="9753600" cy="638773"/>
          </a:xfrm>
        </p:spPr>
        <p:txBody>
          <a:bodyPr/>
          <a:lstStyle/>
          <a:p>
            <a:r>
              <a:rPr lang="en-US" sz="3000" b="1" dirty="0">
                <a:solidFill>
                  <a:srgbClr val="C00000"/>
                </a:solidFill>
              </a:rPr>
              <a:t>Test Report</a:t>
            </a:r>
          </a:p>
        </p:txBody>
      </p:sp>
      <p:sp>
        <p:nvSpPr>
          <p:cNvPr id="3" name="Rectangle 2">
            <a:extLst>
              <a:ext uri="{FF2B5EF4-FFF2-40B4-BE49-F238E27FC236}">
                <a16:creationId xmlns:a16="http://schemas.microsoft.com/office/drawing/2014/main" id="{FB594114-6551-5329-F7F6-3884FA7C1C4D}"/>
              </a:ext>
            </a:extLst>
          </p:cNvPr>
          <p:cNvSpPr/>
          <p:nvPr/>
        </p:nvSpPr>
        <p:spPr>
          <a:xfrm>
            <a:off x="11888070" y="6596390"/>
            <a:ext cx="364202" cy="307777"/>
          </a:xfrm>
          <a:prstGeom prst="rect">
            <a:avLst/>
          </a:prstGeom>
        </p:spPr>
        <p:txBody>
          <a:bodyPr wrap="none">
            <a:spAutoFit/>
          </a:bodyPr>
          <a:lstStyle/>
          <a:p>
            <a:r>
              <a:rPr lang="en-US" altLang="ko-KR" dirty="0">
                <a:solidFill>
                  <a:schemeClr val="tx1"/>
                </a:solidFill>
                <a:latin typeface="Times New Roman" panose="02020603050405020304" pitchFamily="18" charset="0"/>
                <a:cs typeface="Times New Roman" panose="02020603050405020304" pitchFamily="18" charset="0"/>
              </a:rPr>
              <a:t>23</a:t>
            </a:r>
          </a:p>
        </p:txBody>
      </p:sp>
      <p:sp>
        <p:nvSpPr>
          <p:cNvPr id="7" name="Content Placeholder 2">
            <a:extLst>
              <a:ext uri="{FF2B5EF4-FFF2-40B4-BE49-F238E27FC236}">
                <a16:creationId xmlns:a16="http://schemas.microsoft.com/office/drawing/2014/main" id="{634F588C-B267-6BA7-E317-7EEB467C22FF}"/>
              </a:ext>
            </a:extLst>
          </p:cNvPr>
          <p:cNvSpPr txBox="1">
            <a:spLocks/>
          </p:cNvSpPr>
          <p:nvPr/>
        </p:nvSpPr>
        <p:spPr>
          <a:xfrm>
            <a:off x="1837199" y="877755"/>
            <a:ext cx="4071987" cy="4938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690563">
              <a:defRPr/>
            </a:pPr>
            <a:endParaRPr lang="en-US" altLang="en-US" sz="2000" dirty="0"/>
          </a:p>
          <a:p>
            <a:pPr>
              <a:defRPr/>
            </a:pPr>
            <a:r>
              <a:rPr lang="en-US" altLang="en-US" sz="2400" b="1" dirty="0">
                <a:solidFill>
                  <a:srgbClr val="0D15AF"/>
                </a:solidFill>
              </a:rPr>
              <a:t>Test Report Sprint 3</a:t>
            </a:r>
          </a:p>
          <a:p>
            <a:pPr lvl="1">
              <a:defRPr/>
            </a:pPr>
            <a:endParaRPr lang="en-US" altLang="en-US" sz="2400" dirty="0"/>
          </a:p>
        </p:txBody>
      </p:sp>
      <p:pic>
        <p:nvPicPr>
          <p:cNvPr id="5" name="Picture 4">
            <a:extLst>
              <a:ext uri="{FF2B5EF4-FFF2-40B4-BE49-F238E27FC236}">
                <a16:creationId xmlns:a16="http://schemas.microsoft.com/office/drawing/2014/main" id="{CA94714F-A0E2-F887-8FF3-415DC9084EE8}"/>
              </a:ext>
            </a:extLst>
          </p:cNvPr>
          <p:cNvPicPr>
            <a:picLocks noChangeAspect="1"/>
          </p:cNvPicPr>
          <p:nvPr/>
        </p:nvPicPr>
        <p:blipFill>
          <a:blip r:embed="rId2"/>
          <a:stretch>
            <a:fillRect/>
          </a:stretch>
        </p:blipFill>
        <p:spPr>
          <a:xfrm>
            <a:off x="1150375" y="1793888"/>
            <a:ext cx="9870154" cy="4066137"/>
          </a:xfrm>
          <a:prstGeom prst="rect">
            <a:avLst/>
          </a:prstGeom>
        </p:spPr>
      </p:pic>
    </p:spTree>
    <p:extLst>
      <p:ext uri="{BB962C8B-B14F-4D97-AF65-F5344CB8AC3E}">
        <p14:creationId xmlns:p14="http://schemas.microsoft.com/office/powerpoint/2010/main" val="541582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1675" y="2290241"/>
            <a:ext cx="9753600" cy="1230600"/>
          </a:xfrm>
        </p:spPr>
        <p:txBody>
          <a:bodyPr/>
          <a:lstStyle/>
          <a:p>
            <a:r>
              <a:rPr lang="en-US" sz="5400" b="1" dirty="0">
                <a:solidFill>
                  <a:srgbClr val="0066CC"/>
                </a:solidFill>
              </a:rPr>
              <a:t>VII. PROTOTYPE</a:t>
            </a:r>
            <a:r>
              <a:rPr lang="en-US" sz="5400" b="1" dirty="0"/>
              <a:t/>
            </a:r>
            <a:br>
              <a:rPr lang="en-US" sz="5400" b="1" dirty="0"/>
            </a:br>
            <a:endParaRPr lang="en-US" sz="5400" b="1" dirty="0"/>
          </a:p>
        </p:txBody>
      </p:sp>
      <p:sp>
        <p:nvSpPr>
          <p:cNvPr id="3" name="Rectangle 2"/>
          <p:cNvSpPr/>
          <p:nvPr/>
        </p:nvSpPr>
        <p:spPr>
          <a:xfrm flipV="1">
            <a:off x="4388857" y="3373333"/>
            <a:ext cx="3939235"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dirty="0"/>
          </a:p>
        </p:txBody>
      </p:sp>
      <p:sp>
        <p:nvSpPr>
          <p:cNvPr id="4" name="Rectangle 3">
            <a:extLst>
              <a:ext uri="{FF2B5EF4-FFF2-40B4-BE49-F238E27FC236}">
                <a16:creationId xmlns:a16="http://schemas.microsoft.com/office/drawing/2014/main" id="{F4AE6CED-6514-285F-D793-0F5822D72729}"/>
              </a:ext>
            </a:extLst>
          </p:cNvPr>
          <p:cNvSpPr/>
          <p:nvPr/>
        </p:nvSpPr>
        <p:spPr>
          <a:xfrm>
            <a:off x="11888070" y="6596390"/>
            <a:ext cx="364202" cy="307777"/>
          </a:xfrm>
          <a:prstGeom prst="rect">
            <a:avLst/>
          </a:prstGeom>
        </p:spPr>
        <p:txBody>
          <a:bodyPr wrap="none">
            <a:spAutoFit/>
          </a:bodyPr>
          <a:lstStyle/>
          <a:p>
            <a:r>
              <a:rPr lang="en-US" altLang="ko-KR" dirty="0">
                <a:solidFill>
                  <a:schemeClr val="tx1"/>
                </a:solidFill>
                <a:latin typeface="Times New Roman" panose="02020603050405020304" pitchFamily="18" charset="0"/>
                <a:cs typeface="Times New Roman" panose="02020603050405020304" pitchFamily="18" charset="0"/>
              </a:rPr>
              <a:t>24</a:t>
            </a:r>
          </a:p>
        </p:txBody>
      </p:sp>
    </p:spTree>
    <p:extLst>
      <p:ext uri="{BB962C8B-B14F-4D97-AF65-F5344CB8AC3E}">
        <p14:creationId xmlns:p14="http://schemas.microsoft.com/office/powerpoint/2010/main" val="2356726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3075" y="649700"/>
            <a:ext cx="9753600" cy="654665"/>
          </a:xfrm>
        </p:spPr>
        <p:txBody>
          <a:bodyPr/>
          <a:lstStyle/>
          <a:p>
            <a:r>
              <a:rPr lang="en-US" sz="3000" b="1" dirty="0" err="1">
                <a:solidFill>
                  <a:srgbClr val="C00000"/>
                </a:solidFill>
              </a:rPr>
              <a:t>Trang</a:t>
            </a:r>
            <a:r>
              <a:rPr lang="en-US" sz="3000" b="1" dirty="0">
                <a:solidFill>
                  <a:srgbClr val="C00000"/>
                </a:solidFill>
              </a:rPr>
              <a:t> </a:t>
            </a:r>
            <a:r>
              <a:rPr lang="en-US" sz="3000" b="1" dirty="0" err="1">
                <a:solidFill>
                  <a:srgbClr val="C00000"/>
                </a:solidFill>
              </a:rPr>
              <a:t>chủ</a:t>
            </a:r>
            <a:endParaRPr lang="en-US" sz="3000" b="1" dirty="0">
              <a:solidFill>
                <a:srgbClr val="C00000"/>
              </a:solidFill>
            </a:endParaRPr>
          </a:p>
        </p:txBody>
      </p:sp>
      <p:pic>
        <p:nvPicPr>
          <p:cNvPr id="2050" name="Picture 1">
            <a:extLst>
              <a:ext uri="{FF2B5EF4-FFF2-40B4-BE49-F238E27FC236}">
                <a16:creationId xmlns:a16="http://schemas.microsoft.com/office/drawing/2014/main" id="{6E17786B-F053-154E-FABC-3154EC7606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968" y="1546839"/>
            <a:ext cx="8718038" cy="4425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6D29FFD0-1090-273D-B998-35FC8A051C91}"/>
              </a:ext>
            </a:extLst>
          </p:cNvPr>
          <p:cNvSpPr/>
          <p:nvPr/>
        </p:nvSpPr>
        <p:spPr>
          <a:xfrm>
            <a:off x="11888070" y="6596390"/>
            <a:ext cx="364202" cy="307777"/>
          </a:xfrm>
          <a:prstGeom prst="rect">
            <a:avLst/>
          </a:prstGeom>
        </p:spPr>
        <p:txBody>
          <a:bodyPr wrap="none">
            <a:spAutoFit/>
          </a:bodyPr>
          <a:lstStyle/>
          <a:p>
            <a:r>
              <a:rPr lang="en-US" altLang="ko-KR" dirty="0">
                <a:solidFill>
                  <a:schemeClr val="tx1"/>
                </a:solidFill>
                <a:latin typeface="Times New Roman" panose="02020603050405020304" pitchFamily="18" charset="0"/>
                <a:cs typeface="Times New Roman" panose="02020603050405020304" pitchFamily="18" charset="0"/>
              </a:rPr>
              <a:t>25</a:t>
            </a:r>
          </a:p>
        </p:txBody>
      </p:sp>
    </p:spTree>
    <p:extLst>
      <p:ext uri="{BB962C8B-B14F-4D97-AF65-F5344CB8AC3E}">
        <p14:creationId xmlns:p14="http://schemas.microsoft.com/office/powerpoint/2010/main" val="2395028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2383" y="2220724"/>
            <a:ext cx="7807798" cy="1230600"/>
          </a:xfrm>
        </p:spPr>
        <p:txBody>
          <a:bodyPr/>
          <a:lstStyle/>
          <a:p>
            <a:r>
              <a:rPr lang="en-US" sz="5400" b="1" dirty="0">
                <a:solidFill>
                  <a:srgbClr val="0066CC"/>
                </a:solidFill>
              </a:rPr>
              <a:t>VIII. QUẢN LÝ</a:t>
            </a:r>
          </a:p>
        </p:txBody>
      </p:sp>
      <p:sp>
        <p:nvSpPr>
          <p:cNvPr id="3" name="Rectangle 2"/>
          <p:cNvSpPr/>
          <p:nvPr/>
        </p:nvSpPr>
        <p:spPr>
          <a:xfrm>
            <a:off x="4757114" y="3405605"/>
            <a:ext cx="3598337"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dirty="0"/>
          </a:p>
        </p:txBody>
      </p:sp>
      <p:sp>
        <p:nvSpPr>
          <p:cNvPr id="4" name="Rectangle 3">
            <a:extLst>
              <a:ext uri="{FF2B5EF4-FFF2-40B4-BE49-F238E27FC236}">
                <a16:creationId xmlns:a16="http://schemas.microsoft.com/office/drawing/2014/main" id="{783A6618-99E8-1542-0EDA-BB564AEC0355}"/>
              </a:ext>
            </a:extLst>
          </p:cNvPr>
          <p:cNvSpPr/>
          <p:nvPr/>
        </p:nvSpPr>
        <p:spPr>
          <a:xfrm>
            <a:off x="11888070" y="6596390"/>
            <a:ext cx="364202" cy="307777"/>
          </a:xfrm>
          <a:prstGeom prst="rect">
            <a:avLst/>
          </a:prstGeom>
        </p:spPr>
        <p:txBody>
          <a:bodyPr wrap="none">
            <a:spAutoFit/>
          </a:bodyPr>
          <a:lstStyle/>
          <a:p>
            <a:r>
              <a:rPr lang="en-US" altLang="ko-KR" dirty="0">
                <a:solidFill>
                  <a:schemeClr val="tx1"/>
                </a:solidFill>
                <a:latin typeface="Times New Roman" panose="02020603050405020304" pitchFamily="18" charset="0"/>
                <a:cs typeface="Times New Roman" panose="02020603050405020304" pitchFamily="18" charset="0"/>
              </a:rPr>
              <a:t>26</a:t>
            </a:r>
          </a:p>
        </p:txBody>
      </p:sp>
    </p:spTree>
    <p:extLst>
      <p:ext uri="{BB962C8B-B14F-4D97-AF65-F5344CB8AC3E}">
        <p14:creationId xmlns:p14="http://schemas.microsoft.com/office/powerpoint/2010/main" val="3731643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5132" y="515064"/>
            <a:ext cx="6290725" cy="540328"/>
          </a:xfrm>
        </p:spPr>
        <p:txBody>
          <a:bodyPr/>
          <a:lstStyle/>
          <a:p>
            <a:r>
              <a:rPr lang="en-US" sz="3000" b="1" dirty="0">
                <a:solidFill>
                  <a:srgbClr val="C00000"/>
                </a:solidFill>
              </a:rPr>
              <a:t>Sprint 1</a:t>
            </a:r>
            <a:r>
              <a:rPr lang="en-US" sz="3000" b="1" dirty="0"/>
              <a:t> : </a:t>
            </a:r>
            <a:r>
              <a:rPr lang="en-US" sz="3000" b="1" dirty="0" err="1"/>
              <a:t>Burndown</a:t>
            </a:r>
            <a:r>
              <a:rPr lang="en-US" sz="3000" b="1" dirty="0"/>
              <a:t> Chart</a:t>
            </a:r>
          </a:p>
        </p:txBody>
      </p:sp>
      <p:pic>
        <p:nvPicPr>
          <p:cNvPr id="4" name="Picture 3">
            <a:extLst>
              <a:ext uri="{FF2B5EF4-FFF2-40B4-BE49-F238E27FC236}">
                <a16:creationId xmlns:a16="http://schemas.microsoft.com/office/drawing/2014/main" id="{2BD2E1F1-58C0-C911-4D56-8DAA1D00401D}"/>
              </a:ext>
            </a:extLst>
          </p:cNvPr>
          <p:cNvPicPr>
            <a:picLocks noChangeAspect="1"/>
          </p:cNvPicPr>
          <p:nvPr/>
        </p:nvPicPr>
        <p:blipFill>
          <a:blip r:embed="rId2"/>
          <a:stretch>
            <a:fillRect/>
          </a:stretch>
        </p:blipFill>
        <p:spPr>
          <a:xfrm>
            <a:off x="2013968" y="1123628"/>
            <a:ext cx="8164064" cy="4610743"/>
          </a:xfrm>
          <a:prstGeom prst="rect">
            <a:avLst/>
          </a:prstGeom>
        </p:spPr>
      </p:pic>
      <p:sp>
        <p:nvSpPr>
          <p:cNvPr id="5" name="Rectangle 4">
            <a:extLst>
              <a:ext uri="{FF2B5EF4-FFF2-40B4-BE49-F238E27FC236}">
                <a16:creationId xmlns:a16="http://schemas.microsoft.com/office/drawing/2014/main" id="{91BD12BC-B5A5-5228-C49B-C0BE67AB05F2}"/>
              </a:ext>
            </a:extLst>
          </p:cNvPr>
          <p:cNvSpPr/>
          <p:nvPr/>
        </p:nvSpPr>
        <p:spPr>
          <a:xfrm>
            <a:off x="11888070" y="6596390"/>
            <a:ext cx="364202" cy="307777"/>
          </a:xfrm>
          <a:prstGeom prst="rect">
            <a:avLst/>
          </a:prstGeom>
        </p:spPr>
        <p:txBody>
          <a:bodyPr wrap="none">
            <a:spAutoFit/>
          </a:bodyPr>
          <a:lstStyle/>
          <a:p>
            <a:r>
              <a:rPr lang="en-US" altLang="ko-KR" dirty="0">
                <a:solidFill>
                  <a:schemeClr val="tx1"/>
                </a:solidFill>
                <a:latin typeface="Times New Roman" panose="02020603050405020304" pitchFamily="18" charset="0"/>
                <a:cs typeface="Times New Roman" panose="02020603050405020304" pitchFamily="18" charset="0"/>
              </a:rPr>
              <a:t>28</a:t>
            </a:r>
          </a:p>
        </p:txBody>
      </p:sp>
    </p:spTree>
    <p:extLst>
      <p:ext uri="{BB962C8B-B14F-4D97-AF65-F5344CB8AC3E}">
        <p14:creationId xmlns:p14="http://schemas.microsoft.com/office/powerpoint/2010/main" val="1019948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5132" y="515064"/>
            <a:ext cx="6290725" cy="540328"/>
          </a:xfrm>
        </p:spPr>
        <p:txBody>
          <a:bodyPr/>
          <a:lstStyle/>
          <a:p>
            <a:r>
              <a:rPr lang="en-US" sz="3000" b="1" dirty="0">
                <a:solidFill>
                  <a:srgbClr val="C00000"/>
                </a:solidFill>
              </a:rPr>
              <a:t>Sprint 2 </a:t>
            </a:r>
            <a:r>
              <a:rPr lang="en-US" sz="3000" b="1" dirty="0"/>
              <a:t>: </a:t>
            </a:r>
            <a:r>
              <a:rPr lang="en-US" sz="3000" b="1" dirty="0" err="1"/>
              <a:t>Burndown</a:t>
            </a:r>
            <a:r>
              <a:rPr lang="en-US" sz="3000" b="1" dirty="0"/>
              <a:t> Chart</a:t>
            </a:r>
          </a:p>
        </p:txBody>
      </p:sp>
      <p:pic>
        <p:nvPicPr>
          <p:cNvPr id="4" name="Picture 3">
            <a:extLst>
              <a:ext uri="{FF2B5EF4-FFF2-40B4-BE49-F238E27FC236}">
                <a16:creationId xmlns:a16="http://schemas.microsoft.com/office/drawing/2014/main" id="{01560A3A-B2E9-488F-9414-953CD29F0449}"/>
              </a:ext>
            </a:extLst>
          </p:cNvPr>
          <p:cNvPicPr>
            <a:picLocks noChangeAspect="1"/>
          </p:cNvPicPr>
          <p:nvPr/>
        </p:nvPicPr>
        <p:blipFill>
          <a:blip r:embed="rId2"/>
          <a:stretch>
            <a:fillRect/>
          </a:stretch>
        </p:blipFill>
        <p:spPr>
          <a:xfrm>
            <a:off x="1759682" y="1055392"/>
            <a:ext cx="8338047" cy="5039279"/>
          </a:xfrm>
          <a:prstGeom prst="rect">
            <a:avLst/>
          </a:prstGeom>
        </p:spPr>
      </p:pic>
      <p:sp>
        <p:nvSpPr>
          <p:cNvPr id="5" name="Rectangle 4">
            <a:extLst>
              <a:ext uri="{FF2B5EF4-FFF2-40B4-BE49-F238E27FC236}">
                <a16:creationId xmlns:a16="http://schemas.microsoft.com/office/drawing/2014/main" id="{74C4E429-B8D1-9B11-EAB7-4E29207CDB6B}"/>
              </a:ext>
            </a:extLst>
          </p:cNvPr>
          <p:cNvSpPr/>
          <p:nvPr/>
        </p:nvSpPr>
        <p:spPr>
          <a:xfrm>
            <a:off x="11888070" y="6596390"/>
            <a:ext cx="364202" cy="307777"/>
          </a:xfrm>
          <a:prstGeom prst="rect">
            <a:avLst/>
          </a:prstGeom>
        </p:spPr>
        <p:txBody>
          <a:bodyPr wrap="none">
            <a:spAutoFit/>
          </a:bodyPr>
          <a:lstStyle/>
          <a:p>
            <a:r>
              <a:rPr lang="en-US" altLang="ko-KR" dirty="0">
                <a:solidFill>
                  <a:schemeClr val="tx1"/>
                </a:solidFill>
                <a:latin typeface="Times New Roman" panose="02020603050405020304" pitchFamily="18" charset="0"/>
                <a:cs typeface="Times New Roman" panose="02020603050405020304" pitchFamily="18" charset="0"/>
              </a:rPr>
              <a:t>29</a:t>
            </a:r>
          </a:p>
        </p:txBody>
      </p:sp>
    </p:spTree>
    <p:extLst>
      <p:ext uri="{BB962C8B-B14F-4D97-AF65-F5344CB8AC3E}">
        <p14:creationId xmlns:p14="http://schemas.microsoft.com/office/powerpoint/2010/main" val="2421550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722"/>
            <a:ext cx="304165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03B4C724-0776-4328-8F0A-B72DA1579537}"/>
              </a:ext>
            </a:extLst>
          </p:cNvPr>
          <p:cNvSpPr txBox="1"/>
          <p:nvPr/>
        </p:nvSpPr>
        <p:spPr>
          <a:xfrm>
            <a:off x="1596395" y="2079889"/>
            <a:ext cx="8278962" cy="800219"/>
          </a:xfrm>
          <a:prstGeom prst="rect">
            <a:avLst/>
          </a:prstGeom>
          <a:noFill/>
        </p:spPr>
        <p:txBody>
          <a:bodyPr wrap="square" rtlCol="0" anchor="ctr">
            <a:spAutoFit/>
          </a:bodyPr>
          <a:lstStyle/>
          <a:p>
            <a:pPr algn="ctr"/>
            <a:r>
              <a:rPr lang="en-US" altLang="ko-KR" sz="4600" b="1" dirty="0">
                <a:ln w="0"/>
                <a:solidFill>
                  <a:srgbClr val="0066CC"/>
                </a:solidFill>
                <a:effectLst>
                  <a:outerShdw blurRad="38100" dist="19050" dir="2700000" algn="tl" rotWithShape="0">
                    <a:schemeClr val="dk1">
                      <a:alpha val="40000"/>
                    </a:schemeClr>
                  </a:outerShdw>
                </a:effectLst>
                <a:latin typeface="+mj-lt"/>
              </a:rPr>
              <a:t>Mentor</a:t>
            </a:r>
            <a:endParaRPr lang="ko-KR" altLang="en-US" sz="4600" b="1" dirty="0">
              <a:ln w="0"/>
              <a:solidFill>
                <a:srgbClr val="0066CC"/>
              </a:solidFill>
              <a:effectLst>
                <a:outerShdw blurRad="38100" dist="19050" dir="2700000" algn="tl" rotWithShape="0">
                  <a:schemeClr val="dk1">
                    <a:alpha val="40000"/>
                  </a:schemeClr>
                </a:outerShdw>
              </a:effectLst>
              <a:latin typeface="+mj-lt"/>
              <a:cs typeface="Arial" pitchFamily="34" charset="0"/>
            </a:endParaRPr>
          </a:p>
        </p:txBody>
      </p:sp>
      <p:sp>
        <p:nvSpPr>
          <p:cNvPr id="9" name="Google Shape;294;p21"/>
          <p:cNvSpPr txBox="1">
            <a:spLocks/>
          </p:cNvSpPr>
          <p:nvPr/>
        </p:nvSpPr>
        <p:spPr>
          <a:xfrm>
            <a:off x="411102" y="3430107"/>
            <a:ext cx="2115955" cy="630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b="1" dirty="0">
                <a:solidFill>
                  <a:srgbClr val="1E2128"/>
                </a:solidFill>
                <a:latin typeface="Times New Roman" pitchFamily="18" charset="0"/>
                <a:cs typeface="Times New Roman" pitchFamily="18" charset="0"/>
              </a:rPr>
              <a:t/>
            </a:r>
            <a:br>
              <a:rPr lang="en-US" sz="1200" b="1" dirty="0">
                <a:solidFill>
                  <a:srgbClr val="1E2128"/>
                </a:solidFill>
                <a:latin typeface="Times New Roman" pitchFamily="18" charset="0"/>
                <a:cs typeface="Times New Roman" pitchFamily="18" charset="0"/>
              </a:rPr>
            </a:br>
            <a:r>
              <a:rPr lang="en-US" sz="1100" dirty="0">
                <a:solidFill>
                  <a:schemeClr val="bg1"/>
                </a:solidFill>
                <a:latin typeface="Times New Roman" panose="02020603050405020304" pitchFamily="18" charset="0"/>
                <a:cs typeface="Times New Roman" panose="02020603050405020304" pitchFamily="18" charset="0"/>
              </a:rPr>
              <a:t>Scrum Master</a:t>
            </a:r>
          </a:p>
        </p:txBody>
      </p:sp>
      <p:sp>
        <p:nvSpPr>
          <p:cNvPr id="14" name="Rectangle 13"/>
          <p:cNvSpPr/>
          <p:nvPr/>
        </p:nvSpPr>
        <p:spPr>
          <a:xfrm>
            <a:off x="4214466" y="2951946"/>
            <a:ext cx="3042820" cy="954107"/>
          </a:xfrm>
          <a:prstGeom prst="rect">
            <a:avLst/>
          </a:prstGeom>
        </p:spPr>
        <p:txBody>
          <a:bodyPr wrap="none">
            <a:spAutoFit/>
          </a:bodyPr>
          <a:lstStyle/>
          <a:p>
            <a:pPr algn="ctr"/>
            <a:r>
              <a:rPr lang="en-US" altLang="ko-KR" dirty="0" err="1">
                <a:solidFill>
                  <a:schemeClr val="tx1"/>
                </a:solidFill>
                <a:latin typeface="Times New Roman" panose="02020603050405020304" pitchFamily="18" charset="0"/>
                <a:cs typeface="Times New Roman" panose="02020603050405020304" pitchFamily="18" charset="0"/>
              </a:rPr>
              <a:t>Nguyễn</a:t>
            </a:r>
            <a:r>
              <a:rPr lang="en-US" altLang="ko-KR" dirty="0">
                <a:solidFill>
                  <a:schemeClr val="tx1"/>
                </a:solidFill>
                <a:latin typeface="Times New Roman" panose="02020603050405020304" pitchFamily="18" charset="0"/>
                <a:cs typeface="Times New Roman" panose="02020603050405020304" pitchFamily="18" charset="0"/>
              </a:rPr>
              <a:t> Minh </a:t>
            </a:r>
            <a:r>
              <a:rPr lang="en-US" altLang="ko-KR" dirty="0" err="1">
                <a:solidFill>
                  <a:schemeClr val="tx1"/>
                </a:solidFill>
                <a:latin typeface="Times New Roman" panose="02020603050405020304" pitchFamily="18" charset="0"/>
                <a:cs typeface="Times New Roman" panose="02020603050405020304" pitchFamily="18" charset="0"/>
              </a:rPr>
              <a:t>Nhật</a:t>
            </a:r>
            <a:r>
              <a:rPr lang="en-US" altLang="ko-KR" dirty="0">
                <a:solidFill>
                  <a:schemeClr val="tx1"/>
                </a:solidFill>
                <a:latin typeface="Times New Roman" panose="02020603050405020304" pitchFamily="18" charset="0"/>
                <a:cs typeface="Times New Roman" panose="02020603050405020304" pitchFamily="18" charset="0"/>
              </a:rPr>
              <a:t> </a:t>
            </a:r>
          </a:p>
          <a:p>
            <a:pPr lvl="0" algn="ctr"/>
            <a:r>
              <a:rPr lang="en-US" altLang="ko-KR" dirty="0" err="1">
                <a:solidFill>
                  <a:schemeClr val="tx1"/>
                </a:solidFill>
                <a:latin typeface="Times New Roman" panose="02020603050405020304" pitchFamily="18" charset="0"/>
                <a:cs typeface="Times New Roman" panose="02020603050405020304" pitchFamily="18" charset="0"/>
              </a:rPr>
              <a:t>Giảng</a:t>
            </a:r>
            <a:r>
              <a:rPr lang="en-US" altLang="ko-KR" dirty="0">
                <a:solidFill>
                  <a:schemeClr val="tx1"/>
                </a:solidFill>
                <a:latin typeface="Times New Roman" panose="02020603050405020304" pitchFamily="18" charset="0"/>
                <a:cs typeface="Times New Roman" panose="02020603050405020304" pitchFamily="18" charset="0"/>
              </a:rPr>
              <a:t> </a:t>
            </a:r>
            <a:r>
              <a:rPr lang="en-US" altLang="ko-KR" dirty="0" err="1">
                <a:solidFill>
                  <a:schemeClr val="tx1"/>
                </a:solidFill>
                <a:latin typeface="Times New Roman" panose="02020603050405020304" pitchFamily="18" charset="0"/>
                <a:cs typeface="Times New Roman" panose="02020603050405020304" pitchFamily="18" charset="0"/>
              </a:rPr>
              <a:t>viên</a:t>
            </a:r>
            <a:r>
              <a:rPr lang="en-US" altLang="ko-KR" dirty="0">
                <a:solidFill>
                  <a:schemeClr val="tx1"/>
                </a:solidFill>
                <a:latin typeface="Times New Roman" panose="02020603050405020304" pitchFamily="18" charset="0"/>
                <a:cs typeface="Times New Roman" panose="02020603050405020304" pitchFamily="18" charset="0"/>
              </a:rPr>
              <a:t> </a:t>
            </a:r>
            <a:r>
              <a:rPr lang="en-US" altLang="ko-KR" dirty="0" err="1">
                <a:solidFill>
                  <a:schemeClr val="tx1"/>
                </a:solidFill>
                <a:latin typeface="Times New Roman" panose="02020603050405020304" pitchFamily="18" charset="0"/>
                <a:cs typeface="Times New Roman" panose="02020603050405020304" pitchFamily="18" charset="0"/>
              </a:rPr>
              <a:t>Khoa</a:t>
            </a:r>
            <a:r>
              <a:rPr lang="en-US" altLang="ko-KR" dirty="0">
                <a:solidFill>
                  <a:schemeClr val="tx1"/>
                </a:solidFill>
                <a:latin typeface="Times New Roman" panose="02020603050405020304" pitchFamily="18" charset="0"/>
                <a:cs typeface="Times New Roman" panose="02020603050405020304" pitchFamily="18" charset="0"/>
              </a:rPr>
              <a:t> CNTT – ĐH </a:t>
            </a:r>
            <a:r>
              <a:rPr lang="en-US" altLang="ko-KR" dirty="0" err="1">
                <a:solidFill>
                  <a:schemeClr val="tx1"/>
                </a:solidFill>
                <a:latin typeface="Times New Roman" panose="02020603050405020304" pitchFamily="18" charset="0"/>
                <a:cs typeface="Times New Roman" panose="02020603050405020304" pitchFamily="18" charset="0"/>
              </a:rPr>
              <a:t>Duy</a:t>
            </a:r>
            <a:r>
              <a:rPr lang="en-US" altLang="ko-KR" dirty="0">
                <a:solidFill>
                  <a:schemeClr val="tx1"/>
                </a:solidFill>
                <a:latin typeface="Times New Roman" panose="02020603050405020304" pitchFamily="18" charset="0"/>
                <a:cs typeface="Times New Roman" panose="02020603050405020304" pitchFamily="18" charset="0"/>
              </a:rPr>
              <a:t> </a:t>
            </a:r>
            <a:r>
              <a:rPr lang="en-US" altLang="ko-KR" dirty="0" err="1">
                <a:solidFill>
                  <a:schemeClr val="tx1"/>
                </a:solidFill>
                <a:latin typeface="Times New Roman" panose="02020603050405020304" pitchFamily="18" charset="0"/>
                <a:cs typeface="Times New Roman" panose="02020603050405020304" pitchFamily="18" charset="0"/>
              </a:rPr>
              <a:t>Tân</a:t>
            </a:r>
            <a:endParaRPr lang="en-US" altLang="ko-KR" dirty="0">
              <a:solidFill>
                <a:schemeClr val="tx1"/>
              </a:solidFill>
              <a:latin typeface="Times New Roman" panose="02020603050405020304" pitchFamily="18" charset="0"/>
              <a:cs typeface="Times New Roman" panose="02020603050405020304" pitchFamily="18" charset="0"/>
            </a:endParaRPr>
          </a:p>
          <a:p>
            <a:pPr lvl="0" algn="ctr"/>
            <a:r>
              <a:rPr lang="en-US" altLang="ko-KR" dirty="0">
                <a:solidFill>
                  <a:schemeClr val="tx1"/>
                </a:solidFill>
                <a:latin typeface="Times New Roman" panose="02020603050405020304" pitchFamily="18" charset="0"/>
                <a:cs typeface="Times New Roman" panose="02020603050405020304" pitchFamily="18" charset="0"/>
              </a:rPr>
              <a:t>Email: nhatnm2010@gmail.com </a:t>
            </a:r>
          </a:p>
          <a:p>
            <a:pPr lvl="0" algn="ctr"/>
            <a:endParaRPr lang="en-US" altLang="ko-KR" dirty="0">
              <a:solidFill>
                <a:schemeClr val="tx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B11C745C-AE4E-DDCB-D0E0-423E516B7FE2}"/>
              </a:ext>
            </a:extLst>
          </p:cNvPr>
          <p:cNvSpPr/>
          <p:nvPr/>
        </p:nvSpPr>
        <p:spPr>
          <a:xfrm>
            <a:off x="11917566" y="6596390"/>
            <a:ext cx="274434" cy="307777"/>
          </a:xfrm>
          <a:prstGeom prst="rect">
            <a:avLst/>
          </a:prstGeom>
        </p:spPr>
        <p:txBody>
          <a:bodyPr wrap="none">
            <a:spAutoFit/>
          </a:bodyPr>
          <a:lstStyle/>
          <a:p>
            <a:r>
              <a:rPr lang="en-US" altLang="ko-KR" dirty="0">
                <a:solidFill>
                  <a:schemeClr val="tx1"/>
                </a:solidFill>
                <a:latin typeface="Times New Roman" panose="02020603050405020304" pitchFamily="18" charset="0"/>
                <a:cs typeface="Times New Roman" panose="02020603050405020304" pitchFamily="18" charset="0"/>
              </a:rPr>
              <a:t>2</a:t>
            </a:r>
          </a:p>
        </p:txBody>
      </p:sp>
      <p:pic>
        <p:nvPicPr>
          <p:cNvPr id="4" name="Picture 3"/>
          <p:cNvPicPr>
            <a:picLocks noChangeAspect="1"/>
          </p:cNvPicPr>
          <p:nvPr/>
        </p:nvPicPr>
        <p:blipFill>
          <a:blip r:embed="rId4"/>
          <a:stretch>
            <a:fillRect/>
          </a:stretch>
        </p:blipFill>
        <p:spPr>
          <a:xfrm>
            <a:off x="775789" y="1877460"/>
            <a:ext cx="2265861" cy="3103078"/>
          </a:xfrm>
          <a:prstGeom prst="rect">
            <a:avLst/>
          </a:prstGeom>
        </p:spPr>
      </p:pic>
    </p:spTree>
    <p:extLst>
      <p:ext uri="{BB962C8B-B14F-4D97-AF65-F5344CB8AC3E}">
        <p14:creationId xmlns:p14="http://schemas.microsoft.com/office/powerpoint/2010/main" val="1470107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5132" y="515064"/>
            <a:ext cx="6290725" cy="540328"/>
          </a:xfrm>
        </p:spPr>
        <p:txBody>
          <a:bodyPr/>
          <a:lstStyle/>
          <a:p>
            <a:r>
              <a:rPr lang="en-US" sz="3000" b="1" dirty="0">
                <a:solidFill>
                  <a:srgbClr val="C00000"/>
                </a:solidFill>
              </a:rPr>
              <a:t>Sprint 3</a:t>
            </a:r>
            <a:r>
              <a:rPr lang="en-US" sz="3000" b="1" dirty="0"/>
              <a:t> : </a:t>
            </a:r>
            <a:r>
              <a:rPr lang="en-US" sz="3000" b="1" dirty="0" err="1"/>
              <a:t>Burndown</a:t>
            </a:r>
            <a:r>
              <a:rPr lang="en-US" sz="3000" b="1" dirty="0"/>
              <a:t> Chart</a:t>
            </a:r>
          </a:p>
        </p:txBody>
      </p:sp>
      <p:pic>
        <p:nvPicPr>
          <p:cNvPr id="4" name="Picture 3">
            <a:extLst>
              <a:ext uri="{FF2B5EF4-FFF2-40B4-BE49-F238E27FC236}">
                <a16:creationId xmlns:a16="http://schemas.microsoft.com/office/drawing/2014/main" id="{E23877D6-6ED3-74C4-197E-D3805933976A}"/>
              </a:ext>
            </a:extLst>
          </p:cNvPr>
          <p:cNvPicPr>
            <a:picLocks noChangeAspect="1"/>
          </p:cNvPicPr>
          <p:nvPr/>
        </p:nvPicPr>
        <p:blipFill>
          <a:blip r:embed="rId2"/>
          <a:stretch>
            <a:fillRect/>
          </a:stretch>
        </p:blipFill>
        <p:spPr>
          <a:xfrm>
            <a:off x="1356651" y="1090286"/>
            <a:ext cx="9478698" cy="4677428"/>
          </a:xfrm>
          <a:prstGeom prst="rect">
            <a:avLst/>
          </a:prstGeom>
        </p:spPr>
      </p:pic>
      <p:sp>
        <p:nvSpPr>
          <p:cNvPr id="5" name="Rectangle 4">
            <a:extLst>
              <a:ext uri="{FF2B5EF4-FFF2-40B4-BE49-F238E27FC236}">
                <a16:creationId xmlns:a16="http://schemas.microsoft.com/office/drawing/2014/main" id="{D27D3C48-C413-5B16-FFC0-27A65375C06C}"/>
              </a:ext>
            </a:extLst>
          </p:cNvPr>
          <p:cNvSpPr/>
          <p:nvPr/>
        </p:nvSpPr>
        <p:spPr>
          <a:xfrm>
            <a:off x="11888070" y="6596390"/>
            <a:ext cx="364202" cy="307777"/>
          </a:xfrm>
          <a:prstGeom prst="rect">
            <a:avLst/>
          </a:prstGeom>
        </p:spPr>
        <p:txBody>
          <a:bodyPr wrap="none">
            <a:spAutoFit/>
          </a:bodyPr>
          <a:lstStyle/>
          <a:p>
            <a:r>
              <a:rPr lang="en-US" altLang="ko-KR" dirty="0">
                <a:solidFill>
                  <a:schemeClr val="tx1"/>
                </a:solidFill>
                <a:latin typeface="Times New Roman" panose="02020603050405020304" pitchFamily="18" charset="0"/>
                <a:cs typeface="Times New Roman" panose="02020603050405020304" pitchFamily="18" charset="0"/>
              </a:rPr>
              <a:t>30</a:t>
            </a:r>
          </a:p>
        </p:txBody>
      </p:sp>
    </p:spTree>
    <p:extLst>
      <p:ext uri="{BB962C8B-B14F-4D97-AF65-F5344CB8AC3E}">
        <p14:creationId xmlns:p14="http://schemas.microsoft.com/office/powerpoint/2010/main" val="4206865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36E8B-9021-401E-88BD-5F42493B6394}"/>
              </a:ext>
            </a:extLst>
          </p:cNvPr>
          <p:cNvSpPr>
            <a:spLocks noGrp="1"/>
          </p:cNvSpPr>
          <p:nvPr>
            <p:ph type="title"/>
          </p:nvPr>
        </p:nvSpPr>
        <p:spPr>
          <a:xfrm>
            <a:off x="1253075" y="649700"/>
            <a:ext cx="9753600" cy="624918"/>
          </a:xfrm>
        </p:spPr>
        <p:txBody>
          <a:bodyPr/>
          <a:lstStyle/>
          <a:p>
            <a:r>
              <a:rPr lang="en-US" sz="3000" b="1" dirty="0" err="1">
                <a:solidFill>
                  <a:srgbClr val="C00000"/>
                </a:solidFill>
              </a:rPr>
              <a:t>Công</a:t>
            </a:r>
            <a:r>
              <a:rPr lang="en-US" sz="3000" b="1" dirty="0">
                <a:solidFill>
                  <a:srgbClr val="C00000"/>
                </a:solidFill>
              </a:rPr>
              <a:t> </a:t>
            </a:r>
            <a:r>
              <a:rPr lang="en-US" sz="3000" b="1" dirty="0" err="1">
                <a:solidFill>
                  <a:srgbClr val="C00000"/>
                </a:solidFill>
              </a:rPr>
              <a:t>nghệ</a:t>
            </a:r>
            <a:r>
              <a:rPr lang="en-US" sz="3000" b="1" dirty="0">
                <a:solidFill>
                  <a:srgbClr val="C00000"/>
                </a:solidFill>
              </a:rPr>
              <a:t> </a:t>
            </a:r>
            <a:r>
              <a:rPr lang="en-US" sz="3000" b="1" dirty="0" err="1">
                <a:solidFill>
                  <a:srgbClr val="C00000"/>
                </a:solidFill>
              </a:rPr>
              <a:t>sử</a:t>
            </a:r>
            <a:r>
              <a:rPr lang="en-US" sz="3000" b="1" dirty="0">
                <a:solidFill>
                  <a:srgbClr val="C00000"/>
                </a:solidFill>
              </a:rPr>
              <a:t> </a:t>
            </a:r>
            <a:r>
              <a:rPr lang="en-US" sz="3000" b="1" dirty="0" err="1">
                <a:solidFill>
                  <a:srgbClr val="C00000"/>
                </a:solidFill>
              </a:rPr>
              <a:t>dụng</a:t>
            </a:r>
            <a:endParaRPr lang="en-US" sz="3000" b="1" dirty="0">
              <a:solidFill>
                <a:srgbClr val="C00000"/>
              </a:solidFill>
            </a:endParaRPr>
          </a:p>
        </p:txBody>
      </p:sp>
      <p:sp>
        <p:nvSpPr>
          <p:cNvPr id="6" name="TextBox 5">
            <a:extLst>
              <a:ext uri="{FF2B5EF4-FFF2-40B4-BE49-F238E27FC236}">
                <a16:creationId xmlns:a16="http://schemas.microsoft.com/office/drawing/2014/main" id="{E7D54873-3710-3470-9BC0-72A0B5D7B140}"/>
              </a:ext>
            </a:extLst>
          </p:cNvPr>
          <p:cNvSpPr txBox="1"/>
          <p:nvPr/>
        </p:nvSpPr>
        <p:spPr>
          <a:xfrm>
            <a:off x="2981409" y="1647929"/>
            <a:ext cx="3350566" cy="854849"/>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US" sz="2400" dirty="0">
                <a:latin typeface="+mn-lt"/>
              </a:rPr>
              <a:t>Laravel</a:t>
            </a:r>
          </a:p>
        </p:txBody>
      </p:sp>
      <p:sp>
        <p:nvSpPr>
          <p:cNvPr id="3" name="Rectangle 2">
            <a:extLst>
              <a:ext uri="{FF2B5EF4-FFF2-40B4-BE49-F238E27FC236}">
                <a16:creationId xmlns:a16="http://schemas.microsoft.com/office/drawing/2014/main" id="{681C30C6-3D0D-148A-A2E9-F2E5C7624A87}"/>
              </a:ext>
            </a:extLst>
          </p:cNvPr>
          <p:cNvSpPr/>
          <p:nvPr/>
        </p:nvSpPr>
        <p:spPr>
          <a:xfrm>
            <a:off x="11888070" y="6596390"/>
            <a:ext cx="364202" cy="307777"/>
          </a:xfrm>
          <a:prstGeom prst="rect">
            <a:avLst/>
          </a:prstGeom>
        </p:spPr>
        <p:txBody>
          <a:bodyPr wrap="none">
            <a:spAutoFit/>
          </a:bodyPr>
          <a:lstStyle/>
          <a:p>
            <a:r>
              <a:rPr lang="en-US" altLang="ko-KR" dirty="0">
                <a:solidFill>
                  <a:schemeClr val="tx1"/>
                </a:solidFill>
                <a:latin typeface="Times New Roman" panose="02020603050405020304" pitchFamily="18" charset="0"/>
                <a:cs typeface="Times New Roman" panose="02020603050405020304" pitchFamily="18" charset="0"/>
              </a:rPr>
              <a:t>31</a:t>
            </a:r>
          </a:p>
        </p:txBody>
      </p:sp>
      <p:sp>
        <p:nvSpPr>
          <p:cNvPr id="4" name="TextBox 3">
            <a:extLst>
              <a:ext uri="{FF2B5EF4-FFF2-40B4-BE49-F238E27FC236}">
                <a16:creationId xmlns:a16="http://schemas.microsoft.com/office/drawing/2014/main" id="{C0CC44DA-7FB6-129A-4790-FF7B28A8C183}"/>
              </a:ext>
            </a:extLst>
          </p:cNvPr>
          <p:cNvSpPr txBox="1"/>
          <p:nvPr/>
        </p:nvSpPr>
        <p:spPr>
          <a:xfrm>
            <a:off x="2981409" y="3074958"/>
            <a:ext cx="3350566" cy="854849"/>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US" sz="2400" dirty="0">
                <a:latin typeface="+mn-lt"/>
              </a:rPr>
              <a:t>My SQL</a:t>
            </a:r>
          </a:p>
        </p:txBody>
      </p:sp>
      <p:pic>
        <p:nvPicPr>
          <p:cNvPr id="8" name="Picture 7">
            <a:extLst>
              <a:ext uri="{FF2B5EF4-FFF2-40B4-BE49-F238E27FC236}">
                <a16:creationId xmlns:a16="http://schemas.microsoft.com/office/drawing/2014/main" id="{174ECC8C-C5F0-BF4B-9413-F5686ECCBD15}"/>
              </a:ext>
            </a:extLst>
          </p:cNvPr>
          <p:cNvPicPr>
            <a:picLocks noChangeAspect="1"/>
          </p:cNvPicPr>
          <p:nvPr/>
        </p:nvPicPr>
        <p:blipFill>
          <a:blip r:embed="rId2"/>
          <a:stretch>
            <a:fillRect/>
          </a:stretch>
        </p:blipFill>
        <p:spPr>
          <a:xfrm>
            <a:off x="6496377" y="2922491"/>
            <a:ext cx="1451709" cy="1368357"/>
          </a:xfrm>
          <a:prstGeom prst="rect">
            <a:avLst/>
          </a:prstGeom>
        </p:spPr>
      </p:pic>
      <p:pic>
        <p:nvPicPr>
          <p:cNvPr id="10" name="Picture 9">
            <a:extLst>
              <a:ext uri="{FF2B5EF4-FFF2-40B4-BE49-F238E27FC236}">
                <a16:creationId xmlns:a16="http://schemas.microsoft.com/office/drawing/2014/main" id="{36B3100F-CAA0-376A-B65E-BEA3CC528EC0}"/>
              </a:ext>
            </a:extLst>
          </p:cNvPr>
          <p:cNvPicPr>
            <a:picLocks noChangeAspect="1"/>
          </p:cNvPicPr>
          <p:nvPr/>
        </p:nvPicPr>
        <p:blipFill>
          <a:blip r:embed="rId3"/>
          <a:stretch>
            <a:fillRect/>
          </a:stretch>
        </p:blipFill>
        <p:spPr>
          <a:xfrm>
            <a:off x="6331975" y="1686465"/>
            <a:ext cx="2069313" cy="1118933"/>
          </a:xfrm>
          <a:prstGeom prst="rect">
            <a:avLst/>
          </a:prstGeom>
        </p:spPr>
      </p:pic>
      <p:sp>
        <p:nvSpPr>
          <p:cNvPr id="11" name="TextBox 10">
            <a:extLst>
              <a:ext uri="{FF2B5EF4-FFF2-40B4-BE49-F238E27FC236}">
                <a16:creationId xmlns:a16="http://schemas.microsoft.com/office/drawing/2014/main" id="{8722F358-A8C9-E682-AEBC-3656C1A7A896}"/>
              </a:ext>
            </a:extLst>
          </p:cNvPr>
          <p:cNvSpPr txBox="1"/>
          <p:nvPr/>
        </p:nvSpPr>
        <p:spPr>
          <a:xfrm>
            <a:off x="2981409" y="4247921"/>
            <a:ext cx="3350566" cy="854849"/>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US" sz="2400" dirty="0" err="1">
                <a:latin typeface="+mn-lt"/>
              </a:rPr>
              <a:t>Xampp</a:t>
            </a:r>
            <a:endParaRPr lang="en-US" sz="2400" dirty="0">
              <a:latin typeface="+mn-lt"/>
            </a:endParaRPr>
          </a:p>
        </p:txBody>
      </p:sp>
      <p:pic>
        <p:nvPicPr>
          <p:cNvPr id="13" name="Picture 12">
            <a:extLst>
              <a:ext uri="{FF2B5EF4-FFF2-40B4-BE49-F238E27FC236}">
                <a16:creationId xmlns:a16="http://schemas.microsoft.com/office/drawing/2014/main" id="{A026D5BB-D8C7-E844-DF97-3D829646271F}"/>
              </a:ext>
            </a:extLst>
          </p:cNvPr>
          <p:cNvPicPr>
            <a:picLocks noChangeAspect="1"/>
          </p:cNvPicPr>
          <p:nvPr/>
        </p:nvPicPr>
        <p:blipFill>
          <a:blip r:embed="rId4"/>
          <a:stretch>
            <a:fillRect/>
          </a:stretch>
        </p:blipFill>
        <p:spPr>
          <a:xfrm>
            <a:off x="6331975" y="4247921"/>
            <a:ext cx="1991570" cy="1165204"/>
          </a:xfrm>
          <a:prstGeom prst="rect">
            <a:avLst/>
          </a:prstGeom>
        </p:spPr>
      </p:pic>
    </p:spTree>
    <p:extLst>
      <p:ext uri="{BB962C8B-B14F-4D97-AF65-F5344CB8AC3E}">
        <p14:creationId xmlns:p14="http://schemas.microsoft.com/office/powerpoint/2010/main" val="8385131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3075" y="649700"/>
            <a:ext cx="9753600" cy="708453"/>
          </a:xfrm>
        </p:spPr>
        <p:txBody>
          <a:bodyPr/>
          <a:lstStyle/>
          <a:p>
            <a:r>
              <a:rPr lang="en-US" sz="3000" b="1" dirty="0" err="1">
                <a:solidFill>
                  <a:srgbClr val="C00000"/>
                </a:solidFill>
              </a:rPr>
              <a:t>Công</a:t>
            </a:r>
            <a:r>
              <a:rPr lang="en-US" sz="3000" b="1" dirty="0">
                <a:solidFill>
                  <a:srgbClr val="C00000"/>
                </a:solidFill>
              </a:rPr>
              <a:t> </a:t>
            </a:r>
            <a:r>
              <a:rPr lang="en-US" sz="3000" b="1" dirty="0" err="1">
                <a:solidFill>
                  <a:srgbClr val="C00000"/>
                </a:solidFill>
              </a:rPr>
              <a:t>cụ</a:t>
            </a:r>
            <a:r>
              <a:rPr lang="en-US" sz="3000" b="1" dirty="0">
                <a:solidFill>
                  <a:srgbClr val="C00000"/>
                </a:solidFill>
              </a:rPr>
              <a:t> </a:t>
            </a:r>
            <a:r>
              <a:rPr lang="en-US" sz="3000" b="1" dirty="0" err="1">
                <a:solidFill>
                  <a:srgbClr val="C00000"/>
                </a:solidFill>
              </a:rPr>
              <a:t>quản</a:t>
            </a:r>
            <a:r>
              <a:rPr lang="en-US" sz="3000" b="1" dirty="0">
                <a:solidFill>
                  <a:srgbClr val="C00000"/>
                </a:solidFill>
              </a:rPr>
              <a:t> </a:t>
            </a:r>
            <a:r>
              <a:rPr lang="en-US" sz="3000" b="1" dirty="0" err="1">
                <a:solidFill>
                  <a:srgbClr val="C00000"/>
                </a:solidFill>
              </a:rPr>
              <a:t>lý</a:t>
            </a:r>
            <a:endParaRPr lang="en-US" sz="3000" b="1" dirty="0">
              <a:solidFill>
                <a:srgbClr val="C00000"/>
              </a:solidFill>
            </a:endParaRPr>
          </a:p>
        </p:txBody>
      </p:sp>
      <p:sp>
        <p:nvSpPr>
          <p:cNvPr id="3" name="Rectangle 2"/>
          <p:cNvSpPr/>
          <p:nvPr/>
        </p:nvSpPr>
        <p:spPr>
          <a:xfrm>
            <a:off x="3950580" y="1691148"/>
            <a:ext cx="1722633" cy="854849"/>
          </a:xfrm>
          <a:prstGeom prst="rect">
            <a:avLst/>
          </a:prstGeom>
        </p:spPr>
        <p:txBody>
          <a:bodyPr wrap="square">
            <a:spAutoFit/>
          </a:bodyPr>
          <a:lstStyle/>
          <a:p>
            <a:pPr marL="285750" indent="-285750">
              <a:lnSpc>
                <a:spcPct val="250000"/>
              </a:lnSpc>
              <a:buFont typeface="Arial" panose="020B0604020202020204" pitchFamily="34" charset="0"/>
              <a:buChar char="•"/>
            </a:pPr>
            <a:r>
              <a:rPr lang="en-US" sz="2400" dirty="0">
                <a:solidFill>
                  <a:srgbClr val="000000"/>
                </a:solidFill>
                <a:effectLst/>
                <a:latin typeface="+mj-lt"/>
                <a:ea typeface="Times New Roman" panose="02020603050405020304" pitchFamily="18" charset="0"/>
              </a:rPr>
              <a:t>Gi</a:t>
            </a:r>
            <a:r>
              <a:rPr lang="en-US" sz="2400" dirty="0">
                <a:effectLst/>
                <a:latin typeface="+mj-lt"/>
                <a:ea typeface="Times New Roman" panose="02020603050405020304" pitchFamily="18" charset="0"/>
              </a:rPr>
              <a:t>tlab</a:t>
            </a:r>
            <a:endParaRPr lang="en-US" altLang="en-US" sz="2400" dirty="0">
              <a:latin typeface="+mj-lt"/>
            </a:endParaRPr>
          </a:p>
        </p:txBody>
      </p:sp>
      <p:pic>
        <p:nvPicPr>
          <p:cNvPr id="6" name="Picture 5">
            <a:extLst>
              <a:ext uri="{FF2B5EF4-FFF2-40B4-BE49-F238E27FC236}">
                <a16:creationId xmlns:a16="http://schemas.microsoft.com/office/drawing/2014/main" id="{8449ADDA-4803-9839-B4D1-EF338346E221}"/>
              </a:ext>
            </a:extLst>
          </p:cNvPr>
          <p:cNvPicPr>
            <a:picLocks noChangeAspect="1"/>
          </p:cNvPicPr>
          <p:nvPr/>
        </p:nvPicPr>
        <p:blipFill>
          <a:blip r:embed="rId2"/>
          <a:stretch>
            <a:fillRect/>
          </a:stretch>
        </p:blipFill>
        <p:spPr>
          <a:xfrm>
            <a:off x="6096000" y="1691148"/>
            <a:ext cx="1297071" cy="1117390"/>
          </a:xfrm>
          <a:prstGeom prst="rect">
            <a:avLst/>
          </a:prstGeom>
        </p:spPr>
      </p:pic>
      <p:sp>
        <p:nvSpPr>
          <p:cNvPr id="4" name="Rectangle 3">
            <a:extLst>
              <a:ext uri="{FF2B5EF4-FFF2-40B4-BE49-F238E27FC236}">
                <a16:creationId xmlns:a16="http://schemas.microsoft.com/office/drawing/2014/main" id="{9B383CFC-461E-6138-4D9F-12879B1096B4}"/>
              </a:ext>
            </a:extLst>
          </p:cNvPr>
          <p:cNvSpPr/>
          <p:nvPr/>
        </p:nvSpPr>
        <p:spPr>
          <a:xfrm>
            <a:off x="11888070" y="6596390"/>
            <a:ext cx="364202" cy="307777"/>
          </a:xfrm>
          <a:prstGeom prst="rect">
            <a:avLst/>
          </a:prstGeom>
        </p:spPr>
        <p:txBody>
          <a:bodyPr wrap="none">
            <a:spAutoFit/>
          </a:bodyPr>
          <a:lstStyle/>
          <a:p>
            <a:r>
              <a:rPr lang="en-US" altLang="ko-KR" dirty="0">
                <a:solidFill>
                  <a:schemeClr val="tx1"/>
                </a:solidFill>
                <a:latin typeface="Times New Roman" panose="02020603050405020304" pitchFamily="18" charset="0"/>
                <a:cs typeface="Times New Roman" panose="02020603050405020304" pitchFamily="18" charset="0"/>
              </a:rPr>
              <a:t>32</a:t>
            </a:r>
          </a:p>
        </p:txBody>
      </p:sp>
    </p:spTree>
    <p:extLst>
      <p:ext uri="{BB962C8B-B14F-4D97-AF65-F5344CB8AC3E}">
        <p14:creationId xmlns:p14="http://schemas.microsoft.com/office/powerpoint/2010/main" val="40627828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9439" y="2187553"/>
            <a:ext cx="9753600" cy="1230600"/>
          </a:xfrm>
        </p:spPr>
        <p:txBody>
          <a:bodyPr/>
          <a:lstStyle/>
          <a:p>
            <a:r>
              <a:rPr lang="en-US" sz="5400" b="1" dirty="0">
                <a:solidFill>
                  <a:srgbClr val="0066CC"/>
                </a:solidFill>
              </a:rPr>
              <a:t>IX. REFLECTION</a:t>
            </a:r>
          </a:p>
        </p:txBody>
      </p:sp>
      <p:sp>
        <p:nvSpPr>
          <p:cNvPr id="3" name="Rectangle 2"/>
          <p:cNvSpPr/>
          <p:nvPr/>
        </p:nvSpPr>
        <p:spPr>
          <a:xfrm>
            <a:off x="4228339" y="3372115"/>
            <a:ext cx="4495800" cy="46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dirty="0"/>
          </a:p>
        </p:txBody>
      </p:sp>
      <p:sp>
        <p:nvSpPr>
          <p:cNvPr id="4" name="Rectangle 3">
            <a:extLst>
              <a:ext uri="{FF2B5EF4-FFF2-40B4-BE49-F238E27FC236}">
                <a16:creationId xmlns:a16="http://schemas.microsoft.com/office/drawing/2014/main" id="{66952129-9671-2A2D-C23D-BFA56CC9E3C4}"/>
              </a:ext>
            </a:extLst>
          </p:cNvPr>
          <p:cNvSpPr/>
          <p:nvPr/>
        </p:nvSpPr>
        <p:spPr>
          <a:xfrm>
            <a:off x="11888070" y="6596390"/>
            <a:ext cx="364202" cy="307777"/>
          </a:xfrm>
          <a:prstGeom prst="rect">
            <a:avLst/>
          </a:prstGeom>
        </p:spPr>
        <p:txBody>
          <a:bodyPr wrap="none">
            <a:spAutoFit/>
          </a:bodyPr>
          <a:lstStyle/>
          <a:p>
            <a:r>
              <a:rPr lang="en-US" altLang="ko-KR" dirty="0">
                <a:solidFill>
                  <a:schemeClr val="tx1"/>
                </a:solidFill>
                <a:latin typeface="Times New Roman" panose="02020603050405020304" pitchFamily="18" charset="0"/>
                <a:cs typeface="Times New Roman" panose="02020603050405020304" pitchFamily="18" charset="0"/>
              </a:rPr>
              <a:t>33</a:t>
            </a:r>
          </a:p>
        </p:txBody>
      </p:sp>
    </p:spTree>
    <p:extLst>
      <p:ext uri="{BB962C8B-B14F-4D97-AF65-F5344CB8AC3E}">
        <p14:creationId xmlns:p14="http://schemas.microsoft.com/office/powerpoint/2010/main" val="11159152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545" y="990888"/>
            <a:ext cx="2798619" cy="721900"/>
          </a:xfrm>
        </p:spPr>
        <p:txBody>
          <a:bodyPr/>
          <a:lstStyle/>
          <a:p>
            <a:r>
              <a:rPr lang="en-US" sz="3000" b="1" dirty="0" err="1">
                <a:solidFill>
                  <a:srgbClr val="C00000"/>
                </a:solidFill>
              </a:rPr>
              <a:t>Ưu</a:t>
            </a:r>
            <a:r>
              <a:rPr lang="en-US" sz="3000" b="1" dirty="0">
                <a:solidFill>
                  <a:srgbClr val="C00000"/>
                </a:solidFill>
              </a:rPr>
              <a:t> </a:t>
            </a:r>
            <a:r>
              <a:rPr lang="en-US" sz="3000" b="1" dirty="0" err="1">
                <a:solidFill>
                  <a:srgbClr val="C00000"/>
                </a:solidFill>
              </a:rPr>
              <a:t>điểm</a:t>
            </a:r>
            <a:endParaRPr lang="en-US" sz="3000" b="1" dirty="0">
              <a:solidFill>
                <a:srgbClr val="C00000"/>
              </a:solidFill>
            </a:endParaRPr>
          </a:p>
        </p:txBody>
      </p:sp>
      <p:sp>
        <p:nvSpPr>
          <p:cNvPr id="7" name="Rectangle 4"/>
          <p:cNvSpPr>
            <a:spLocks noChangeArrowheads="1"/>
          </p:cNvSpPr>
          <p:nvPr/>
        </p:nvSpPr>
        <p:spPr bwMode="auto">
          <a:xfrm>
            <a:off x="1717965" y="1712788"/>
            <a:ext cx="8575964" cy="3394338"/>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457" rIns="0" bIns="-17457" numCol="1" anchor="ctr" anchorCtr="0" compatLnSpc="1">
            <a:prstTxWarp prst="textNoShape">
              <a:avLst/>
            </a:prstTxWarp>
            <a:spAutoFit/>
          </a:bodyPr>
          <a:lstStyle/>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lang="en-US" altLang="en-US" sz="2300" dirty="0" err="1">
                <a:solidFill>
                  <a:schemeClr val="tx1"/>
                </a:solidFill>
                <a:latin typeface="Times New Roman" panose="02020603050405020304" pitchFamily="18" charset="0"/>
                <a:cs typeface="Times New Roman" panose="02020603050405020304" pitchFamily="18" charset="0"/>
              </a:rPr>
              <a:t>Giáo</a:t>
            </a:r>
            <a:r>
              <a:rPr lang="en-US" altLang="en-US" sz="2300" dirty="0">
                <a:solidFill>
                  <a:schemeClr val="tx1"/>
                </a:solidFill>
                <a:latin typeface="Times New Roman" panose="02020603050405020304" pitchFamily="18" charset="0"/>
                <a:cs typeface="Times New Roman" panose="02020603050405020304" pitchFamily="18" charset="0"/>
              </a:rPr>
              <a:t> </a:t>
            </a:r>
            <a:r>
              <a:rPr lang="en-US" altLang="en-US" sz="2300" dirty="0" err="1">
                <a:solidFill>
                  <a:schemeClr val="tx1"/>
                </a:solidFill>
                <a:latin typeface="Times New Roman" panose="02020603050405020304" pitchFamily="18" charset="0"/>
                <a:cs typeface="Times New Roman" panose="02020603050405020304" pitchFamily="18" charset="0"/>
              </a:rPr>
              <a:t>viên</a:t>
            </a:r>
            <a:r>
              <a:rPr lang="en-US" altLang="en-US" sz="2300" dirty="0">
                <a:solidFill>
                  <a:schemeClr val="tx1"/>
                </a:solidFill>
                <a:latin typeface="Times New Roman" panose="02020603050405020304" pitchFamily="18" charset="0"/>
                <a:cs typeface="Times New Roman" panose="02020603050405020304" pitchFamily="18" charset="0"/>
              </a:rPr>
              <a:t> </a:t>
            </a:r>
            <a:r>
              <a:rPr lang="en-US" altLang="en-US" sz="2300" dirty="0" err="1">
                <a:solidFill>
                  <a:schemeClr val="tx1"/>
                </a:solidFill>
                <a:latin typeface="Times New Roman" panose="02020603050405020304" pitchFamily="18" charset="0"/>
                <a:cs typeface="Times New Roman" panose="02020603050405020304" pitchFamily="18" charset="0"/>
              </a:rPr>
              <a:t>hướng</a:t>
            </a:r>
            <a:r>
              <a:rPr lang="en-US" altLang="en-US" sz="2300" dirty="0">
                <a:solidFill>
                  <a:schemeClr val="tx1"/>
                </a:solidFill>
                <a:latin typeface="Times New Roman" panose="02020603050405020304" pitchFamily="18" charset="0"/>
                <a:cs typeface="Times New Roman" panose="02020603050405020304" pitchFamily="18" charset="0"/>
              </a:rPr>
              <a:t> </a:t>
            </a:r>
            <a:r>
              <a:rPr lang="en-US" altLang="en-US" sz="2300" dirty="0" err="1">
                <a:solidFill>
                  <a:schemeClr val="tx1"/>
                </a:solidFill>
                <a:latin typeface="Times New Roman" panose="02020603050405020304" pitchFamily="18" charset="0"/>
                <a:cs typeface="Times New Roman" panose="02020603050405020304" pitchFamily="18" charset="0"/>
              </a:rPr>
              <a:t>dẫn</a:t>
            </a:r>
            <a:r>
              <a:rPr lang="en-US" altLang="en-US" sz="2300" dirty="0">
                <a:solidFill>
                  <a:schemeClr val="tx1"/>
                </a:solidFill>
                <a:latin typeface="Times New Roman" panose="02020603050405020304" pitchFamily="18" charset="0"/>
                <a:cs typeface="Times New Roman" panose="02020603050405020304" pitchFamily="18" charset="0"/>
              </a:rPr>
              <a:t> </a:t>
            </a:r>
            <a:r>
              <a:rPr lang="en-US" altLang="en-US" sz="2300" dirty="0" err="1">
                <a:solidFill>
                  <a:schemeClr val="tx1"/>
                </a:solidFill>
                <a:latin typeface="Times New Roman" panose="02020603050405020304" pitchFamily="18" charset="0"/>
                <a:cs typeface="Times New Roman" panose="02020603050405020304" pitchFamily="18" charset="0"/>
              </a:rPr>
              <a:t>rất</a:t>
            </a:r>
            <a:r>
              <a:rPr lang="en-US" altLang="en-US" sz="2300" dirty="0">
                <a:solidFill>
                  <a:schemeClr val="tx1"/>
                </a:solidFill>
                <a:latin typeface="Times New Roman" panose="02020603050405020304" pitchFamily="18" charset="0"/>
                <a:cs typeface="Times New Roman" panose="02020603050405020304" pitchFamily="18" charset="0"/>
              </a:rPr>
              <a:t> </a:t>
            </a:r>
            <a:r>
              <a:rPr lang="en-US" altLang="en-US" sz="2300" dirty="0" err="1">
                <a:solidFill>
                  <a:schemeClr val="tx1"/>
                </a:solidFill>
                <a:latin typeface="Times New Roman" panose="02020603050405020304" pitchFamily="18" charset="0"/>
                <a:cs typeface="Times New Roman" panose="02020603050405020304" pitchFamily="18" charset="0"/>
              </a:rPr>
              <a:t>nhiệt</a:t>
            </a:r>
            <a:r>
              <a:rPr lang="en-US" altLang="en-US" sz="2300" dirty="0">
                <a:solidFill>
                  <a:schemeClr val="tx1"/>
                </a:solidFill>
                <a:latin typeface="Times New Roman" panose="02020603050405020304" pitchFamily="18" charset="0"/>
                <a:cs typeface="Times New Roman" panose="02020603050405020304" pitchFamily="18" charset="0"/>
              </a:rPr>
              <a:t> </a:t>
            </a:r>
            <a:r>
              <a:rPr lang="en-US" altLang="en-US" sz="2300" dirty="0" err="1">
                <a:solidFill>
                  <a:schemeClr val="tx1"/>
                </a:solidFill>
                <a:latin typeface="Times New Roman" panose="02020603050405020304" pitchFamily="18" charset="0"/>
                <a:cs typeface="Times New Roman" panose="02020603050405020304" pitchFamily="18" charset="0"/>
              </a:rPr>
              <a:t>tình</a:t>
            </a:r>
            <a:endParaRPr lang="en-US" altLang="en-US" sz="2300" dirty="0">
              <a:solidFill>
                <a:schemeClr val="tx1"/>
              </a:solidFill>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200000"/>
              </a:lnSpc>
              <a:spcBef>
                <a:spcPct val="0"/>
              </a:spcBef>
              <a:spcAft>
                <a:spcPct val="0"/>
              </a:spcAft>
              <a:buClrTx/>
              <a:buSzTx/>
              <a:buFont typeface="Wingdings" panose="05000000000000000000" pitchFamily="2" charset="2"/>
              <a:buChar char="Ø"/>
              <a:tabLst/>
            </a:pPr>
            <a:r>
              <a:rPr lang="en-US" altLang="en-US" sz="2300" dirty="0" err="1">
                <a:solidFill>
                  <a:schemeClr val="tx1"/>
                </a:solidFill>
                <a:latin typeface="Times New Roman" panose="02020603050405020304" pitchFamily="18" charset="0"/>
                <a:cs typeface="Times New Roman" panose="02020603050405020304" pitchFamily="18" charset="0"/>
              </a:rPr>
              <a:t>Tất</a:t>
            </a:r>
            <a:r>
              <a:rPr lang="en-US" altLang="en-US" sz="2300" dirty="0">
                <a:solidFill>
                  <a:schemeClr val="tx1"/>
                </a:solidFill>
                <a:latin typeface="Times New Roman" panose="02020603050405020304" pitchFamily="18" charset="0"/>
                <a:cs typeface="Times New Roman" panose="02020603050405020304" pitchFamily="18" charset="0"/>
              </a:rPr>
              <a:t> </a:t>
            </a:r>
            <a:r>
              <a:rPr lang="en-US" altLang="en-US" sz="2300" dirty="0" err="1">
                <a:solidFill>
                  <a:schemeClr val="tx1"/>
                </a:solidFill>
                <a:latin typeface="Times New Roman" panose="02020603050405020304" pitchFamily="18" charset="0"/>
                <a:cs typeface="Times New Roman" panose="02020603050405020304" pitchFamily="18" charset="0"/>
              </a:rPr>
              <a:t>cả</a:t>
            </a:r>
            <a:r>
              <a:rPr lang="en-US" altLang="en-US" sz="2300" dirty="0">
                <a:solidFill>
                  <a:schemeClr val="tx1"/>
                </a:solidFill>
                <a:latin typeface="Times New Roman" panose="02020603050405020304" pitchFamily="18" charset="0"/>
                <a:cs typeface="Times New Roman" panose="02020603050405020304" pitchFamily="18" charset="0"/>
              </a:rPr>
              <a:t> </a:t>
            </a:r>
            <a:r>
              <a:rPr lang="en-US" altLang="en-US" sz="2300" dirty="0" err="1">
                <a:solidFill>
                  <a:schemeClr val="tx1"/>
                </a:solidFill>
                <a:latin typeface="Times New Roman" panose="02020603050405020304" pitchFamily="18" charset="0"/>
                <a:cs typeface="Times New Roman" panose="02020603050405020304" pitchFamily="18" charset="0"/>
              </a:rPr>
              <a:t>các</a:t>
            </a:r>
            <a:r>
              <a:rPr lang="en-US" altLang="en-US" sz="2300" dirty="0">
                <a:solidFill>
                  <a:schemeClr val="tx1"/>
                </a:solidFill>
                <a:latin typeface="Times New Roman" panose="02020603050405020304" pitchFamily="18" charset="0"/>
                <a:cs typeface="Times New Roman" panose="02020603050405020304" pitchFamily="18" charset="0"/>
              </a:rPr>
              <a:t> </a:t>
            </a:r>
            <a:r>
              <a:rPr lang="en-US" altLang="en-US" sz="2300" dirty="0" err="1">
                <a:solidFill>
                  <a:schemeClr val="tx1"/>
                </a:solidFill>
                <a:latin typeface="Times New Roman" panose="02020603050405020304" pitchFamily="18" charset="0"/>
                <a:cs typeface="Times New Roman" panose="02020603050405020304" pitchFamily="18" charset="0"/>
              </a:rPr>
              <a:t>thành</a:t>
            </a:r>
            <a:r>
              <a:rPr lang="en-US" altLang="en-US" sz="2300" dirty="0">
                <a:solidFill>
                  <a:schemeClr val="tx1"/>
                </a:solidFill>
                <a:latin typeface="Times New Roman" panose="02020603050405020304" pitchFamily="18" charset="0"/>
                <a:cs typeface="Times New Roman" panose="02020603050405020304" pitchFamily="18" charset="0"/>
              </a:rPr>
              <a:t> </a:t>
            </a:r>
            <a:r>
              <a:rPr lang="en-US" altLang="en-US" sz="2300" dirty="0" err="1">
                <a:solidFill>
                  <a:schemeClr val="tx1"/>
                </a:solidFill>
                <a:latin typeface="Times New Roman" panose="02020603050405020304" pitchFamily="18" charset="0"/>
                <a:cs typeface="Times New Roman" panose="02020603050405020304" pitchFamily="18" charset="0"/>
              </a:rPr>
              <a:t>viên</a:t>
            </a:r>
            <a:r>
              <a:rPr lang="en-US" altLang="en-US" sz="2300" dirty="0">
                <a:solidFill>
                  <a:schemeClr val="tx1"/>
                </a:solidFill>
                <a:latin typeface="Times New Roman" panose="02020603050405020304" pitchFamily="18" charset="0"/>
                <a:cs typeface="Times New Roman" panose="02020603050405020304" pitchFamily="18" charset="0"/>
              </a:rPr>
              <a:t> </a:t>
            </a:r>
            <a:r>
              <a:rPr lang="en-US" altLang="en-US" sz="2300" dirty="0" err="1">
                <a:solidFill>
                  <a:schemeClr val="tx1"/>
                </a:solidFill>
                <a:latin typeface="Times New Roman" panose="02020603050405020304" pitchFamily="18" charset="0"/>
                <a:cs typeface="Times New Roman" panose="02020603050405020304" pitchFamily="18" charset="0"/>
              </a:rPr>
              <a:t>nỗ</a:t>
            </a:r>
            <a:r>
              <a:rPr lang="en-US" altLang="en-US" sz="2300" dirty="0">
                <a:solidFill>
                  <a:schemeClr val="tx1"/>
                </a:solidFill>
                <a:latin typeface="Times New Roman" panose="02020603050405020304" pitchFamily="18" charset="0"/>
                <a:cs typeface="Times New Roman" panose="02020603050405020304" pitchFamily="18" charset="0"/>
              </a:rPr>
              <a:t> </a:t>
            </a:r>
            <a:r>
              <a:rPr lang="en-US" altLang="en-US" sz="2300" dirty="0" err="1">
                <a:solidFill>
                  <a:schemeClr val="tx1"/>
                </a:solidFill>
                <a:latin typeface="Times New Roman" panose="02020603050405020304" pitchFamily="18" charset="0"/>
                <a:cs typeface="Times New Roman" panose="02020603050405020304" pitchFamily="18" charset="0"/>
              </a:rPr>
              <a:t>lực</a:t>
            </a:r>
            <a:r>
              <a:rPr lang="en-US" altLang="en-US" sz="2300" dirty="0">
                <a:solidFill>
                  <a:schemeClr val="tx1"/>
                </a:solidFill>
                <a:latin typeface="Times New Roman" panose="02020603050405020304" pitchFamily="18" charset="0"/>
                <a:cs typeface="Times New Roman" panose="02020603050405020304" pitchFamily="18" charset="0"/>
              </a:rPr>
              <a:t> </a:t>
            </a:r>
            <a:r>
              <a:rPr lang="en-US" altLang="en-US" sz="2300" dirty="0" err="1">
                <a:solidFill>
                  <a:schemeClr val="tx1"/>
                </a:solidFill>
                <a:latin typeface="Times New Roman" panose="02020603050405020304" pitchFamily="18" charset="0"/>
                <a:cs typeface="Times New Roman" panose="02020603050405020304" pitchFamily="18" charset="0"/>
              </a:rPr>
              <a:t>để</a:t>
            </a:r>
            <a:r>
              <a:rPr lang="en-US" altLang="en-US" sz="2300" dirty="0">
                <a:solidFill>
                  <a:schemeClr val="tx1"/>
                </a:solidFill>
                <a:latin typeface="Times New Roman" panose="02020603050405020304" pitchFamily="18" charset="0"/>
                <a:cs typeface="Times New Roman" panose="02020603050405020304" pitchFamily="18" charset="0"/>
              </a:rPr>
              <a:t> </a:t>
            </a:r>
            <a:r>
              <a:rPr lang="en-US" altLang="en-US" sz="2300" dirty="0" err="1">
                <a:solidFill>
                  <a:schemeClr val="tx1"/>
                </a:solidFill>
                <a:latin typeface="Times New Roman" panose="02020603050405020304" pitchFamily="18" charset="0"/>
                <a:cs typeface="Times New Roman" panose="02020603050405020304" pitchFamily="18" charset="0"/>
              </a:rPr>
              <a:t>hoàn</a:t>
            </a:r>
            <a:r>
              <a:rPr lang="en-US" altLang="en-US" sz="2300" dirty="0">
                <a:solidFill>
                  <a:schemeClr val="tx1"/>
                </a:solidFill>
                <a:latin typeface="Times New Roman" panose="02020603050405020304" pitchFamily="18" charset="0"/>
                <a:cs typeface="Times New Roman" panose="02020603050405020304" pitchFamily="18" charset="0"/>
              </a:rPr>
              <a:t> </a:t>
            </a:r>
            <a:r>
              <a:rPr lang="en-US" altLang="en-US" sz="2300" dirty="0" err="1">
                <a:solidFill>
                  <a:schemeClr val="tx1"/>
                </a:solidFill>
                <a:latin typeface="Times New Roman" panose="02020603050405020304" pitchFamily="18" charset="0"/>
                <a:cs typeface="Times New Roman" panose="02020603050405020304" pitchFamily="18" charset="0"/>
              </a:rPr>
              <a:t>thành</a:t>
            </a:r>
            <a:r>
              <a:rPr lang="en-US" altLang="en-US" sz="2300" dirty="0">
                <a:solidFill>
                  <a:schemeClr val="tx1"/>
                </a:solidFill>
                <a:latin typeface="Times New Roman" panose="02020603050405020304" pitchFamily="18" charset="0"/>
                <a:cs typeface="Times New Roman" panose="02020603050405020304" pitchFamily="18" charset="0"/>
              </a:rPr>
              <a:t> </a:t>
            </a:r>
            <a:r>
              <a:rPr lang="en-US" altLang="en-US" sz="2300" dirty="0" err="1">
                <a:solidFill>
                  <a:schemeClr val="tx1"/>
                </a:solidFill>
                <a:latin typeface="Times New Roman" panose="02020603050405020304" pitchFamily="18" charset="0"/>
                <a:cs typeface="Times New Roman" panose="02020603050405020304" pitchFamily="18" charset="0"/>
              </a:rPr>
              <a:t>dự</a:t>
            </a:r>
            <a:r>
              <a:rPr lang="en-US" altLang="en-US" sz="2300" dirty="0">
                <a:solidFill>
                  <a:schemeClr val="tx1"/>
                </a:solidFill>
                <a:latin typeface="Times New Roman" panose="02020603050405020304" pitchFamily="18" charset="0"/>
                <a:cs typeface="Times New Roman" panose="02020603050405020304" pitchFamily="18" charset="0"/>
              </a:rPr>
              <a:t> </a:t>
            </a:r>
            <a:r>
              <a:rPr lang="en-US" altLang="en-US" sz="2300" dirty="0" err="1">
                <a:solidFill>
                  <a:schemeClr val="tx1"/>
                </a:solidFill>
                <a:latin typeface="Times New Roman" panose="02020603050405020304" pitchFamily="18" charset="0"/>
                <a:cs typeface="Times New Roman" panose="02020603050405020304" pitchFamily="18" charset="0"/>
              </a:rPr>
              <a:t>án</a:t>
            </a:r>
            <a:endPar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lvl="2" indent="-342900">
              <a:lnSpc>
                <a:spcPct val="200000"/>
              </a:lnSpc>
              <a:buFont typeface="Wingdings" panose="05000000000000000000" pitchFamily="2" charset="2"/>
              <a:buChar char="Ø"/>
            </a:pPr>
            <a:r>
              <a:rPr lang="en-US" sz="2300" dirty="0" err="1">
                <a:solidFill>
                  <a:schemeClr val="tx1"/>
                </a:solidFill>
                <a:latin typeface="Times New Roman" panose="02020603050405020304" pitchFamily="18" charset="0"/>
                <a:cs typeface="Times New Roman" panose="02020603050405020304" pitchFamily="18" charset="0"/>
              </a:rPr>
              <a:t>Thực</a:t>
            </a:r>
            <a:r>
              <a:rPr lang="en-US" sz="2300" dirty="0">
                <a:solidFill>
                  <a:schemeClr val="tx1"/>
                </a:solidFill>
                <a:latin typeface="Times New Roman" panose="02020603050405020304" pitchFamily="18" charset="0"/>
                <a:cs typeface="Times New Roman" panose="02020603050405020304" pitchFamily="18" charset="0"/>
              </a:rPr>
              <a:t> </a:t>
            </a:r>
            <a:r>
              <a:rPr lang="en-US" sz="2300" dirty="0" err="1">
                <a:solidFill>
                  <a:schemeClr val="tx1"/>
                </a:solidFill>
                <a:latin typeface="Times New Roman" panose="02020603050405020304" pitchFamily="18" charset="0"/>
                <a:cs typeface="Times New Roman" panose="02020603050405020304" pitchFamily="18" charset="0"/>
              </a:rPr>
              <a:t>hiện</a:t>
            </a:r>
            <a:r>
              <a:rPr lang="en-US" sz="2300" dirty="0">
                <a:solidFill>
                  <a:schemeClr val="tx1"/>
                </a:solidFill>
                <a:latin typeface="Times New Roman" panose="02020603050405020304" pitchFamily="18" charset="0"/>
                <a:cs typeface="Times New Roman" panose="02020603050405020304" pitchFamily="18" charset="0"/>
              </a:rPr>
              <a:t> </a:t>
            </a:r>
            <a:r>
              <a:rPr lang="en-US" sz="2300" dirty="0" err="1">
                <a:solidFill>
                  <a:schemeClr val="tx1"/>
                </a:solidFill>
                <a:latin typeface="Times New Roman" panose="02020603050405020304" pitchFamily="18" charset="0"/>
                <a:cs typeface="Times New Roman" panose="02020603050405020304" pitchFamily="18" charset="0"/>
              </a:rPr>
              <a:t>tốt</a:t>
            </a:r>
            <a:r>
              <a:rPr lang="en-US" sz="2300" dirty="0">
                <a:solidFill>
                  <a:schemeClr val="tx1"/>
                </a:solidFill>
                <a:latin typeface="Times New Roman" panose="02020603050405020304" pitchFamily="18" charset="0"/>
                <a:cs typeface="Times New Roman" panose="02020603050405020304" pitchFamily="18" charset="0"/>
              </a:rPr>
              <a:t> </a:t>
            </a:r>
            <a:r>
              <a:rPr lang="en-US" sz="2300" dirty="0" err="1">
                <a:solidFill>
                  <a:schemeClr val="tx1"/>
                </a:solidFill>
                <a:latin typeface="Times New Roman" panose="02020603050405020304" pitchFamily="18" charset="0"/>
                <a:cs typeface="Times New Roman" panose="02020603050405020304" pitchFamily="18" charset="0"/>
              </a:rPr>
              <a:t>về</a:t>
            </a:r>
            <a:r>
              <a:rPr lang="en-US" sz="2300" dirty="0">
                <a:solidFill>
                  <a:schemeClr val="tx1"/>
                </a:solidFill>
                <a:latin typeface="Times New Roman" panose="02020603050405020304" pitchFamily="18" charset="0"/>
                <a:cs typeface="Times New Roman" panose="02020603050405020304" pitchFamily="18" charset="0"/>
              </a:rPr>
              <a:t> </a:t>
            </a:r>
            <a:r>
              <a:rPr lang="en-US" sz="2300" dirty="0" err="1">
                <a:solidFill>
                  <a:schemeClr val="tx1"/>
                </a:solidFill>
                <a:latin typeface="Times New Roman" panose="02020603050405020304" pitchFamily="18" charset="0"/>
                <a:cs typeface="Times New Roman" panose="02020603050405020304" pitchFamily="18" charset="0"/>
              </a:rPr>
              <a:t>phạm</a:t>
            </a:r>
            <a:r>
              <a:rPr lang="en-US" sz="2300" dirty="0">
                <a:solidFill>
                  <a:schemeClr val="tx1"/>
                </a:solidFill>
                <a:latin typeface="Times New Roman" panose="02020603050405020304" pitchFamily="18" charset="0"/>
                <a:cs typeface="Times New Roman" panose="02020603050405020304" pitchFamily="18" charset="0"/>
              </a:rPr>
              <a:t> vi, </a:t>
            </a:r>
            <a:r>
              <a:rPr lang="en-US" sz="2300" dirty="0" err="1">
                <a:solidFill>
                  <a:schemeClr val="tx1"/>
                </a:solidFill>
                <a:latin typeface="Times New Roman" panose="02020603050405020304" pitchFamily="18" charset="0"/>
                <a:cs typeface="Times New Roman" panose="02020603050405020304" pitchFamily="18" charset="0"/>
              </a:rPr>
              <a:t>mục</a:t>
            </a:r>
            <a:r>
              <a:rPr lang="en-US" sz="2300" dirty="0">
                <a:solidFill>
                  <a:schemeClr val="tx1"/>
                </a:solidFill>
                <a:latin typeface="Times New Roman" panose="02020603050405020304" pitchFamily="18" charset="0"/>
                <a:cs typeface="Times New Roman" panose="02020603050405020304" pitchFamily="18" charset="0"/>
              </a:rPr>
              <a:t> </a:t>
            </a:r>
            <a:r>
              <a:rPr lang="en-US" sz="2300" dirty="0" err="1">
                <a:solidFill>
                  <a:schemeClr val="tx1"/>
                </a:solidFill>
                <a:latin typeface="Times New Roman" panose="02020603050405020304" pitchFamily="18" charset="0"/>
                <a:cs typeface="Times New Roman" panose="02020603050405020304" pitchFamily="18" charset="0"/>
              </a:rPr>
              <a:t>tiêu</a:t>
            </a:r>
            <a:r>
              <a:rPr lang="en-US" sz="2300" dirty="0">
                <a:solidFill>
                  <a:schemeClr val="tx1"/>
                </a:solidFill>
                <a:latin typeface="Times New Roman" panose="02020603050405020304" pitchFamily="18" charset="0"/>
                <a:cs typeface="Times New Roman" panose="02020603050405020304" pitchFamily="18" charset="0"/>
              </a:rPr>
              <a:t> </a:t>
            </a:r>
            <a:r>
              <a:rPr lang="en-US" sz="2300" dirty="0" err="1">
                <a:solidFill>
                  <a:schemeClr val="tx1"/>
                </a:solidFill>
                <a:latin typeface="Times New Roman" panose="02020603050405020304" pitchFamily="18" charset="0"/>
                <a:cs typeface="Times New Roman" panose="02020603050405020304" pitchFamily="18" charset="0"/>
              </a:rPr>
              <a:t>của</a:t>
            </a:r>
            <a:r>
              <a:rPr lang="en-US" sz="2300" dirty="0">
                <a:solidFill>
                  <a:schemeClr val="tx1"/>
                </a:solidFill>
                <a:latin typeface="Times New Roman" panose="02020603050405020304" pitchFamily="18" charset="0"/>
                <a:cs typeface="Times New Roman" panose="02020603050405020304" pitchFamily="18" charset="0"/>
              </a:rPr>
              <a:t> </a:t>
            </a:r>
            <a:r>
              <a:rPr lang="en-US" sz="2300" dirty="0" err="1">
                <a:solidFill>
                  <a:schemeClr val="tx1"/>
                </a:solidFill>
                <a:latin typeface="Times New Roman" panose="02020603050405020304" pitchFamily="18" charset="0"/>
                <a:cs typeface="Times New Roman" panose="02020603050405020304" pitchFamily="18" charset="0"/>
              </a:rPr>
              <a:t>dự</a:t>
            </a:r>
            <a:r>
              <a:rPr lang="en-US" sz="2300" dirty="0">
                <a:solidFill>
                  <a:schemeClr val="tx1"/>
                </a:solidFill>
                <a:latin typeface="Times New Roman" panose="02020603050405020304" pitchFamily="18" charset="0"/>
                <a:cs typeface="Times New Roman" panose="02020603050405020304" pitchFamily="18" charset="0"/>
              </a:rPr>
              <a:t> </a:t>
            </a:r>
            <a:r>
              <a:rPr lang="en-US" sz="2300" dirty="0" err="1">
                <a:solidFill>
                  <a:schemeClr val="tx1"/>
                </a:solidFill>
                <a:latin typeface="Times New Roman" panose="02020603050405020304" pitchFamily="18" charset="0"/>
                <a:cs typeface="Times New Roman" panose="02020603050405020304" pitchFamily="18" charset="0"/>
              </a:rPr>
              <a:t>án</a:t>
            </a:r>
            <a:r>
              <a:rPr lang="vi-VN" sz="2300" dirty="0">
                <a:solidFill>
                  <a:schemeClr val="tx1"/>
                </a:solidFill>
                <a:latin typeface="Times New Roman" panose="02020603050405020304" pitchFamily="18" charset="0"/>
                <a:cs typeface="Times New Roman" panose="02020603050405020304" pitchFamily="18" charset="0"/>
              </a:rPr>
              <a:t>.</a:t>
            </a:r>
            <a:endParaRPr lang="en-US" sz="2300" dirty="0">
              <a:solidFill>
                <a:schemeClr val="tx1"/>
              </a:solidFill>
              <a:latin typeface="Times New Roman" panose="02020603050405020304" pitchFamily="18" charset="0"/>
              <a:cs typeface="Times New Roman" panose="02020603050405020304" pitchFamily="18" charset="0"/>
            </a:endParaRPr>
          </a:p>
          <a:p>
            <a:pPr marL="342900" lvl="2" indent="-342900">
              <a:lnSpc>
                <a:spcPct val="200000"/>
              </a:lnSpc>
              <a:buFont typeface="Wingdings" panose="05000000000000000000" pitchFamily="2" charset="2"/>
              <a:buChar char="Ø"/>
            </a:pPr>
            <a:r>
              <a:rPr lang="en-US" sz="2300" dirty="0">
                <a:solidFill>
                  <a:schemeClr val="tx1"/>
                </a:solidFill>
                <a:latin typeface="Times New Roman" panose="02020603050405020304" pitchFamily="18" charset="0"/>
                <a:cs typeface="Times New Roman" panose="02020603050405020304" pitchFamily="18" charset="0"/>
              </a:rPr>
              <a:t>Hoàn </a:t>
            </a:r>
            <a:r>
              <a:rPr lang="en-US" sz="2300" dirty="0" err="1">
                <a:solidFill>
                  <a:schemeClr val="tx1"/>
                </a:solidFill>
                <a:latin typeface="Times New Roman" panose="02020603050405020304" pitchFamily="18" charset="0"/>
                <a:cs typeface="Times New Roman" panose="02020603050405020304" pitchFamily="18" charset="0"/>
              </a:rPr>
              <a:t>thành</a:t>
            </a:r>
            <a:r>
              <a:rPr lang="en-US" sz="2300" dirty="0">
                <a:solidFill>
                  <a:schemeClr val="tx1"/>
                </a:solidFill>
                <a:latin typeface="Times New Roman" panose="02020603050405020304" pitchFamily="18" charset="0"/>
                <a:cs typeface="Times New Roman" panose="02020603050405020304" pitchFamily="18" charset="0"/>
              </a:rPr>
              <a:t> </a:t>
            </a:r>
            <a:r>
              <a:rPr lang="en-US" sz="2300" dirty="0" err="1">
                <a:solidFill>
                  <a:schemeClr val="tx1"/>
                </a:solidFill>
                <a:latin typeface="Times New Roman" panose="02020603050405020304" pitchFamily="18" charset="0"/>
                <a:cs typeface="Times New Roman" panose="02020603050405020304" pitchFamily="18" charset="0"/>
              </a:rPr>
              <a:t>công</a:t>
            </a:r>
            <a:r>
              <a:rPr lang="en-US" sz="2300" dirty="0">
                <a:solidFill>
                  <a:schemeClr val="tx1"/>
                </a:solidFill>
                <a:latin typeface="Times New Roman" panose="02020603050405020304" pitchFamily="18" charset="0"/>
                <a:cs typeface="Times New Roman" panose="02020603050405020304" pitchFamily="18" charset="0"/>
              </a:rPr>
              <a:t> </a:t>
            </a:r>
            <a:r>
              <a:rPr lang="en-US" sz="2300" dirty="0" err="1">
                <a:solidFill>
                  <a:schemeClr val="tx1"/>
                </a:solidFill>
                <a:latin typeface="Times New Roman" panose="02020603050405020304" pitchFamily="18" charset="0"/>
                <a:cs typeface="Times New Roman" panose="02020603050405020304" pitchFamily="18" charset="0"/>
              </a:rPr>
              <a:t>việc</a:t>
            </a:r>
            <a:r>
              <a:rPr lang="en-US" sz="2300" dirty="0">
                <a:solidFill>
                  <a:schemeClr val="tx1"/>
                </a:solidFill>
                <a:latin typeface="Times New Roman" panose="02020603050405020304" pitchFamily="18" charset="0"/>
                <a:cs typeface="Times New Roman" panose="02020603050405020304" pitchFamily="18" charset="0"/>
              </a:rPr>
              <a:t> </a:t>
            </a:r>
            <a:r>
              <a:rPr lang="en-US" sz="2300" dirty="0" err="1">
                <a:solidFill>
                  <a:schemeClr val="tx1"/>
                </a:solidFill>
                <a:latin typeface="Times New Roman" panose="02020603050405020304" pitchFamily="18" charset="0"/>
                <a:cs typeface="Times New Roman" panose="02020603050405020304" pitchFamily="18" charset="0"/>
              </a:rPr>
              <a:t>với</a:t>
            </a:r>
            <a:r>
              <a:rPr lang="en-US" sz="2300" dirty="0">
                <a:solidFill>
                  <a:schemeClr val="tx1"/>
                </a:solidFill>
                <a:latin typeface="Times New Roman" panose="02020603050405020304" pitchFamily="18" charset="0"/>
                <a:cs typeface="Times New Roman" panose="02020603050405020304" pitchFamily="18" charset="0"/>
              </a:rPr>
              <a:t> </a:t>
            </a:r>
            <a:r>
              <a:rPr lang="en-US" sz="2300" dirty="0" err="1">
                <a:solidFill>
                  <a:schemeClr val="tx1"/>
                </a:solidFill>
                <a:latin typeface="Times New Roman" panose="02020603050405020304" pitchFamily="18" charset="0"/>
                <a:cs typeface="Times New Roman" panose="02020603050405020304" pitchFamily="18" charset="0"/>
              </a:rPr>
              <a:t>tỷ</a:t>
            </a:r>
            <a:r>
              <a:rPr lang="en-US" sz="2300" dirty="0">
                <a:solidFill>
                  <a:schemeClr val="tx1"/>
                </a:solidFill>
                <a:latin typeface="Times New Roman" panose="02020603050405020304" pitchFamily="18" charset="0"/>
                <a:cs typeface="Times New Roman" panose="02020603050405020304" pitchFamily="18" charset="0"/>
              </a:rPr>
              <a:t> </a:t>
            </a:r>
            <a:r>
              <a:rPr lang="en-US" sz="2300" dirty="0" err="1">
                <a:solidFill>
                  <a:schemeClr val="tx1"/>
                </a:solidFill>
                <a:latin typeface="Times New Roman" panose="02020603050405020304" pitchFamily="18" charset="0"/>
                <a:cs typeface="Times New Roman" panose="02020603050405020304" pitchFamily="18" charset="0"/>
              </a:rPr>
              <a:t>lệ</a:t>
            </a:r>
            <a:r>
              <a:rPr lang="en-US" sz="2300" dirty="0">
                <a:solidFill>
                  <a:schemeClr val="tx1"/>
                </a:solidFill>
                <a:latin typeface="Times New Roman" panose="02020603050405020304" pitchFamily="18" charset="0"/>
                <a:cs typeface="Times New Roman" panose="02020603050405020304" pitchFamily="18" charset="0"/>
              </a:rPr>
              <a:t> 98%</a:t>
            </a:r>
            <a:r>
              <a:rPr lang="vi-VN" sz="2300" dirty="0">
                <a:solidFill>
                  <a:schemeClr val="tx1"/>
                </a:solidFill>
                <a:latin typeface="Times New Roman" panose="02020603050405020304" pitchFamily="18" charset="0"/>
                <a:cs typeface="Times New Roman" panose="02020603050405020304" pitchFamily="18" charset="0"/>
              </a:rPr>
              <a:t>.</a:t>
            </a:r>
            <a:endParaRPr lang="en-US" sz="2300" dirty="0">
              <a:solidFill>
                <a:schemeClr val="tx1"/>
              </a:solidFill>
              <a:latin typeface="Times New Roman" panose="02020603050405020304" pitchFamily="18" charset="0"/>
              <a:cs typeface="Times New Roman" panose="02020603050405020304" pitchFamily="18" charset="0"/>
            </a:endParaRPr>
          </a:p>
          <a:p>
            <a:pPr marL="342900" lvl="2" indent="-342900">
              <a:lnSpc>
                <a:spcPct val="200000"/>
              </a:lnSpc>
              <a:buFont typeface="Wingdings" panose="05000000000000000000" pitchFamily="2" charset="2"/>
              <a:buChar char="Ø"/>
            </a:pPr>
            <a:r>
              <a:rPr lang="en-US" sz="2300" dirty="0" err="1">
                <a:solidFill>
                  <a:schemeClr val="tx1"/>
                </a:solidFill>
                <a:latin typeface="Times New Roman" panose="02020603050405020304" pitchFamily="18" charset="0"/>
                <a:cs typeface="Times New Roman" panose="02020603050405020304" pitchFamily="18" charset="0"/>
              </a:rPr>
              <a:t>Nắm</a:t>
            </a:r>
            <a:r>
              <a:rPr lang="en-US" sz="2300" dirty="0">
                <a:solidFill>
                  <a:schemeClr val="tx1"/>
                </a:solidFill>
                <a:latin typeface="Times New Roman" panose="02020603050405020304" pitchFamily="18" charset="0"/>
                <a:cs typeface="Times New Roman" panose="02020603050405020304" pitchFamily="18" charset="0"/>
              </a:rPr>
              <a:t> </a:t>
            </a:r>
            <a:r>
              <a:rPr lang="en-US" sz="2300" dirty="0" err="1">
                <a:solidFill>
                  <a:schemeClr val="tx1"/>
                </a:solidFill>
                <a:latin typeface="Times New Roman" panose="02020603050405020304" pitchFamily="18" charset="0"/>
                <a:cs typeface="Times New Roman" panose="02020603050405020304" pitchFamily="18" charset="0"/>
              </a:rPr>
              <a:t>bắt</a:t>
            </a:r>
            <a:r>
              <a:rPr lang="en-US" sz="2300" dirty="0">
                <a:solidFill>
                  <a:schemeClr val="tx1"/>
                </a:solidFill>
                <a:latin typeface="Times New Roman" panose="02020603050405020304" pitchFamily="18" charset="0"/>
                <a:cs typeface="Times New Roman" panose="02020603050405020304" pitchFamily="18" charset="0"/>
              </a:rPr>
              <a:t> </a:t>
            </a:r>
            <a:r>
              <a:rPr lang="en-US" sz="2300" dirty="0" err="1">
                <a:solidFill>
                  <a:schemeClr val="tx1"/>
                </a:solidFill>
                <a:latin typeface="Times New Roman" panose="02020603050405020304" pitchFamily="18" charset="0"/>
                <a:cs typeface="Times New Roman" panose="02020603050405020304" pitchFamily="18" charset="0"/>
              </a:rPr>
              <a:t>được</a:t>
            </a:r>
            <a:r>
              <a:rPr lang="en-US" sz="2300" dirty="0">
                <a:solidFill>
                  <a:schemeClr val="tx1"/>
                </a:solidFill>
                <a:latin typeface="Times New Roman" panose="02020603050405020304" pitchFamily="18" charset="0"/>
                <a:cs typeface="Times New Roman" panose="02020603050405020304" pitchFamily="18" charset="0"/>
              </a:rPr>
              <a:t> </a:t>
            </a:r>
            <a:r>
              <a:rPr lang="en-US" sz="2300" dirty="0" err="1">
                <a:solidFill>
                  <a:schemeClr val="tx1"/>
                </a:solidFill>
                <a:latin typeface="Times New Roman" panose="02020603050405020304" pitchFamily="18" charset="0"/>
                <a:cs typeface="Times New Roman" panose="02020603050405020304" pitchFamily="18" charset="0"/>
              </a:rPr>
              <a:t>quy</a:t>
            </a:r>
            <a:r>
              <a:rPr lang="en-US" sz="2300" dirty="0">
                <a:solidFill>
                  <a:schemeClr val="tx1"/>
                </a:solidFill>
                <a:latin typeface="Times New Roman" panose="02020603050405020304" pitchFamily="18" charset="0"/>
                <a:cs typeface="Times New Roman" panose="02020603050405020304" pitchFamily="18" charset="0"/>
              </a:rPr>
              <a:t> </a:t>
            </a:r>
            <a:r>
              <a:rPr lang="en-US" sz="2300" dirty="0" err="1">
                <a:solidFill>
                  <a:schemeClr val="tx1"/>
                </a:solidFill>
                <a:latin typeface="Times New Roman" panose="02020603050405020304" pitchFamily="18" charset="0"/>
                <a:cs typeface="Times New Roman" panose="02020603050405020304" pitchFamily="18" charset="0"/>
              </a:rPr>
              <a:t>trình</a:t>
            </a:r>
            <a:r>
              <a:rPr lang="en-US" sz="2300" dirty="0">
                <a:solidFill>
                  <a:schemeClr val="tx1"/>
                </a:solidFill>
                <a:latin typeface="Times New Roman" panose="02020603050405020304" pitchFamily="18" charset="0"/>
                <a:cs typeface="Times New Roman" panose="02020603050405020304" pitchFamily="18" charset="0"/>
              </a:rPr>
              <a:t> Scrum </a:t>
            </a:r>
            <a:r>
              <a:rPr lang="en-US" sz="2300" dirty="0" err="1">
                <a:solidFill>
                  <a:schemeClr val="tx1"/>
                </a:solidFill>
                <a:latin typeface="Times New Roman" panose="02020603050405020304" pitchFamily="18" charset="0"/>
                <a:cs typeface="Times New Roman" panose="02020603050405020304" pitchFamily="18" charset="0"/>
              </a:rPr>
              <a:t>và</a:t>
            </a:r>
            <a:r>
              <a:rPr lang="en-US" sz="2300" dirty="0">
                <a:solidFill>
                  <a:schemeClr val="tx1"/>
                </a:solidFill>
                <a:latin typeface="Times New Roman" panose="02020603050405020304" pitchFamily="18" charset="0"/>
                <a:cs typeface="Times New Roman" panose="02020603050405020304" pitchFamily="18" charset="0"/>
              </a:rPr>
              <a:t> </a:t>
            </a:r>
            <a:r>
              <a:rPr lang="en-US" sz="2300" dirty="0" err="1">
                <a:solidFill>
                  <a:schemeClr val="tx1"/>
                </a:solidFill>
                <a:latin typeface="Times New Roman" panose="02020603050405020304" pitchFamily="18" charset="0"/>
                <a:cs typeface="Times New Roman" panose="02020603050405020304" pitchFamily="18" charset="0"/>
              </a:rPr>
              <a:t>áp</a:t>
            </a:r>
            <a:r>
              <a:rPr lang="en-US" sz="2300" dirty="0">
                <a:solidFill>
                  <a:schemeClr val="tx1"/>
                </a:solidFill>
                <a:latin typeface="Times New Roman" panose="02020603050405020304" pitchFamily="18" charset="0"/>
                <a:cs typeface="Times New Roman" panose="02020603050405020304" pitchFamily="18" charset="0"/>
              </a:rPr>
              <a:t> </a:t>
            </a:r>
            <a:r>
              <a:rPr lang="en-US" sz="2300" dirty="0" err="1">
                <a:solidFill>
                  <a:schemeClr val="tx1"/>
                </a:solidFill>
                <a:latin typeface="Times New Roman" panose="02020603050405020304" pitchFamily="18" charset="0"/>
                <a:cs typeface="Times New Roman" panose="02020603050405020304" pitchFamily="18" charset="0"/>
              </a:rPr>
              <a:t>dụng</a:t>
            </a:r>
            <a:r>
              <a:rPr lang="en-US" sz="2300" dirty="0">
                <a:solidFill>
                  <a:schemeClr val="tx1"/>
                </a:solidFill>
                <a:latin typeface="Times New Roman" panose="02020603050405020304" pitchFamily="18" charset="0"/>
                <a:cs typeface="Times New Roman" panose="02020603050405020304" pitchFamily="18" charset="0"/>
              </a:rPr>
              <a:t> Scrum </a:t>
            </a:r>
            <a:r>
              <a:rPr lang="en-US" sz="2300" dirty="0" err="1">
                <a:solidFill>
                  <a:schemeClr val="tx1"/>
                </a:solidFill>
                <a:latin typeface="Times New Roman" panose="02020603050405020304" pitchFamily="18" charset="0"/>
                <a:cs typeface="Times New Roman" panose="02020603050405020304" pitchFamily="18" charset="0"/>
              </a:rPr>
              <a:t>vào</a:t>
            </a:r>
            <a:r>
              <a:rPr lang="en-US" sz="2300" dirty="0">
                <a:solidFill>
                  <a:schemeClr val="tx1"/>
                </a:solidFill>
                <a:latin typeface="Times New Roman" panose="02020603050405020304" pitchFamily="18" charset="0"/>
                <a:cs typeface="Times New Roman" panose="02020603050405020304" pitchFamily="18" charset="0"/>
              </a:rPr>
              <a:t> </a:t>
            </a:r>
            <a:r>
              <a:rPr lang="en-US" sz="2300" dirty="0" err="1">
                <a:solidFill>
                  <a:schemeClr val="tx1"/>
                </a:solidFill>
                <a:latin typeface="Times New Roman" panose="02020603050405020304" pitchFamily="18" charset="0"/>
                <a:cs typeface="Times New Roman" panose="02020603050405020304" pitchFamily="18" charset="0"/>
              </a:rPr>
              <a:t>thực</a:t>
            </a:r>
            <a:r>
              <a:rPr lang="en-US" sz="2300" dirty="0">
                <a:solidFill>
                  <a:schemeClr val="tx1"/>
                </a:solidFill>
                <a:latin typeface="Times New Roman" panose="02020603050405020304" pitchFamily="18" charset="0"/>
                <a:cs typeface="Times New Roman" panose="02020603050405020304" pitchFamily="18" charset="0"/>
              </a:rPr>
              <a:t> </a:t>
            </a:r>
            <a:r>
              <a:rPr lang="en-US" sz="2300" dirty="0" err="1">
                <a:solidFill>
                  <a:schemeClr val="tx1"/>
                </a:solidFill>
                <a:latin typeface="Times New Roman" panose="02020603050405020304" pitchFamily="18" charset="0"/>
                <a:cs typeface="Times New Roman" panose="02020603050405020304" pitchFamily="18" charset="0"/>
              </a:rPr>
              <a:t>tế</a:t>
            </a:r>
            <a:r>
              <a:rPr lang="vi-VN" sz="2300" dirty="0">
                <a:solidFill>
                  <a:schemeClr val="tx1"/>
                </a:solidFill>
                <a:latin typeface="Times New Roman" panose="02020603050405020304" pitchFamily="18" charset="0"/>
                <a:cs typeface="Times New Roman" panose="02020603050405020304" pitchFamily="18" charset="0"/>
              </a:rPr>
              <a:t>.</a:t>
            </a:r>
            <a:endParaRPr lang="en-US" sz="2300" dirty="0">
              <a:solidFill>
                <a:schemeClr val="tx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D84C8591-B1E8-801A-905F-8B649C30C766}"/>
              </a:ext>
            </a:extLst>
          </p:cNvPr>
          <p:cNvSpPr/>
          <p:nvPr/>
        </p:nvSpPr>
        <p:spPr>
          <a:xfrm>
            <a:off x="11888070" y="6596390"/>
            <a:ext cx="364202" cy="307777"/>
          </a:xfrm>
          <a:prstGeom prst="rect">
            <a:avLst/>
          </a:prstGeom>
        </p:spPr>
        <p:txBody>
          <a:bodyPr wrap="none">
            <a:spAutoFit/>
          </a:bodyPr>
          <a:lstStyle/>
          <a:p>
            <a:r>
              <a:rPr lang="en-US" altLang="ko-KR" dirty="0">
                <a:solidFill>
                  <a:schemeClr val="tx1"/>
                </a:solidFill>
                <a:latin typeface="Times New Roman" panose="02020603050405020304" pitchFamily="18" charset="0"/>
                <a:cs typeface="Times New Roman" panose="02020603050405020304" pitchFamily="18" charset="0"/>
              </a:rPr>
              <a:t>34</a:t>
            </a:r>
          </a:p>
        </p:txBody>
      </p:sp>
    </p:spTree>
    <p:extLst>
      <p:ext uri="{BB962C8B-B14F-4D97-AF65-F5344CB8AC3E}">
        <p14:creationId xmlns:p14="http://schemas.microsoft.com/office/powerpoint/2010/main" val="17908226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327" y="838489"/>
            <a:ext cx="3117273" cy="721900"/>
          </a:xfrm>
        </p:spPr>
        <p:txBody>
          <a:bodyPr/>
          <a:lstStyle/>
          <a:p>
            <a:r>
              <a:rPr lang="en-US" sz="3000" b="1" dirty="0" err="1">
                <a:solidFill>
                  <a:srgbClr val="C00000"/>
                </a:solidFill>
              </a:rPr>
              <a:t>Nhược</a:t>
            </a:r>
            <a:r>
              <a:rPr lang="en-US" sz="3000" b="1" dirty="0">
                <a:solidFill>
                  <a:srgbClr val="C00000"/>
                </a:solidFill>
              </a:rPr>
              <a:t> </a:t>
            </a:r>
            <a:r>
              <a:rPr lang="en-US" sz="3000" b="1" dirty="0" err="1">
                <a:solidFill>
                  <a:srgbClr val="C00000"/>
                </a:solidFill>
              </a:rPr>
              <a:t>điểm</a:t>
            </a:r>
            <a:endParaRPr lang="en-US" sz="3000" b="1" dirty="0">
              <a:solidFill>
                <a:srgbClr val="C00000"/>
              </a:solidFill>
            </a:endParaRPr>
          </a:p>
        </p:txBody>
      </p:sp>
      <p:sp>
        <p:nvSpPr>
          <p:cNvPr id="7" name="Rectangle 4"/>
          <p:cNvSpPr>
            <a:spLocks noChangeArrowheads="1"/>
          </p:cNvSpPr>
          <p:nvPr/>
        </p:nvSpPr>
        <p:spPr bwMode="auto">
          <a:xfrm>
            <a:off x="1427018" y="1896074"/>
            <a:ext cx="9462655" cy="361754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457" rIns="0" bIns="-17457" numCol="1" anchor="ctr" anchorCtr="0" compatLnSpc="1">
            <a:prstTxWarp prst="textNoShape">
              <a:avLst/>
            </a:prstTxWarp>
            <a:spAutoFit/>
          </a:bodyPr>
          <a:lstStyle/>
          <a:p>
            <a:pPr marL="342900" lvl="0" indent="-342900">
              <a:lnSpc>
                <a:spcPct val="150000"/>
              </a:lnSpc>
              <a:buFont typeface="Wingdings" panose="05000000000000000000" pitchFamily="2" charset="2"/>
              <a:buChar char="Ø"/>
            </a:pP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Khó</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cân</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bằng</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lượng</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từng</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viên</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nhóm</a:t>
            </a:r>
            <a:endParaRPr lang="vi-VN" sz="23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Ø"/>
            </a:pP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hoàn</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việc</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hoạch</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đề</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ra</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dễn</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thiếu</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gian</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phải</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thêm</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giờ</a:t>
            </a:r>
            <a:endParaRPr lang="vi-VN" sz="23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Ø"/>
            </a:pP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Thiếu</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kinh</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nghiệm</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nghệ</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quy</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hiện</a:t>
            </a:r>
            <a:endParaRPr lang="vi-VN" sz="23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Ø"/>
            </a:pP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Thiếu</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kinh</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nghiệm</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quyết</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vấn</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đề</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khi</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vấn</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đề</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xảy</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ra</a:t>
            </a:r>
            <a:endParaRPr lang="vi-VN" sz="23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Ø"/>
            </a:pP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phối</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hợp</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giữa</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viên</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chưa</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ăn</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ý</a:t>
            </a:r>
            <a:endParaRPr lang="vi-VN" sz="23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Wingdings" panose="05000000000000000000" pitchFamily="2" charset="2"/>
              <a:buChar char="Ø"/>
            </a:pP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Khó</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tránh</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khỏi</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bất</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đồng</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viên</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nhóm</a:t>
            </a:r>
            <a:endParaRPr lang="vi-VN" sz="23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5618EA72-3684-4377-5DC7-5B8160D65CBA}"/>
              </a:ext>
            </a:extLst>
          </p:cNvPr>
          <p:cNvSpPr/>
          <p:nvPr/>
        </p:nvSpPr>
        <p:spPr>
          <a:xfrm>
            <a:off x="11888070" y="6596390"/>
            <a:ext cx="364202" cy="307777"/>
          </a:xfrm>
          <a:prstGeom prst="rect">
            <a:avLst/>
          </a:prstGeom>
        </p:spPr>
        <p:txBody>
          <a:bodyPr wrap="none">
            <a:spAutoFit/>
          </a:bodyPr>
          <a:lstStyle/>
          <a:p>
            <a:r>
              <a:rPr lang="en-US" altLang="ko-KR" dirty="0">
                <a:solidFill>
                  <a:schemeClr val="tx1"/>
                </a:solidFill>
                <a:latin typeface="Times New Roman" panose="02020603050405020304" pitchFamily="18" charset="0"/>
                <a:cs typeface="Times New Roman" panose="02020603050405020304" pitchFamily="18" charset="0"/>
              </a:rPr>
              <a:t>35</a:t>
            </a:r>
          </a:p>
        </p:txBody>
      </p:sp>
    </p:spTree>
    <p:extLst>
      <p:ext uri="{BB962C8B-B14F-4D97-AF65-F5344CB8AC3E}">
        <p14:creationId xmlns:p14="http://schemas.microsoft.com/office/powerpoint/2010/main" val="5456463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7018" y="732740"/>
            <a:ext cx="3117273" cy="721900"/>
          </a:xfrm>
        </p:spPr>
        <p:txBody>
          <a:bodyPr/>
          <a:lstStyle/>
          <a:p>
            <a:r>
              <a:rPr lang="en-US" sz="3000" b="1" dirty="0" err="1">
                <a:solidFill>
                  <a:srgbClr val="C00000"/>
                </a:solidFill>
              </a:rPr>
              <a:t>Bài</a:t>
            </a:r>
            <a:r>
              <a:rPr lang="en-US" sz="3000" b="1" dirty="0">
                <a:solidFill>
                  <a:srgbClr val="C00000"/>
                </a:solidFill>
              </a:rPr>
              <a:t> </a:t>
            </a:r>
            <a:r>
              <a:rPr lang="en-US" sz="3000" b="1" dirty="0" err="1">
                <a:solidFill>
                  <a:srgbClr val="C00000"/>
                </a:solidFill>
              </a:rPr>
              <a:t>học</a:t>
            </a:r>
            <a:r>
              <a:rPr lang="en-US" sz="3000" b="1" dirty="0">
                <a:solidFill>
                  <a:srgbClr val="C00000"/>
                </a:solidFill>
              </a:rPr>
              <a:t> </a:t>
            </a:r>
            <a:r>
              <a:rPr lang="en-US" sz="3000" b="1" dirty="0" err="1">
                <a:solidFill>
                  <a:srgbClr val="C00000"/>
                </a:solidFill>
              </a:rPr>
              <a:t>kinh</a:t>
            </a:r>
            <a:r>
              <a:rPr lang="en-US" sz="3000" b="1" dirty="0">
                <a:solidFill>
                  <a:srgbClr val="C00000"/>
                </a:solidFill>
              </a:rPr>
              <a:t> </a:t>
            </a:r>
            <a:r>
              <a:rPr lang="en-US" sz="3000" b="1" dirty="0" err="1">
                <a:solidFill>
                  <a:srgbClr val="C00000"/>
                </a:solidFill>
              </a:rPr>
              <a:t>nghiệm</a:t>
            </a:r>
            <a:endParaRPr lang="en-US" sz="3000" b="1" dirty="0">
              <a:solidFill>
                <a:srgbClr val="C00000"/>
              </a:solidFill>
            </a:endParaRPr>
          </a:p>
        </p:txBody>
      </p:sp>
      <p:sp>
        <p:nvSpPr>
          <p:cNvPr id="7" name="Rectangle 4"/>
          <p:cNvSpPr>
            <a:spLocks noChangeArrowheads="1"/>
          </p:cNvSpPr>
          <p:nvPr/>
        </p:nvSpPr>
        <p:spPr bwMode="auto">
          <a:xfrm>
            <a:off x="1427018" y="1293721"/>
            <a:ext cx="9462655" cy="4517273"/>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457" rIns="0" bIns="-17457"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kumimoji="0" lang="en-US" altLang="en-US" sz="2300" b="0" i="0" u="none" strike="noStrike" cap="none" normalizeH="0" baseline="0" dirty="0">
              <a:ln>
                <a:noFill/>
              </a:ln>
              <a:solidFill>
                <a:srgbClr val="202124"/>
              </a:solidFill>
              <a:effectLst/>
              <a:latin typeface="inherit"/>
            </a:endParaRPr>
          </a:p>
          <a:p>
            <a:pPr marL="342900" lvl="0" indent="-342900">
              <a:lnSpc>
                <a:spcPct val="150000"/>
              </a:lnSpc>
              <a:buFont typeface="Times New Roman" panose="02020603050405020304" pitchFamily="18" charset="0"/>
              <a:buChar char="-"/>
            </a:pP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dự</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án</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khai</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thì</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phải</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hoạch</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chi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tiết</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luôn</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bám</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sát</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theo</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hoạch</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sz="23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Times New Roman" panose="02020603050405020304" pitchFamily="18" charset="0"/>
              <a:buChar char="-"/>
            </a:pP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Thường</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xuyên</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review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meeting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kịp</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thời</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chỉnh</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sửa</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rủi</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ro</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hay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sai</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sót</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sz="23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Times New Roman" panose="02020603050405020304" pitchFamily="18" charset="0"/>
              <a:buChar char="-"/>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Trong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quá</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làm</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xảy</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ra</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bất</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đồng</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ý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tưởng</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do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đó</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phải</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lắng</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nghe</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ý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kiến</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viên</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tìm</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giải</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300" dirty="0" err="1">
                <a:effectLst/>
                <a:latin typeface="Times New Roman" panose="02020603050405020304" pitchFamily="18" charset="0"/>
                <a:ea typeface="Calibri" panose="020F0502020204030204" pitchFamily="34" charset="0"/>
                <a:cs typeface="Times New Roman" panose="02020603050405020304" pitchFamily="18" charset="0"/>
              </a:rPr>
              <a:t>quyết</a:t>
            </a: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a:t>
            </a:r>
            <a:endParaRPr lang="vi-VN" sz="23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300" dirty="0" err="1">
                <a:effectLst/>
                <a:latin typeface="Times New Roman" panose="02020603050405020304" pitchFamily="18" charset="0"/>
                <a:ea typeface="Calibri" panose="020F0502020204030204" pitchFamily="34" charset="0"/>
              </a:rPr>
              <a:t>v.v</a:t>
            </a:r>
            <a:r>
              <a:rPr lang="en-US" sz="2300" dirty="0">
                <a:effectLst/>
                <a:latin typeface="Times New Roman" panose="02020603050405020304" pitchFamily="18" charset="0"/>
                <a:ea typeface="Calibri" panose="020F0502020204030204" pitchFamily="34" charset="0"/>
              </a:rPr>
              <a:t>…</a:t>
            </a:r>
            <a:endParaRPr lang="en-US" sz="2300" b="1" dirty="0"/>
          </a:p>
        </p:txBody>
      </p:sp>
      <p:sp>
        <p:nvSpPr>
          <p:cNvPr id="3" name="Rectangle 2">
            <a:extLst>
              <a:ext uri="{FF2B5EF4-FFF2-40B4-BE49-F238E27FC236}">
                <a16:creationId xmlns:a16="http://schemas.microsoft.com/office/drawing/2014/main" id="{80C9C491-4F38-D1BD-6E80-1D131B41D9CE}"/>
              </a:ext>
            </a:extLst>
          </p:cNvPr>
          <p:cNvSpPr/>
          <p:nvPr/>
        </p:nvSpPr>
        <p:spPr>
          <a:xfrm>
            <a:off x="11888070" y="6596390"/>
            <a:ext cx="364202" cy="307777"/>
          </a:xfrm>
          <a:prstGeom prst="rect">
            <a:avLst/>
          </a:prstGeom>
        </p:spPr>
        <p:txBody>
          <a:bodyPr wrap="none">
            <a:spAutoFit/>
          </a:bodyPr>
          <a:lstStyle/>
          <a:p>
            <a:r>
              <a:rPr lang="en-US" altLang="ko-KR" dirty="0">
                <a:solidFill>
                  <a:schemeClr val="tx1"/>
                </a:solidFill>
                <a:latin typeface="Times New Roman" panose="02020603050405020304" pitchFamily="18" charset="0"/>
                <a:cs typeface="Times New Roman" panose="02020603050405020304" pitchFamily="18" charset="0"/>
              </a:rPr>
              <a:t>36</a:t>
            </a:r>
          </a:p>
        </p:txBody>
      </p:sp>
    </p:spTree>
    <p:extLst>
      <p:ext uri="{BB962C8B-B14F-4D97-AF65-F5344CB8AC3E}">
        <p14:creationId xmlns:p14="http://schemas.microsoft.com/office/powerpoint/2010/main" val="3842846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846FAB-F9A7-FD7E-CF3C-242BE9B299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43923E-47A3-C3C8-4FDD-CF1162A2BE9D}"/>
              </a:ext>
            </a:extLst>
          </p:cNvPr>
          <p:cNvSpPr>
            <a:spLocks noGrp="1"/>
          </p:cNvSpPr>
          <p:nvPr>
            <p:ph type="title"/>
          </p:nvPr>
        </p:nvSpPr>
        <p:spPr>
          <a:xfrm>
            <a:off x="1599439" y="2187553"/>
            <a:ext cx="9753600" cy="1230600"/>
          </a:xfrm>
        </p:spPr>
        <p:txBody>
          <a:bodyPr/>
          <a:lstStyle/>
          <a:p>
            <a:r>
              <a:rPr lang="en-US" sz="5400" b="1" dirty="0">
                <a:solidFill>
                  <a:srgbClr val="0066CC"/>
                </a:solidFill>
              </a:rPr>
              <a:t>X. DEMO</a:t>
            </a:r>
          </a:p>
        </p:txBody>
      </p:sp>
      <p:sp>
        <p:nvSpPr>
          <p:cNvPr id="3" name="Rectangle 2">
            <a:extLst>
              <a:ext uri="{FF2B5EF4-FFF2-40B4-BE49-F238E27FC236}">
                <a16:creationId xmlns:a16="http://schemas.microsoft.com/office/drawing/2014/main" id="{7CCA180D-8F7B-3BD2-348D-BF2FDDB410AB}"/>
              </a:ext>
            </a:extLst>
          </p:cNvPr>
          <p:cNvSpPr/>
          <p:nvPr/>
        </p:nvSpPr>
        <p:spPr>
          <a:xfrm>
            <a:off x="4228339" y="3372115"/>
            <a:ext cx="4495800" cy="46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dirty="0"/>
          </a:p>
        </p:txBody>
      </p:sp>
      <p:sp>
        <p:nvSpPr>
          <p:cNvPr id="4" name="Rectangle 3">
            <a:extLst>
              <a:ext uri="{FF2B5EF4-FFF2-40B4-BE49-F238E27FC236}">
                <a16:creationId xmlns:a16="http://schemas.microsoft.com/office/drawing/2014/main" id="{039F8241-B420-F366-9F3D-ED865F6DD194}"/>
              </a:ext>
            </a:extLst>
          </p:cNvPr>
          <p:cNvSpPr/>
          <p:nvPr/>
        </p:nvSpPr>
        <p:spPr>
          <a:xfrm>
            <a:off x="11888070" y="6596390"/>
            <a:ext cx="364202" cy="738664"/>
          </a:xfrm>
          <a:prstGeom prst="rect">
            <a:avLst/>
          </a:prstGeom>
        </p:spPr>
        <p:txBody>
          <a:bodyPr wrap="none">
            <a:spAutoFit/>
          </a:bodyPr>
          <a:lstStyle/>
          <a:p>
            <a:r>
              <a:rPr lang="en-US" altLang="ko-KR" dirty="0">
                <a:solidFill>
                  <a:schemeClr val="tx1"/>
                </a:solidFill>
                <a:latin typeface="Times New Roman" panose="02020603050405020304" pitchFamily="18" charset="0"/>
                <a:cs typeface="Times New Roman" panose="02020603050405020304" pitchFamily="18" charset="0"/>
              </a:rPr>
              <a:t>37</a:t>
            </a:r>
          </a:p>
          <a:p>
            <a:endParaRPr lang="en-US" altLang="ko-KR" dirty="0">
              <a:solidFill>
                <a:schemeClr val="tx1"/>
              </a:solidFill>
              <a:latin typeface="Times New Roman" panose="02020603050405020304" pitchFamily="18" charset="0"/>
              <a:cs typeface="Times New Roman" panose="02020603050405020304" pitchFamily="18" charset="0"/>
            </a:endParaRPr>
          </a:p>
          <a:p>
            <a:endParaRPr lang="en-US" altLang="ko-KR"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91337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1340" y="2403404"/>
            <a:ext cx="6709214" cy="1230600"/>
          </a:xfrm>
        </p:spPr>
        <p:txBody>
          <a:bodyPr/>
          <a:lstStyle/>
          <a:p>
            <a:r>
              <a:rPr lang="en-US" sz="5400" b="1" i="1" dirty="0">
                <a:solidFill>
                  <a:srgbClr val="0070C0"/>
                </a:solidFill>
                <a:latin typeface="Times New Roman" panose="02020603050405020304" pitchFamily="18" charset="0"/>
                <a:cs typeface="Times New Roman" panose="02020603050405020304" pitchFamily="18" charset="0"/>
              </a:rPr>
              <a:t>Thank you for your listening !</a:t>
            </a:r>
            <a:br>
              <a:rPr lang="en-US" sz="5400" b="1" i="1" dirty="0">
                <a:solidFill>
                  <a:srgbClr val="0070C0"/>
                </a:solidFill>
                <a:latin typeface="Times New Roman" panose="02020603050405020304" pitchFamily="18" charset="0"/>
                <a:cs typeface="Times New Roman" panose="02020603050405020304" pitchFamily="18" charset="0"/>
              </a:rPr>
            </a:br>
            <a:endParaRPr lang="en-US" dirty="0">
              <a:solidFill>
                <a:srgbClr val="0070C0"/>
              </a:solidFill>
            </a:endParaRPr>
          </a:p>
        </p:txBody>
      </p:sp>
      <p:grpSp>
        <p:nvGrpSpPr>
          <p:cNvPr id="3" name="Google Shape;583;p30">
            <a:extLst>
              <a:ext uri="{FF2B5EF4-FFF2-40B4-BE49-F238E27FC236}">
                <a16:creationId xmlns:a16="http://schemas.microsoft.com/office/drawing/2014/main" id="{9060DEDB-DF91-42DA-6202-FFA0674BC9CC}"/>
              </a:ext>
            </a:extLst>
          </p:cNvPr>
          <p:cNvGrpSpPr/>
          <p:nvPr/>
        </p:nvGrpSpPr>
        <p:grpSpPr>
          <a:xfrm>
            <a:off x="4833674" y="723481"/>
            <a:ext cx="6271658" cy="5092568"/>
            <a:chOff x="2998105" y="798847"/>
            <a:chExt cx="6271658" cy="3545802"/>
          </a:xfrm>
        </p:grpSpPr>
        <p:grpSp>
          <p:nvGrpSpPr>
            <p:cNvPr id="4" name="Google Shape;584;p30">
              <a:extLst>
                <a:ext uri="{FF2B5EF4-FFF2-40B4-BE49-F238E27FC236}">
                  <a16:creationId xmlns:a16="http://schemas.microsoft.com/office/drawing/2014/main" id="{D2103335-754E-180A-44CA-E911D40017BD}"/>
                </a:ext>
              </a:extLst>
            </p:cNvPr>
            <p:cNvGrpSpPr/>
            <p:nvPr/>
          </p:nvGrpSpPr>
          <p:grpSpPr>
            <a:xfrm rot="-2700000" flipH="1">
              <a:off x="3277565" y="987828"/>
              <a:ext cx="3211454" cy="3167835"/>
              <a:chOff x="2632375" y="3610525"/>
              <a:chExt cx="1063875" cy="1049425"/>
            </a:xfrm>
          </p:grpSpPr>
          <p:sp>
            <p:nvSpPr>
              <p:cNvPr id="19" name="Google Shape;585;p30">
                <a:extLst>
                  <a:ext uri="{FF2B5EF4-FFF2-40B4-BE49-F238E27FC236}">
                    <a16:creationId xmlns:a16="http://schemas.microsoft.com/office/drawing/2014/main" id="{F903A7EA-F16A-488F-9615-F07C17C44461}"/>
                  </a:ext>
                </a:extLst>
              </p:cNvPr>
              <p:cNvSpPr/>
              <p:nvPr/>
            </p:nvSpPr>
            <p:spPr>
              <a:xfrm>
                <a:off x="3678750" y="4093825"/>
                <a:ext cx="17500" cy="129950"/>
              </a:xfrm>
              <a:custGeom>
                <a:avLst/>
                <a:gdLst/>
                <a:ahLst/>
                <a:cxnLst/>
                <a:rect l="l" t="t" r="r" b="b"/>
                <a:pathLst>
                  <a:path w="700" h="5198" fill="none" extrusionOk="0">
                    <a:moveTo>
                      <a:pt x="699" y="0"/>
                    </a:moveTo>
                    <a:cubicBezTo>
                      <a:pt x="699" y="1763"/>
                      <a:pt x="456" y="3496"/>
                      <a:pt x="0" y="5198"/>
                    </a:cubicBezTo>
                  </a:path>
                </a:pathLst>
              </a:custGeom>
              <a:solidFill>
                <a:schemeClr val="dk1"/>
              </a:solidFill>
              <a:ln w="1231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586;p30">
                <a:extLst>
                  <a:ext uri="{FF2B5EF4-FFF2-40B4-BE49-F238E27FC236}">
                    <a16:creationId xmlns:a16="http://schemas.microsoft.com/office/drawing/2014/main" id="{59E08278-61DD-E607-20A1-3AAD0713B7A9}"/>
                  </a:ext>
                </a:extLst>
              </p:cNvPr>
              <p:cNvSpPr/>
              <p:nvPr/>
            </p:nvSpPr>
            <p:spPr>
              <a:xfrm>
                <a:off x="2632375" y="3649275"/>
                <a:ext cx="997000" cy="1010675"/>
              </a:xfrm>
              <a:custGeom>
                <a:avLst/>
                <a:gdLst/>
                <a:ahLst/>
                <a:cxnLst/>
                <a:rect l="l" t="t" r="r" b="b"/>
                <a:pathLst>
                  <a:path w="39880" h="40427" fill="none" extrusionOk="0">
                    <a:moveTo>
                      <a:pt x="39880" y="27600"/>
                    </a:moveTo>
                    <a:cubicBezTo>
                      <a:pt x="33193" y="38937"/>
                      <a:pt x="17387" y="40427"/>
                      <a:pt x="8694" y="30548"/>
                    </a:cubicBezTo>
                    <a:cubicBezTo>
                      <a:pt x="0" y="20639"/>
                      <a:pt x="3526" y="5137"/>
                      <a:pt x="15654" y="1"/>
                    </a:cubicBezTo>
                  </a:path>
                </a:pathLst>
              </a:custGeom>
              <a:solidFill>
                <a:schemeClr val="dk1"/>
              </a:solidFill>
              <a:ln w="1231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587;p30">
                <a:extLst>
                  <a:ext uri="{FF2B5EF4-FFF2-40B4-BE49-F238E27FC236}">
                    <a16:creationId xmlns:a16="http://schemas.microsoft.com/office/drawing/2014/main" id="{D4462274-8381-C991-2164-E5C78E55E60F}"/>
                  </a:ext>
                </a:extLst>
              </p:cNvPr>
              <p:cNvSpPr/>
              <p:nvPr/>
            </p:nvSpPr>
            <p:spPr>
              <a:xfrm>
                <a:off x="3083000" y="3610525"/>
                <a:ext cx="129950" cy="17500"/>
              </a:xfrm>
              <a:custGeom>
                <a:avLst/>
                <a:gdLst/>
                <a:ahLst/>
                <a:cxnLst/>
                <a:rect l="l" t="t" r="r" b="b"/>
                <a:pathLst>
                  <a:path w="5198" h="700" fill="none" extrusionOk="0">
                    <a:moveTo>
                      <a:pt x="0" y="700"/>
                    </a:moveTo>
                    <a:cubicBezTo>
                      <a:pt x="1702" y="244"/>
                      <a:pt x="3435" y="0"/>
                      <a:pt x="5198" y="0"/>
                    </a:cubicBezTo>
                  </a:path>
                </a:pathLst>
              </a:custGeom>
              <a:solidFill>
                <a:schemeClr val="dk1"/>
              </a:solidFill>
              <a:ln w="12310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 name="Google Shape;588;p30">
              <a:extLst>
                <a:ext uri="{FF2B5EF4-FFF2-40B4-BE49-F238E27FC236}">
                  <a16:creationId xmlns:a16="http://schemas.microsoft.com/office/drawing/2014/main" id="{F997EDDF-4D8F-8C1A-2E9D-9FDE8D30284F}"/>
                </a:ext>
              </a:extLst>
            </p:cNvPr>
            <p:cNvGrpSpPr/>
            <p:nvPr/>
          </p:nvGrpSpPr>
          <p:grpSpPr>
            <a:xfrm rot="-2090361">
              <a:off x="2998105" y="798847"/>
              <a:ext cx="3516348" cy="3545802"/>
              <a:chOff x="6711775" y="1299325"/>
              <a:chExt cx="3277015" cy="3304464"/>
            </a:xfrm>
          </p:grpSpPr>
          <p:sp>
            <p:nvSpPr>
              <p:cNvPr id="14" name="Google Shape;589;p30">
                <a:extLst>
                  <a:ext uri="{FF2B5EF4-FFF2-40B4-BE49-F238E27FC236}">
                    <a16:creationId xmlns:a16="http://schemas.microsoft.com/office/drawing/2014/main" id="{15C3E15D-A5CE-F7BE-669E-B01459B87BD4}"/>
                  </a:ext>
                </a:extLst>
              </p:cNvPr>
              <p:cNvSpPr/>
              <p:nvPr/>
            </p:nvSpPr>
            <p:spPr>
              <a:xfrm>
                <a:off x="6711775" y="1327877"/>
                <a:ext cx="3277015" cy="3275912"/>
              </a:xfrm>
              <a:custGeom>
                <a:avLst/>
                <a:gdLst/>
                <a:ahLst/>
                <a:cxnLst/>
                <a:rect l="l" t="t" r="r" b="b"/>
                <a:pathLst>
                  <a:path w="92161" h="92130" fill="none" extrusionOk="0">
                    <a:moveTo>
                      <a:pt x="44348" y="0"/>
                    </a:moveTo>
                    <a:cubicBezTo>
                      <a:pt x="62281" y="0"/>
                      <a:pt x="78421" y="10791"/>
                      <a:pt x="85291" y="27356"/>
                    </a:cubicBezTo>
                    <a:cubicBezTo>
                      <a:pt x="92160" y="43922"/>
                      <a:pt x="88361" y="62980"/>
                      <a:pt x="75686" y="75655"/>
                    </a:cubicBezTo>
                    <a:cubicBezTo>
                      <a:pt x="63011" y="88330"/>
                      <a:pt x="43953" y="92129"/>
                      <a:pt x="27387" y="85260"/>
                    </a:cubicBezTo>
                    <a:cubicBezTo>
                      <a:pt x="10821" y="78421"/>
                      <a:pt x="0" y="62250"/>
                      <a:pt x="0" y="44317"/>
                    </a:cubicBez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590;p30">
                <a:extLst>
                  <a:ext uri="{FF2B5EF4-FFF2-40B4-BE49-F238E27FC236}">
                    <a16:creationId xmlns:a16="http://schemas.microsoft.com/office/drawing/2014/main" id="{4B0EE8D6-9DDF-4D33-13C8-108215599883}"/>
                  </a:ext>
                </a:extLst>
              </p:cNvPr>
              <p:cNvSpPr/>
              <p:nvPr/>
            </p:nvSpPr>
            <p:spPr>
              <a:xfrm>
                <a:off x="9627695" y="2121819"/>
                <a:ext cx="85800" cy="71222"/>
              </a:xfrm>
              <a:custGeom>
                <a:avLst/>
                <a:gdLst/>
                <a:ahLst/>
                <a:cxnLst/>
                <a:rect l="l" t="t" r="r" b="b"/>
                <a:pathLst>
                  <a:path w="2413" h="2003" extrusionOk="0">
                    <a:moveTo>
                      <a:pt x="1290" y="0"/>
                    </a:moveTo>
                    <a:cubicBezTo>
                      <a:pt x="1112" y="0"/>
                      <a:pt x="930" y="51"/>
                      <a:pt x="760" y="164"/>
                    </a:cubicBezTo>
                    <a:cubicBezTo>
                      <a:pt x="0" y="650"/>
                      <a:pt x="213" y="1805"/>
                      <a:pt x="1094" y="1988"/>
                    </a:cubicBezTo>
                    <a:cubicBezTo>
                      <a:pt x="1151" y="1998"/>
                      <a:pt x="1209" y="2003"/>
                      <a:pt x="1265" y="2003"/>
                    </a:cubicBezTo>
                    <a:cubicBezTo>
                      <a:pt x="1721" y="2003"/>
                      <a:pt x="2141" y="1687"/>
                      <a:pt x="2249" y="1228"/>
                    </a:cubicBezTo>
                    <a:cubicBezTo>
                      <a:pt x="2413" y="551"/>
                      <a:pt x="1878" y="0"/>
                      <a:pt x="1290"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591;p30">
                <a:extLst>
                  <a:ext uri="{FF2B5EF4-FFF2-40B4-BE49-F238E27FC236}">
                    <a16:creationId xmlns:a16="http://schemas.microsoft.com/office/drawing/2014/main" id="{6B43320C-42EB-5C69-6D7F-AD17FBE2D009}"/>
                  </a:ext>
                </a:extLst>
              </p:cNvPr>
              <p:cNvSpPr/>
              <p:nvPr/>
            </p:nvSpPr>
            <p:spPr>
              <a:xfrm>
                <a:off x="8409670" y="1299325"/>
                <a:ext cx="84982" cy="70546"/>
              </a:xfrm>
              <a:custGeom>
                <a:avLst/>
                <a:gdLst/>
                <a:ahLst/>
                <a:cxnLst/>
                <a:rect l="l" t="t" r="r" b="b"/>
                <a:pathLst>
                  <a:path w="2390" h="1984" extrusionOk="0">
                    <a:moveTo>
                      <a:pt x="1275" y="1"/>
                    </a:moveTo>
                    <a:cubicBezTo>
                      <a:pt x="1094" y="1"/>
                      <a:pt x="907" y="51"/>
                      <a:pt x="730" y="165"/>
                    </a:cubicBezTo>
                    <a:cubicBezTo>
                      <a:pt x="0" y="651"/>
                      <a:pt x="213" y="1776"/>
                      <a:pt x="1094" y="1958"/>
                    </a:cubicBezTo>
                    <a:cubicBezTo>
                      <a:pt x="1166" y="1975"/>
                      <a:pt x="1237" y="1983"/>
                      <a:pt x="1308" y="1983"/>
                    </a:cubicBezTo>
                    <a:cubicBezTo>
                      <a:pt x="1747" y="1983"/>
                      <a:pt x="2145" y="1670"/>
                      <a:pt x="2249" y="1198"/>
                    </a:cubicBezTo>
                    <a:cubicBezTo>
                      <a:pt x="2389" y="546"/>
                      <a:pt x="1868" y="1"/>
                      <a:pt x="1275" y="1"/>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592;p30">
                <a:extLst>
                  <a:ext uri="{FF2B5EF4-FFF2-40B4-BE49-F238E27FC236}">
                    <a16:creationId xmlns:a16="http://schemas.microsoft.com/office/drawing/2014/main" id="{0E5F8C4E-3785-2205-4069-E258FE5BBECC}"/>
                  </a:ext>
                </a:extLst>
              </p:cNvPr>
              <p:cNvSpPr/>
              <p:nvPr/>
            </p:nvSpPr>
            <p:spPr>
              <a:xfrm>
                <a:off x="8374007" y="4442202"/>
                <a:ext cx="86049" cy="70511"/>
              </a:xfrm>
              <a:custGeom>
                <a:avLst/>
                <a:gdLst/>
                <a:ahLst/>
                <a:cxnLst/>
                <a:rect l="l" t="t" r="r" b="b"/>
                <a:pathLst>
                  <a:path w="2420" h="1983" extrusionOk="0">
                    <a:moveTo>
                      <a:pt x="1293" y="0"/>
                    </a:moveTo>
                    <a:cubicBezTo>
                      <a:pt x="1114" y="0"/>
                      <a:pt x="930" y="51"/>
                      <a:pt x="760" y="164"/>
                    </a:cubicBezTo>
                    <a:cubicBezTo>
                      <a:pt x="0" y="651"/>
                      <a:pt x="243" y="1775"/>
                      <a:pt x="1094" y="1958"/>
                    </a:cubicBezTo>
                    <a:cubicBezTo>
                      <a:pt x="1170" y="1974"/>
                      <a:pt x="1245" y="1983"/>
                      <a:pt x="1319" y="1983"/>
                    </a:cubicBezTo>
                    <a:cubicBezTo>
                      <a:pt x="1777" y="1983"/>
                      <a:pt x="2175" y="1669"/>
                      <a:pt x="2280" y="1198"/>
                    </a:cubicBezTo>
                    <a:cubicBezTo>
                      <a:pt x="2420" y="545"/>
                      <a:pt x="1881" y="0"/>
                      <a:pt x="1293"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593;p30">
                <a:extLst>
                  <a:ext uri="{FF2B5EF4-FFF2-40B4-BE49-F238E27FC236}">
                    <a16:creationId xmlns:a16="http://schemas.microsoft.com/office/drawing/2014/main" id="{9F0346F7-2057-9148-FEC1-5AC479701D5A}"/>
                  </a:ext>
                </a:extLst>
              </p:cNvPr>
              <p:cNvSpPr/>
              <p:nvPr/>
            </p:nvSpPr>
            <p:spPr>
              <a:xfrm>
                <a:off x="7136035" y="3984554"/>
                <a:ext cx="79755" cy="70511"/>
              </a:xfrm>
              <a:custGeom>
                <a:avLst/>
                <a:gdLst/>
                <a:ahLst/>
                <a:cxnLst/>
                <a:rect l="l" t="t" r="r" b="b"/>
                <a:pathLst>
                  <a:path w="2243" h="1983" extrusionOk="0">
                    <a:moveTo>
                      <a:pt x="1142" y="0"/>
                    </a:moveTo>
                    <a:cubicBezTo>
                      <a:pt x="744" y="0"/>
                      <a:pt x="355" y="224"/>
                      <a:pt x="227" y="725"/>
                    </a:cubicBezTo>
                    <a:cubicBezTo>
                      <a:pt x="1" y="1508"/>
                      <a:pt x="611" y="1982"/>
                      <a:pt x="1209" y="1982"/>
                    </a:cubicBezTo>
                    <a:cubicBezTo>
                      <a:pt x="1655" y="1982"/>
                      <a:pt x="2094" y="1718"/>
                      <a:pt x="2172" y="1120"/>
                    </a:cubicBezTo>
                    <a:cubicBezTo>
                      <a:pt x="2242" y="418"/>
                      <a:pt x="1684" y="0"/>
                      <a:pt x="1142"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 name="Google Shape;594;p30">
              <a:extLst>
                <a:ext uri="{FF2B5EF4-FFF2-40B4-BE49-F238E27FC236}">
                  <a16:creationId xmlns:a16="http://schemas.microsoft.com/office/drawing/2014/main" id="{2D918A38-3DBF-E9DC-D5E9-D214A512C277}"/>
                </a:ext>
              </a:extLst>
            </p:cNvPr>
            <p:cNvSpPr/>
            <p:nvPr/>
          </p:nvSpPr>
          <p:spPr>
            <a:xfrm>
              <a:off x="6615621" y="2219307"/>
              <a:ext cx="2654142" cy="611358"/>
            </a:xfrm>
            <a:custGeom>
              <a:avLst/>
              <a:gdLst/>
              <a:ahLst/>
              <a:cxnLst/>
              <a:rect l="l" t="t" r="r" b="b"/>
              <a:pathLst>
                <a:path w="81553" h="18785" fill="none" extrusionOk="0">
                  <a:moveTo>
                    <a:pt x="81553" y="18785"/>
                  </a:moveTo>
                  <a:lnTo>
                    <a:pt x="62768" y="0"/>
                  </a:lnTo>
                  <a:lnTo>
                    <a:pt x="47084" y="0"/>
                  </a:lnTo>
                  <a:lnTo>
                    <a:pt x="47084" y="10791"/>
                  </a:lnTo>
                  <a:lnTo>
                    <a:pt x="1" y="1079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595;p30">
              <a:extLst>
                <a:ext uri="{FF2B5EF4-FFF2-40B4-BE49-F238E27FC236}">
                  <a16:creationId xmlns:a16="http://schemas.microsoft.com/office/drawing/2014/main" id="{10CD04CE-FF68-4A05-89A4-4E1582CCAC28}"/>
                </a:ext>
              </a:extLst>
            </p:cNvPr>
            <p:cNvSpPr/>
            <p:nvPr/>
          </p:nvSpPr>
          <p:spPr>
            <a:xfrm>
              <a:off x="8125138" y="2550672"/>
              <a:ext cx="39607" cy="39607"/>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596;p30">
              <a:extLst>
                <a:ext uri="{FF2B5EF4-FFF2-40B4-BE49-F238E27FC236}">
                  <a16:creationId xmlns:a16="http://schemas.microsoft.com/office/drawing/2014/main" id="{5528F020-BEAB-A2F2-9DAB-108B6C5C0A0B}"/>
                </a:ext>
              </a:extLst>
            </p:cNvPr>
            <p:cNvSpPr/>
            <p:nvPr/>
          </p:nvSpPr>
          <p:spPr>
            <a:xfrm>
              <a:off x="7635482" y="1707875"/>
              <a:ext cx="1022922" cy="1022889"/>
            </a:xfrm>
            <a:custGeom>
              <a:avLst/>
              <a:gdLst/>
              <a:ahLst/>
              <a:cxnLst/>
              <a:rect l="l" t="t" r="r" b="b"/>
              <a:pathLst>
                <a:path w="31431" h="31430" fill="none" extrusionOk="0">
                  <a:moveTo>
                    <a:pt x="21035" y="2949"/>
                  </a:moveTo>
                  <a:cubicBezTo>
                    <a:pt x="28087" y="5867"/>
                    <a:pt x="31430" y="13952"/>
                    <a:pt x="28512" y="21035"/>
                  </a:cubicBezTo>
                  <a:cubicBezTo>
                    <a:pt x="25594" y="28086"/>
                    <a:pt x="17509" y="31430"/>
                    <a:pt x="10427" y="28512"/>
                  </a:cubicBezTo>
                  <a:cubicBezTo>
                    <a:pt x="3375" y="25594"/>
                    <a:pt x="1" y="17478"/>
                    <a:pt x="2949" y="10426"/>
                  </a:cubicBezTo>
                  <a:cubicBezTo>
                    <a:pt x="5867" y="3375"/>
                    <a:pt x="13953" y="1"/>
                    <a:pt x="21035" y="294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597;p30">
              <a:extLst>
                <a:ext uri="{FF2B5EF4-FFF2-40B4-BE49-F238E27FC236}">
                  <a16:creationId xmlns:a16="http://schemas.microsoft.com/office/drawing/2014/main" id="{0859F30B-AB36-B3E1-63A2-6956FC4EF075}"/>
                </a:ext>
              </a:extLst>
            </p:cNvPr>
            <p:cNvSpPr/>
            <p:nvPr/>
          </p:nvSpPr>
          <p:spPr>
            <a:xfrm>
              <a:off x="7949075" y="2021471"/>
              <a:ext cx="347255" cy="347255"/>
            </a:xfrm>
            <a:custGeom>
              <a:avLst/>
              <a:gdLst/>
              <a:ahLst/>
              <a:cxnLst/>
              <a:rect l="l" t="t" r="r" b="b"/>
              <a:pathLst>
                <a:path w="10670" h="10670" fill="none" extrusionOk="0">
                  <a:moveTo>
                    <a:pt x="6110" y="10669"/>
                  </a:moveTo>
                  <a:cubicBezTo>
                    <a:pt x="2037" y="10669"/>
                    <a:pt x="0" y="5745"/>
                    <a:pt x="2858" y="2888"/>
                  </a:cubicBezTo>
                  <a:cubicBezTo>
                    <a:pt x="5745" y="0"/>
                    <a:pt x="10669" y="2037"/>
                    <a:pt x="10669" y="6110"/>
                  </a:cubicBezTo>
                  <a:cubicBezTo>
                    <a:pt x="10669" y="8633"/>
                    <a:pt x="8602" y="10669"/>
                    <a:pt x="6110" y="10669"/>
                  </a:cubicBezTo>
                  <a:close/>
                </a:path>
              </a:pathLst>
            </a:custGeom>
            <a:noFill/>
            <a:ln w="326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598;p30">
              <a:extLst>
                <a:ext uri="{FF2B5EF4-FFF2-40B4-BE49-F238E27FC236}">
                  <a16:creationId xmlns:a16="http://schemas.microsoft.com/office/drawing/2014/main" id="{64571E9D-BEE5-46AB-C9A6-AB679E24CDDF}"/>
                </a:ext>
              </a:extLst>
            </p:cNvPr>
            <p:cNvSpPr/>
            <p:nvPr/>
          </p:nvSpPr>
          <p:spPr>
            <a:xfrm>
              <a:off x="6371009" y="2406273"/>
              <a:ext cx="327468" cy="328444"/>
            </a:xfrm>
            <a:custGeom>
              <a:avLst/>
              <a:gdLst/>
              <a:ahLst/>
              <a:cxnLst/>
              <a:rect l="l" t="t" r="r" b="b"/>
              <a:pathLst>
                <a:path w="10062" h="10092" extrusionOk="0">
                  <a:moveTo>
                    <a:pt x="5046" y="0"/>
                  </a:moveTo>
                  <a:cubicBezTo>
                    <a:pt x="2250" y="0"/>
                    <a:pt x="1" y="2280"/>
                    <a:pt x="1" y="5046"/>
                  </a:cubicBezTo>
                  <a:cubicBezTo>
                    <a:pt x="1" y="7842"/>
                    <a:pt x="2250" y="10091"/>
                    <a:pt x="5046" y="10091"/>
                  </a:cubicBezTo>
                  <a:cubicBezTo>
                    <a:pt x="7812" y="10091"/>
                    <a:pt x="10062" y="7842"/>
                    <a:pt x="10062" y="5046"/>
                  </a:cubicBezTo>
                  <a:cubicBezTo>
                    <a:pt x="10062" y="2280"/>
                    <a:pt x="7812" y="0"/>
                    <a:pt x="504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599;p30">
              <a:extLst>
                <a:ext uri="{FF2B5EF4-FFF2-40B4-BE49-F238E27FC236}">
                  <a16:creationId xmlns:a16="http://schemas.microsoft.com/office/drawing/2014/main" id="{615E6ED8-4128-0932-FD0F-EF8C7D0D3B72}"/>
                </a:ext>
              </a:extLst>
            </p:cNvPr>
            <p:cNvSpPr/>
            <p:nvPr/>
          </p:nvSpPr>
          <p:spPr>
            <a:xfrm>
              <a:off x="6403651" y="2439892"/>
              <a:ext cx="262183" cy="261174"/>
            </a:xfrm>
            <a:custGeom>
              <a:avLst/>
              <a:gdLst/>
              <a:ahLst/>
              <a:cxnLst/>
              <a:rect l="l" t="t" r="r" b="b"/>
              <a:pathLst>
                <a:path w="8056" h="8025" extrusionOk="0">
                  <a:moveTo>
                    <a:pt x="4043" y="1"/>
                  </a:moveTo>
                  <a:cubicBezTo>
                    <a:pt x="1824" y="1"/>
                    <a:pt x="1" y="1794"/>
                    <a:pt x="1" y="4013"/>
                  </a:cubicBezTo>
                  <a:cubicBezTo>
                    <a:pt x="1" y="6232"/>
                    <a:pt x="1824" y="8025"/>
                    <a:pt x="4043" y="8025"/>
                  </a:cubicBezTo>
                  <a:cubicBezTo>
                    <a:pt x="6262" y="8025"/>
                    <a:pt x="8056" y="6232"/>
                    <a:pt x="8056" y="4013"/>
                  </a:cubicBezTo>
                  <a:cubicBezTo>
                    <a:pt x="8056" y="1794"/>
                    <a:pt x="6262" y="1"/>
                    <a:pt x="404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600;p30">
              <a:extLst>
                <a:ext uri="{FF2B5EF4-FFF2-40B4-BE49-F238E27FC236}">
                  <a16:creationId xmlns:a16="http://schemas.microsoft.com/office/drawing/2014/main" id="{99AB210D-5D60-6213-4A25-FA6D057A9226}"/>
                </a:ext>
              </a:extLst>
            </p:cNvPr>
            <p:cNvSpPr/>
            <p:nvPr/>
          </p:nvSpPr>
          <p:spPr>
            <a:xfrm>
              <a:off x="6440263" y="2476504"/>
              <a:ext cx="188956" cy="187980"/>
            </a:xfrm>
            <a:custGeom>
              <a:avLst/>
              <a:gdLst/>
              <a:ahLst/>
              <a:cxnLst/>
              <a:rect l="l" t="t" r="r" b="b"/>
              <a:pathLst>
                <a:path w="5806" h="5776" extrusionOk="0">
                  <a:moveTo>
                    <a:pt x="2918" y="0"/>
                  </a:moveTo>
                  <a:cubicBezTo>
                    <a:pt x="1307" y="0"/>
                    <a:pt x="0" y="1277"/>
                    <a:pt x="0" y="2888"/>
                  </a:cubicBezTo>
                  <a:cubicBezTo>
                    <a:pt x="0" y="4499"/>
                    <a:pt x="1307" y="5775"/>
                    <a:pt x="2918" y="5775"/>
                  </a:cubicBezTo>
                  <a:cubicBezTo>
                    <a:pt x="4499" y="5775"/>
                    <a:pt x="5806" y="4499"/>
                    <a:pt x="5806" y="2888"/>
                  </a:cubicBezTo>
                  <a:cubicBezTo>
                    <a:pt x="5806" y="1277"/>
                    <a:pt x="4499" y="0"/>
                    <a:pt x="2918" y="0"/>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601;p30">
              <a:extLst>
                <a:ext uri="{FF2B5EF4-FFF2-40B4-BE49-F238E27FC236}">
                  <a16:creationId xmlns:a16="http://schemas.microsoft.com/office/drawing/2014/main" id="{AEA73200-632F-00A7-4BC4-1B3FDF45E6C8}"/>
                </a:ext>
              </a:extLst>
            </p:cNvPr>
            <p:cNvSpPr/>
            <p:nvPr/>
          </p:nvSpPr>
          <p:spPr>
            <a:xfrm>
              <a:off x="7136942" y="2523986"/>
              <a:ext cx="582686" cy="91028"/>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225961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3FA0-6C5F-4DCE-9C93-8CEF463EAA1D}"/>
              </a:ext>
            </a:extLst>
          </p:cNvPr>
          <p:cNvSpPr>
            <a:spLocks noGrp="1"/>
          </p:cNvSpPr>
          <p:nvPr>
            <p:ph type="title"/>
          </p:nvPr>
        </p:nvSpPr>
        <p:spPr>
          <a:xfrm>
            <a:off x="4443259" y="1526824"/>
            <a:ext cx="1479734" cy="572139"/>
          </a:xfrm>
        </p:spPr>
        <p:txBody>
          <a:bodyPr/>
          <a:lstStyle/>
          <a:p>
            <a:r>
              <a:rPr lang="en-US" sz="3200" b="1" dirty="0" err="1">
                <a:solidFill>
                  <a:srgbClr val="0066CC"/>
                </a:solidFill>
              </a:rPr>
              <a:t>Mục</a:t>
            </a:r>
            <a:r>
              <a:rPr lang="en-US" sz="3200" b="1" dirty="0">
                <a:solidFill>
                  <a:srgbClr val="0066CC"/>
                </a:solidFill>
              </a:rPr>
              <a:t> </a:t>
            </a:r>
            <a:r>
              <a:rPr lang="en-US" sz="3200" b="1" dirty="0" err="1">
                <a:solidFill>
                  <a:srgbClr val="0066CC"/>
                </a:solidFill>
              </a:rPr>
              <a:t>lục</a:t>
            </a:r>
            <a:endParaRPr lang="en-US" sz="3200" b="1" dirty="0">
              <a:solidFill>
                <a:srgbClr val="0066CC"/>
              </a:solidFill>
            </a:endParaRPr>
          </a:p>
        </p:txBody>
      </p:sp>
      <p:sp>
        <p:nvSpPr>
          <p:cNvPr id="3" name="Text Placeholder 2">
            <a:extLst>
              <a:ext uri="{FF2B5EF4-FFF2-40B4-BE49-F238E27FC236}">
                <a16:creationId xmlns:a16="http://schemas.microsoft.com/office/drawing/2014/main" id="{33ED5E6A-FFC4-48AF-BE74-9EF6FA681B6C}"/>
              </a:ext>
            </a:extLst>
          </p:cNvPr>
          <p:cNvSpPr>
            <a:spLocks noGrp="1"/>
          </p:cNvSpPr>
          <p:nvPr>
            <p:ph type="body" idx="1"/>
          </p:nvPr>
        </p:nvSpPr>
        <p:spPr>
          <a:xfrm>
            <a:off x="1584557" y="2013783"/>
            <a:ext cx="3950333" cy="3033526"/>
          </a:xfrm>
        </p:spPr>
        <p:txBody>
          <a:bodyPr/>
          <a:lstStyle/>
          <a:p>
            <a:pPr marL="641350" indent="-514350">
              <a:lnSpc>
                <a:spcPct val="150000"/>
              </a:lnSpc>
              <a:buFont typeface="+mj-lt"/>
              <a:buAutoNum type="romanUcPeriod"/>
            </a:pPr>
            <a:r>
              <a:rPr lang="en-US" sz="2400" b="1" dirty="0" err="1">
                <a:latin typeface="Times New Roman" panose="02020603050405020304" pitchFamily="18" charset="0"/>
                <a:cs typeface="Times New Roman" panose="02020603050405020304" pitchFamily="18" charset="0"/>
              </a:rPr>
              <a:t>Tổng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quan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dự</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án</a:t>
            </a:r>
            <a:endParaRPr lang="en-US" sz="2400" b="1" dirty="0">
              <a:latin typeface="Times New Roman" panose="02020603050405020304" pitchFamily="18" charset="0"/>
              <a:cs typeface="Times New Roman" panose="02020603050405020304" pitchFamily="18" charset="0"/>
            </a:endParaRPr>
          </a:p>
          <a:p>
            <a:pPr marL="641350" indent="-514350">
              <a:lnSpc>
                <a:spcPct val="150000"/>
              </a:lnSpc>
              <a:buFont typeface="+mj-lt"/>
              <a:buAutoNum type="romanUcPeriod"/>
            </a:pPr>
            <a:r>
              <a:rPr lang="en-US" sz="2400" b="1" dirty="0" err="1">
                <a:latin typeface="Times New Roman" panose="02020603050405020304" pitchFamily="18" charset="0"/>
                <a:cs typeface="Times New Roman" panose="02020603050405020304" pitchFamily="18" charset="0"/>
              </a:rPr>
              <a:t>Mô</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tả</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quy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trình</a:t>
            </a:r>
            <a:endParaRPr lang="en-US" sz="2400" b="1" dirty="0">
              <a:latin typeface="Times New Roman" panose="02020603050405020304" pitchFamily="18" charset="0"/>
              <a:cs typeface="Times New Roman" panose="02020603050405020304" pitchFamily="18" charset="0"/>
            </a:endParaRPr>
          </a:p>
          <a:p>
            <a:pPr marL="641350" indent="-514350">
              <a:lnSpc>
                <a:spcPct val="150000"/>
              </a:lnSpc>
              <a:buFont typeface="+mj-lt"/>
              <a:buAutoNum type="romanUcPeriod"/>
            </a:pPr>
            <a:r>
              <a:rPr lang="en-US" sz="2400" b="1" dirty="0" err="1">
                <a:latin typeface="Times New Roman" panose="02020603050405020304" pitchFamily="18" charset="0"/>
                <a:cs typeface="Times New Roman" panose="02020603050405020304" pitchFamily="18" charset="0"/>
              </a:rPr>
              <a:t>Kế</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hoạch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dự</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án</a:t>
            </a:r>
            <a:endParaRPr lang="en-US" sz="2400" b="1" dirty="0">
              <a:latin typeface="Times New Roman" panose="02020603050405020304" pitchFamily="18" charset="0"/>
              <a:cs typeface="Times New Roman" panose="02020603050405020304" pitchFamily="18" charset="0"/>
            </a:endParaRPr>
          </a:p>
          <a:p>
            <a:pPr marL="641350" indent="-514350">
              <a:lnSpc>
                <a:spcPct val="150000"/>
              </a:lnSpc>
              <a:buFont typeface="+mj-lt"/>
              <a:buAutoNum type="romanUcPeriod"/>
            </a:pPr>
            <a:r>
              <a:rPr lang="en-US" sz="2400" b="1" dirty="0" err="1">
                <a:latin typeface="Times New Roman" panose="02020603050405020304" pitchFamily="18" charset="0"/>
                <a:cs typeface="Times New Roman" panose="02020603050405020304" pitchFamily="18" charset="0"/>
              </a:rPr>
              <a:t>Yêu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cầu</a:t>
            </a:r>
            <a:endParaRPr lang="en-US" sz="2400" b="1" dirty="0">
              <a:latin typeface="Times New Roman" panose="02020603050405020304" pitchFamily="18" charset="0"/>
              <a:cs typeface="Times New Roman" panose="02020603050405020304" pitchFamily="18" charset="0"/>
            </a:endParaRPr>
          </a:p>
          <a:p>
            <a:pPr marL="641350" indent="-514350">
              <a:lnSpc>
                <a:spcPct val="150000"/>
              </a:lnSpc>
              <a:buFont typeface="+mj-lt"/>
              <a:buAutoNum type="romanUcPeriod"/>
            </a:pPr>
            <a:r>
              <a:rPr lang="en-US" sz="2400" b="1" dirty="0">
                <a:latin typeface="Times New Roman" panose="02020603050405020304" pitchFamily="18" charset="0"/>
                <a:cs typeface="Times New Roman" panose="02020603050405020304" pitchFamily="18" charset="0"/>
              </a:rPr>
              <a:t>Database</a:t>
            </a:r>
          </a:p>
          <a:p>
            <a:pPr marL="527050" indent="-400050">
              <a:lnSpc>
                <a:spcPct val="150000"/>
              </a:lnSpc>
              <a:buFont typeface="+mj-lt"/>
              <a:buAutoNum type="romanUcPeriod"/>
            </a:pPr>
            <a:endParaRPr lang="en-US" sz="2400" dirty="0">
              <a:latin typeface="Times New Roman" panose="02020603050405020304" pitchFamily="18" charset="0"/>
              <a:cs typeface="Times New Roman" panose="02020603050405020304" pitchFamily="18" charset="0"/>
            </a:endParaRPr>
          </a:p>
          <a:p>
            <a:pPr marL="527050" indent="-400050">
              <a:lnSpc>
                <a:spcPct val="150000"/>
              </a:lnSpc>
              <a:buFont typeface="+mj-lt"/>
              <a:buAutoNum type="romanUcPeriod"/>
            </a:pPr>
            <a:endParaRPr lang="en-US" sz="2400" dirty="0">
              <a:latin typeface="Times New Roman" panose="02020603050405020304" pitchFamily="18" charset="0"/>
              <a:cs typeface="Times New Roman" panose="02020603050405020304" pitchFamily="18" charset="0"/>
            </a:endParaRPr>
          </a:p>
          <a:p>
            <a:pPr marL="527050" indent="-400050">
              <a:lnSpc>
                <a:spcPct val="150000"/>
              </a:lnSpc>
              <a:buFont typeface="+mj-lt"/>
              <a:buAutoNum type="romanUcPeriod"/>
            </a:pPr>
            <a:endParaRPr lang="en-US" sz="2400" dirty="0">
              <a:latin typeface="Times New Roman" panose="02020603050405020304" pitchFamily="18" charset="0"/>
              <a:cs typeface="Times New Roman" panose="02020603050405020304" pitchFamily="18" charset="0"/>
            </a:endParaRPr>
          </a:p>
          <a:p>
            <a:pPr marL="527050" indent="-400050">
              <a:lnSpc>
                <a:spcPct val="150000"/>
              </a:lnSpc>
              <a:buFont typeface="+mj-lt"/>
              <a:buAutoNum type="romanUcPeriod"/>
            </a:pPr>
            <a:endParaRPr lang="en-US" sz="2400" dirty="0">
              <a:latin typeface="Times New Roman" panose="02020603050405020304" pitchFamily="18" charset="0"/>
              <a:cs typeface="Times New Roman" panose="02020603050405020304" pitchFamily="18" charset="0"/>
            </a:endParaRPr>
          </a:p>
          <a:p>
            <a:pPr marL="527050" indent="-400050">
              <a:lnSpc>
                <a:spcPct val="150000"/>
              </a:lnSpc>
              <a:buFont typeface="+mj-lt"/>
              <a:buAutoNum type="romanUcPeriod"/>
            </a:pPr>
            <a:endParaRPr lang="en-US" sz="2400" dirty="0">
              <a:latin typeface="Times New Roman" panose="02020603050405020304" pitchFamily="18" charset="0"/>
              <a:cs typeface="Times New Roman" panose="02020603050405020304" pitchFamily="18" charset="0"/>
            </a:endParaRPr>
          </a:p>
          <a:p>
            <a:pPr marL="527050" indent="-400050">
              <a:lnSpc>
                <a:spcPct val="150000"/>
              </a:lnSpc>
              <a:buFont typeface="+mj-lt"/>
              <a:buAutoNum type="romanUcPeriod"/>
            </a:pPr>
            <a:endParaRPr lang="en-US" sz="2400" dirty="0">
              <a:latin typeface="Times New Roman" panose="02020603050405020304" pitchFamily="18" charset="0"/>
              <a:cs typeface="Times New Roman" panose="02020603050405020304" pitchFamily="18" charset="0"/>
            </a:endParaRPr>
          </a:p>
          <a:p>
            <a:pPr marL="527050" indent="-400050">
              <a:lnSpc>
                <a:spcPct val="150000"/>
              </a:lnSpc>
              <a:buFont typeface="+mj-lt"/>
              <a:buAutoNum type="romanUcPeriod"/>
            </a:pPr>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6220691" y="2184987"/>
            <a:ext cx="4793673" cy="2862322"/>
          </a:xfrm>
          <a:prstGeom prst="rect">
            <a:avLst/>
          </a:prstGeom>
        </p:spPr>
        <p:txBody>
          <a:bodyPr wrap="square">
            <a:spAutoFit/>
          </a:bodyPr>
          <a:lstStyle/>
          <a:p>
            <a:pPr marL="127000">
              <a:lnSpc>
                <a:spcPct val="150000"/>
              </a:lnSpc>
            </a:pPr>
            <a:r>
              <a:rPr lang="en-US" sz="2400" dirty="0">
                <a:latin typeface="Times New Roman" panose="02020603050405020304" pitchFamily="18" charset="0"/>
                <a:cs typeface="Times New Roman" panose="02020603050405020304" pitchFamily="18" charset="0"/>
              </a:rPr>
              <a:t>VI.	</a:t>
            </a:r>
            <a:r>
              <a:rPr lang="en-US" sz="2400" b="1" dirty="0">
                <a:latin typeface="Times New Roman" panose="02020603050405020304" pitchFamily="18" charset="0"/>
                <a:cs typeface="Times New Roman" panose="02020603050405020304" pitchFamily="18" charset="0"/>
              </a:rPr>
              <a:t>Testing</a:t>
            </a:r>
          </a:p>
          <a:p>
            <a:pPr marL="127000">
              <a:lnSpc>
                <a:spcPct val="150000"/>
              </a:lnSpc>
            </a:pPr>
            <a:r>
              <a:rPr lang="en-US" sz="2400" b="1" dirty="0">
                <a:latin typeface="Times New Roman" panose="02020603050405020304" pitchFamily="18" charset="0"/>
                <a:cs typeface="Times New Roman" panose="02020603050405020304" pitchFamily="18" charset="0"/>
              </a:rPr>
              <a:t>VII.	Prototype</a:t>
            </a:r>
          </a:p>
          <a:p>
            <a:pPr marL="127000">
              <a:lnSpc>
                <a:spcPct val="150000"/>
              </a:lnSpc>
            </a:pPr>
            <a:r>
              <a:rPr lang="en-US" sz="2400" b="1" dirty="0">
                <a:latin typeface="Times New Roman" panose="02020603050405020304" pitchFamily="18" charset="0"/>
                <a:cs typeface="Times New Roman" panose="02020603050405020304" pitchFamily="18" charset="0"/>
              </a:rPr>
              <a:t>VIII.	</a:t>
            </a:r>
            <a:r>
              <a:rPr lang="en-US" sz="2400" b="1" dirty="0" err="1">
                <a:latin typeface="Times New Roman" panose="02020603050405020304" pitchFamily="18" charset="0"/>
                <a:cs typeface="Times New Roman" panose="02020603050405020304" pitchFamily="18" charset="0"/>
              </a:rPr>
              <a:t>Quản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lý</a:t>
            </a:r>
            <a:endParaRPr lang="en-US" sz="2400" b="1" dirty="0">
              <a:latin typeface="Times New Roman" panose="02020603050405020304" pitchFamily="18" charset="0"/>
              <a:cs typeface="Times New Roman" panose="02020603050405020304" pitchFamily="18" charset="0"/>
            </a:endParaRPr>
          </a:p>
          <a:p>
            <a:pPr marL="127000">
              <a:lnSpc>
                <a:spcPct val="150000"/>
              </a:lnSpc>
            </a:pPr>
            <a:r>
              <a:rPr lang="en-US" sz="2400" b="1" dirty="0">
                <a:latin typeface="Times New Roman" panose="02020603050405020304" pitchFamily="18" charset="0"/>
                <a:cs typeface="Times New Roman" panose="02020603050405020304" pitchFamily="18" charset="0"/>
              </a:rPr>
              <a:t>IX. 	Reflection </a:t>
            </a:r>
          </a:p>
          <a:p>
            <a:pPr marL="127000">
              <a:lnSpc>
                <a:spcPct val="150000"/>
              </a:lnSpc>
            </a:pPr>
            <a:r>
              <a:rPr lang="en-US" sz="2400" b="1" dirty="0">
                <a:latin typeface="Times New Roman" panose="02020603050405020304" pitchFamily="18" charset="0"/>
                <a:cs typeface="Times New Roman" panose="02020603050405020304" pitchFamily="18" charset="0"/>
              </a:rPr>
              <a:t>X.	Demo</a:t>
            </a:r>
          </a:p>
        </p:txBody>
      </p:sp>
      <p:sp>
        <p:nvSpPr>
          <p:cNvPr id="5" name="Rectangle 4">
            <a:extLst>
              <a:ext uri="{FF2B5EF4-FFF2-40B4-BE49-F238E27FC236}">
                <a16:creationId xmlns:a16="http://schemas.microsoft.com/office/drawing/2014/main" id="{5D49195A-F6E8-0EA1-3879-642177669F1C}"/>
              </a:ext>
            </a:extLst>
          </p:cNvPr>
          <p:cNvSpPr/>
          <p:nvPr/>
        </p:nvSpPr>
        <p:spPr>
          <a:xfrm>
            <a:off x="11917566" y="6596390"/>
            <a:ext cx="274434" cy="307777"/>
          </a:xfrm>
          <a:prstGeom prst="rect">
            <a:avLst/>
          </a:prstGeom>
        </p:spPr>
        <p:txBody>
          <a:bodyPr wrap="none">
            <a:spAutoFit/>
          </a:bodyPr>
          <a:lstStyle/>
          <a:p>
            <a:r>
              <a:rPr lang="en-US" altLang="ko-KR" dirty="0">
                <a:solidFill>
                  <a:schemeClr val="tx1"/>
                </a:solidFill>
                <a:latin typeface="Times New Roman" panose="02020603050405020304" pitchFamily="18" charset="0"/>
                <a:cs typeface="Times New Roman" panose="02020603050405020304" pitchFamily="18" charset="0"/>
              </a:rPr>
              <a:t>3</a:t>
            </a:r>
          </a:p>
        </p:txBody>
      </p:sp>
    </p:spTree>
    <p:extLst>
      <p:ext uri="{BB962C8B-B14F-4D97-AF65-F5344CB8AC3E}">
        <p14:creationId xmlns:p14="http://schemas.microsoft.com/office/powerpoint/2010/main" val="3405253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1175" y="1907825"/>
            <a:ext cx="9829500" cy="1361848"/>
          </a:xfrm>
        </p:spPr>
        <p:txBody>
          <a:bodyPr/>
          <a:lstStyle/>
          <a:p>
            <a:pPr algn="ctr"/>
            <a:r>
              <a:rPr lang="en-US" sz="5400" b="1" dirty="0"/>
              <a:t>I. TỔNG QUAN DỰ ÁN</a:t>
            </a:r>
          </a:p>
        </p:txBody>
      </p:sp>
      <p:sp>
        <p:nvSpPr>
          <p:cNvPr id="4" name="Rectangle 3"/>
          <p:cNvSpPr/>
          <p:nvPr/>
        </p:nvSpPr>
        <p:spPr>
          <a:xfrm>
            <a:off x="3596713" y="3366655"/>
            <a:ext cx="521842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dirty="0"/>
          </a:p>
        </p:txBody>
      </p:sp>
      <p:sp>
        <p:nvSpPr>
          <p:cNvPr id="3" name="Rectangle 2">
            <a:extLst>
              <a:ext uri="{FF2B5EF4-FFF2-40B4-BE49-F238E27FC236}">
                <a16:creationId xmlns:a16="http://schemas.microsoft.com/office/drawing/2014/main" id="{448E8310-4E4C-6297-2694-C5A84634233A}"/>
              </a:ext>
            </a:extLst>
          </p:cNvPr>
          <p:cNvSpPr/>
          <p:nvPr/>
        </p:nvSpPr>
        <p:spPr>
          <a:xfrm>
            <a:off x="11917566" y="6596390"/>
            <a:ext cx="274434" cy="307777"/>
          </a:xfrm>
          <a:prstGeom prst="rect">
            <a:avLst/>
          </a:prstGeom>
        </p:spPr>
        <p:txBody>
          <a:bodyPr wrap="none">
            <a:spAutoFit/>
          </a:bodyPr>
          <a:lstStyle/>
          <a:p>
            <a:r>
              <a:rPr lang="en-US" altLang="ko-KR" dirty="0">
                <a:solidFill>
                  <a:schemeClr val="tx1"/>
                </a:solidFill>
                <a:latin typeface="Times New Roman" panose="02020603050405020304" pitchFamily="18" charset="0"/>
                <a:cs typeface="Times New Roman" panose="02020603050405020304" pitchFamily="18" charset="0"/>
              </a:rPr>
              <a:t>4</a:t>
            </a:r>
          </a:p>
        </p:txBody>
      </p:sp>
    </p:spTree>
    <p:extLst>
      <p:ext uri="{BB962C8B-B14F-4D97-AF65-F5344CB8AC3E}">
        <p14:creationId xmlns:p14="http://schemas.microsoft.com/office/powerpoint/2010/main" val="3074599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0"/>
          <p:cNvSpPr txBox="1">
            <a:spLocks noGrp="1"/>
          </p:cNvSpPr>
          <p:nvPr>
            <p:ph type="title"/>
          </p:nvPr>
        </p:nvSpPr>
        <p:spPr>
          <a:xfrm>
            <a:off x="977586" y="1671460"/>
            <a:ext cx="9829500" cy="7635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b="1" dirty="0" err="1">
                <a:solidFill>
                  <a:srgbClr val="C00000"/>
                </a:solidFill>
              </a:rPr>
              <a:t>Giới</a:t>
            </a:r>
            <a:r>
              <a:rPr lang="en-US" b="1" dirty="0">
                <a:solidFill>
                  <a:srgbClr val="C00000"/>
                </a:solidFill>
              </a:rPr>
              <a:t> </a:t>
            </a:r>
            <a:r>
              <a:rPr lang="en-US" b="1" dirty="0" err="1">
                <a:solidFill>
                  <a:srgbClr val="C00000"/>
                </a:solidFill>
              </a:rPr>
              <a:t>thiệu</a:t>
            </a:r>
            <a:endParaRPr b="1" dirty="0">
              <a:solidFill>
                <a:srgbClr val="C00000"/>
              </a:solidFill>
            </a:endParaRPr>
          </a:p>
        </p:txBody>
      </p:sp>
      <p:sp>
        <p:nvSpPr>
          <p:cNvPr id="159" name="Google Shape;159;p10"/>
          <p:cNvSpPr txBox="1">
            <a:spLocks noGrp="1"/>
          </p:cNvSpPr>
          <p:nvPr>
            <p:ph type="body" idx="1"/>
          </p:nvPr>
        </p:nvSpPr>
        <p:spPr>
          <a:xfrm>
            <a:off x="1291350" y="2434960"/>
            <a:ext cx="9829500" cy="2975240"/>
          </a:xfrm>
          <a:prstGeom prst="rect">
            <a:avLst/>
          </a:prstGeom>
        </p:spPr>
        <p:txBody>
          <a:bodyPr spcFirstLastPara="1" wrap="square" lIns="121900" tIns="121900" rIns="121900" bIns="121900" anchor="t" anchorCtr="0">
            <a:noAutofit/>
          </a:bodyPr>
          <a:lstStyle/>
          <a:p>
            <a:r>
              <a:rPr lang="en-US" sz="1900" dirty="0">
                <a:solidFill>
                  <a:srgbClr val="FF0000"/>
                </a:solidFill>
              </a:rPr>
              <a:t> </a:t>
            </a:r>
            <a:r>
              <a:rPr lang="vi-VN" sz="1800" dirty="0">
                <a:solidFill>
                  <a:schemeClr val="tx1"/>
                </a:solidFill>
                <a:latin typeface="+mn-lt"/>
              </a:rPr>
              <a:t>Ngày nay, việc sinh viên đi tìm kiếm việc làm đã không còn mới lạ. Từ sinh viên đang ngồi trên giảng đường đến sinh viên vừa ra trường đã tất bật đi tìm kiếm việc làm.</a:t>
            </a:r>
            <a:r>
              <a:rPr lang="en-US" sz="1800" dirty="0" err="1">
                <a:solidFill>
                  <a:schemeClr val="tx1"/>
                </a:solidFill>
                <a:latin typeface="+mn-lt"/>
              </a:rPr>
              <a:t>Đây</a:t>
            </a:r>
            <a:r>
              <a:rPr lang="en-US" sz="1800" dirty="0">
                <a:solidFill>
                  <a:schemeClr val="tx1"/>
                </a:solidFill>
                <a:latin typeface="+mn-lt"/>
              </a:rPr>
              <a:t> </a:t>
            </a:r>
            <a:r>
              <a:rPr lang="en-US" sz="1800" dirty="0" err="1">
                <a:solidFill>
                  <a:schemeClr val="tx1"/>
                </a:solidFill>
                <a:latin typeface="+mn-lt"/>
              </a:rPr>
              <a:t>vừa</a:t>
            </a:r>
            <a:r>
              <a:rPr lang="en-US" sz="1800" dirty="0">
                <a:solidFill>
                  <a:schemeClr val="tx1"/>
                </a:solidFill>
                <a:latin typeface="+mn-lt"/>
              </a:rPr>
              <a:t> </a:t>
            </a:r>
            <a:r>
              <a:rPr lang="en-US" sz="1800" dirty="0" err="1">
                <a:solidFill>
                  <a:schemeClr val="tx1"/>
                </a:solidFill>
                <a:latin typeface="+mn-lt"/>
              </a:rPr>
              <a:t>là</a:t>
            </a:r>
            <a:r>
              <a:rPr lang="en-US" sz="1800" dirty="0">
                <a:solidFill>
                  <a:schemeClr val="tx1"/>
                </a:solidFill>
                <a:latin typeface="+mn-lt"/>
              </a:rPr>
              <a:t> </a:t>
            </a:r>
            <a:r>
              <a:rPr lang="en-US" sz="1800" dirty="0" err="1">
                <a:solidFill>
                  <a:schemeClr val="tx1"/>
                </a:solidFill>
                <a:latin typeface="+mn-lt"/>
              </a:rPr>
              <a:t>thách</a:t>
            </a:r>
            <a:r>
              <a:rPr lang="en-US" sz="1800" dirty="0">
                <a:solidFill>
                  <a:schemeClr val="tx1"/>
                </a:solidFill>
                <a:latin typeface="+mn-lt"/>
              </a:rPr>
              <a:t> </a:t>
            </a:r>
            <a:r>
              <a:rPr lang="en-US" sz="1800" dirty="0" err="1">
                <a:solidFill>
                  <a:schemeClr val="tx1"/>
                </a:solidFill>
                <a:latin typeface="+mn-lt"/>
              </a:rPr>
              <a:t>thức</a:t>
            </a:r>
            <a:r>
              <a:rPr lang="en-US" sz="1800" dirty="0">
                <a:solidFill>
                  <a:schemeClr val="tx1"/>
                </a:solidFill>
                <a:latin typeface="+mn-lt"/>
              </a:rPr>
              <a:t> </a:t>
            </a:r>
            <a:r>
              <a:rPr lang="en-US" sz="1800" dirty="0" err="1">
                <a:solidFill>
                  <a:schemeClr val="tx1"/>
                </a:solidFill>
                <a:latin typeface="+mn-lt"/>
              </a:rPr>
              <a:t>cũng</a:t>
            </a:r>
            <a:r>
              <a:rPr lang="en-US" sz="1800" dirty="0">
                <a:solidFill>
                  <a:schemeClr val="tx1"/>
                </a:solidFill>
                <a:latin typeface="+mn-lt"/>
              </a:rPr>
              <a:t> </a:t>
            </a:r>
            <a:r>
              <a:rPr lang="en-US" sz="1800" dirty="0" err="1">
                <a:solidFill>
                  <a:schemeClr val="tx1"/>
                </a:solidFill>
                <a:latin typeface="+mn-lt"/>
              </a:rPr>
              <a:t>như</a:t>
            </a:r>
            <a:r>
              <a:rPr lang="en-US" sz="1800" dirty="0">
                <a:solidFill>
                  <a:schemeClr val="tx1"/>
                </a:solidFill>
                <a:latin typeface="+mn-lt"/>
              </a:rPr>
              <a:t> </a:t>
            </a:r>
            <a:r>
              <a:rPr lang="en-US" sz="1800" dirty="0" err="1">
                <a:solidFill>
                  <a:schemeClr val="tx1"/>
                </a:solidFill>
                <a:latin typeface="+mn-lt"/>
              </a:rPr>
              <a:t>là</a:t>
            </a:r>
            <a:r>
              <a:rPr lang="en-US" sz="1800" dirty="0">
                <a:solidFill>
                  <a:schemeClr val="tx1"/>
                </a:solidFill>
                <a:latin typeface="+mn-lt"/>
              </a:rPr>
              <a:t> </a:t>
            </a:r>
            <a:r>
              <a:rPr lang="en-US" sz="1800" dirty="0" err="1">
                <a:solidFill>
                  <a:schemeClr val="tx1"/>
                </a:solidFill>
                <a:latin typeface="+mn-lt"/>
              </a:rPr>
              <a:t>cơ</a:t>
            </a:r>
            <a:r>
              <a:rPr lang="en-US" sz="1800" dirty="0">
                <a:solidFill>
                  <a:schemeClr val="tx1"/>
                </a:solidFill>
                <a:latin typeface="+mn-lt"/>
              </a:rPr>
              <a:t> </a:t>
            </a:r>
            <a:r>
              <a:rPr lang="en-US" sz="1800" dirty="0" err="1">
                <a:solidFill>
                  <a:schemeClr val="tx1"/>
                </a:solidFill>
                <a:latin typeface="+mn-lt"/>
              </a:rPr>
              <a:t>hội</a:t>
            </a:r>
            <a:r>
              <a:rPr lang="en-US" sz="1800" dirty="0">
                <a:solidFill>
                  <a:schemeClr val="tx1"/>
                </a:solidFill>
                <a:latin typeface="+mn-lt"/>
              </a:rPr>
              <a:t> </a:t>
            </a:r>
            <a:r>
              <a:rPr lang="en-US" sz="1800" dirty="0" err="1">
                <a:solidFill>
                  <a:schemeClr val="tx1"/>
                </a:solidFill>
                <a:latin typeface="+mn-lt"/>
              </a:rPr>
              <a:t>cho</a:t>
            </a:r>
            <a:r>
              <a:rPr lang="en-US" sz="1800" dirty="0">
                <a:solidFill>
                  <a:schemeClr val="tx1"/>
                </a:solidFill>
                <a:latin typeface="+mn-lt"/>
              </a:rPr>
              <a:t> </a:t>
            </a:r>
            <a:r>
              <a:rPr lang="en-US" sz="1800" dirty="0" err="1">
                <a:solidFill>
                  <a:schemeClr val="tx1"/>
                </a:solidFill>
                <a:latin typeface="+mn-lt"/>
              </a:rPr>
              <a:t>ngành</a:t>
            </a:r>
            <a:r>
              <a:rPr lang="en-US" sz="1800" dirty="0">
                <a:solidFill>
                  <a:schemeClr val="tx1"/>
                </a:solidFill>
                <a:latin typeface="+mn-lt"/>
              </a:rPr>
              <a:t> </a:t>
            </a:r>
            <a:r>
              <a:rPr lang="en-US" sz="1800" dirty="0" err="1">
                <a:solidFill>
                  <a:schemeClr val="tx1"/>
                </a:solidFill>
                <a:latin typeface="+mn-lt"/>
              </a:rPr>
              <a:t>công</a:t>
            </a:r>
            <a:r>
              <a:rPr lang="en-US" sz="1800" dirty="0">
                <a:solidFill>
                  <a:schemeClr val="tx1"/>
                </a:solidFill>
                <a:latin typeface="+mn-lt"/>
              </a:rPr>
              <a:t> </a:t>
            </a:r>
            <a:r>
              <a:rPr lang="en-US" sz="1800" dirty="0" err="1">
                <a:solidFill>
                  <a:schemeClr val="tx1"/>
                </a:solidFill>
                <a:latin typeface="+mn-lt"/>
              </a:rPr>
              <a:t>nghệ</a:t>
            </a:r>
            <a:r>
              <a:rPr lang="en-US" sz="1800" dirty="0">
                <a:solidFill>
                  <a:schemeClr val="tx1"/>
                </a:solidFill>
                <a:latin typeface="+mn-lt"/>
              </a:rPr>
              <a:t> </a:t>
            </a:r>
            <a:r>
              <a:rPr lang="en-US" sz="1800" dirty="0" err="1">
                <a:solidFill>
                  <a:schemeClr val="tx1"/>
                </a:solidFill>
                <a:latin typeface="+mn-lt"/>
              </a:rPr>
              <a:t>thông</a:t>
            </a:r>
            <a:r>
              <a:rPr lang="en-US" sz="1800" dirty="0">
                <a:solidFill>
                  <a:schemeClr val="tx1"/>
                </a:solidFill>
                <a:latin typeface="+mn-lt"/>
              </a:rPr>
              <a:t> tin </a:t>
            </a:r>
            <a:r>
              <a:rPr lang="en-US" sz="1800" dirty="0" err="1">
                <a:solidFill>
                  <a:schemeClr val="tx1"/>
                </a:solidFill>
                <a:latin typeface="+mn-lt"/>
              </a:rPr>
              <a:t>chúng</a:t>
            </a:r>
            <a:r>
              <a:rPr lang="en-US" sz="1800" dirty="0">
                <a:solidFill>
                  <a:schemeClr val="tx1"/>
                </a:solidFill>
                <a:latin typeface="+mn-lt"/>
              </a:rPr>
              <a:t> ta </a:t>
            </a:r>
            <a:r>
              <a:rPr lang="en-US" sz="1800" dirty="0" err="1">
                <a:solidFill>
                  <a:schemeClr val="tx1"/>
                </a:solidFill>
                <a:latin typeface="+mn-lt"/>
              </a:rPr>
              <a:t>phát</a:t>
            </a:r>
            <a:r>
              <a:rPr lang="en-US" sz="1800" dirty="0">
                <a:solidFill>
                  <a:schemeClr val="tx1"/>
                </a:solidFill>
                <a:latin typeface="+mn-lt"/>
              </a:rPr>
              <a:t> </a:t>
            </a:r>
            <a:r>
              <a:rPr lang="en-US" sz="1800" dirty="0" err="1">
                <a:solidFill>
                  <a:schemeClr val="tx1"/>
                </a:solidFill>
                <a:latin typeface="+mn-lt"/>
              </a:rPr>
              <a:t>triển</a:t>
            </a:r>
            <a:r>
              <a:rPr lang="en-US" sz="1800" dirty="0">
                <a:solidFill>
                  <a:schemeClr val="tx1"/>
                </a:solidFill>
                <a:latin typeface="+mn-lt"/>
              </a:rPr>
              <a:t> </a:t>
            </a:r>
            <a:r>
              <a:rPr lang="en-US" sz="1800" dirty="0" err="1">
                <a:solidFill>
                  <a:schemeClr val="tx1"/>
                </a:solidFill>
                <a:latin typeface="+mn-lt"/>
              </a:rPr>
              <a:t>mạnh</a:t>
            </a:r>
            <a:r>
              <a:rPr lang="en-US" sz="1800" dirty="0">
                <a:solidFill>
                  <a:schemeClr val="tx1"/>
                </a:solidFill>
                <a:latin typeface="+mn-lt"/>
              </a:rPr>
              <a:t> </a:t>
            </a:r>
            <a:r>
              <a:rPr lang="en-US" sz="1800" dirty="0" err="1">
                <a:solidFill>
                  <a:schemeClr val="tx1"/>
                </a:solidFill>
                <a:latin typeface="+mn-lt"/>
              </a:rPr>
              <a:t>mẽ</a:t>
            </a:r>
            <a:r>
              <a:rPr lang="en-US" sz="1800" dirty="0">
                <a:solidFill>
                  <a:schemeClr val="tx1"/>
                </a:solidFill>
                <a:latin typeface="+mn-lt"/>
              </a:rPr>
              <a:t>.</a:t>
            </a:r>
          </a:p>
          <a:p>
            <a:r>
              <a:rPr lang="en-US" sz="1900" dirty="0">
                <a:solidFill>
                  <a:srgbClr val="FF0000"/>
                </a:solidFill>
                <a:latin typeface="+mn-lt"/>
              </a:rPr>
              <a:t> </a:t>
            </a:r>
            <a:r>
              <a:rPr lang="vi-VN" sz="1800" b="0" i="0" dirty="0">
                <a:solidFill>
                  <a:srgbClr val="081C36"/>
                </a:solidFill>
                <a:effectLst/>
                <a:latin typeface="+mn-lt"/>
              </a:rPr>
              <a:t>Vì vậy, việc chuyển đổi số trong lĩnh vực kinh doanh dịch vụ càng phải cấp thiết. Từ việc nhận ra các vấn đề trong lĩnh vực tìm kiếm việc làm, cụ thể là về việc tìm kiếm việc làm cho sinh viên, dự án này tạo ra nhằm hỗ trợ sinh viên tiết kiệm thời gian, giúp thuận tiện hơn trong việc quản lý thời gian. Ứng dụng này sẽ giúp sinh viên dễ dàng tìm hiểu về các công ty phù hợp với khả năng hiện có của mình.</a:t>
            </a:r>
            <a:endParaRPr lang="en-US" sz="1800" dirty="0">
              <a:solidFill>
                <a:srgbClr val="FF0000"/>
              </a:solidFill>
              <a:latin typeface="+mn-lt"/>
            </a:endParaRPr>
          </a:p>
        </p:txBody>
      </p:sp>
      <p:sp>
        <p:nvSpPr>
          <p:cNvPr id="160" name="Google Shape;160;p10"/>
          <p:cNvSpPr/>
          <p:nvPr/>
        </p:nvSpPr>
        <p:spPr>
          <a:xfrm>
            <a:off x="11548085" y="1192960"/>
            <a:ext cx="478500" cy="47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1" name="Google Shape;161;p10" descr="Add"/>
          <p:cNvSpPr/>
          <p:nvPr/>
        </p:nvSpPr>
        <p:spPr>
          <a:xfrm rot="2764855">
            <a:off x="11643618" y="1295294"/>
            <a:ext cx="285623" cy="285623"/>
          </a:xfrm>
          <a:custGeom>
            <a:avLst/>
            <a:gdLst/>
            <a:ahLst/>
            <a:cxnLst/>
            <a:rect l="l" t="t" r="r" b="b"/>
            <a:pathLst>
              <a:path w="762000" h="762000" extrusionOk="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0">
            <a:hlinkClick r:id="rId3" action="ppaction://hlinksldjump"/>
          </p:cNvPr>
          <p:cNvSpPr/>
          <p:nvPr/>
        </p:nvSpPr>
        <p:spPr>
          <a:xfrm>
            <a:off x="11548085" y="1192960"/>
            <a:ext cx="478500" cy="4785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860C10F3-B631-4ABE-D27A-7351CAD476AA}"/>
              </a:ext>
            </a:extLst>
          </p:cNvPr>
          <p:cNvSpPr/>
          <p:nvPr/>
        </p:nvSpPr>
        <p:spPr>
          <a:xfrm>
            <a:off x="11917566" y="6596390"/>
            <a:ext cx="274434" cy="307777"/>
          </a:xfrm>
          <a:prstGeom prst="rect">
            <a:avLst/>
          </a:prstGeom>
        </p:spPr>
        <p:txBody>
          <a:bodyPr wrap="none">
            <a:spAutoFit/>
          </a:bodyPr>
          <a:lstStyle/>
          <a:p>
            <a:r>
              <a:rPr lang="en-US" altLang="ko-KR" dirty="0">
                <a:solidFill>
                  <a:schemeClr val="tx1"/>
                </a:solidFill>
                <a:latin typeface="Times New Roman" panose="02020603050405020304" pitchFamily="18" charset="0"/>
                <a:cs typeface="Times New Roman" panose="02020603050405020304" pitchFamily="18" charset="0"/>
              </a:rPr>
              <a:t>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0"/>
          <p:cNvSpPr txBox="1">
            <a:spLocks noGrp="1"/>
          </p:cNvSpPr>
          <p:nvPr>
            <p:ph type="title"/>
          </p:nvPr>
        </p:nvSpPr>
        <p:spPr>
          <a:xfrm>
            <a:off x="977586" y="1671460"/>
            <a:ext cx="9829500" cy="7635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b="1" dirty="0" err="1">
                <a:solidFill>
                  <a:srgbClr val="C00000"/>
                </a:solidFill>
              </a:rPr>
              <a:t>Chức</a:t>
            </a:r>
            <a:r>
              <a:rPr lang="en-US" b="1" dirty="0">
                <a:solidFill>
                  <a:srgbClr val="C00000"/>
                </a:solidFill>
              </a:rPr>
              <a:t> </a:t>
            </a:r>
            <a:r>
              <a:rPr lang="en-US" b="1" dirty="0" err="1">
                <a:solidFill>
                  <a:srgbClr val="C00000"/>
                </a:solidFill>
              </a:rPr>
              <a:t>năng</a:t>
            </a:r>
            <a:r>
              <a:rPr lang="en-US" b="1" dirty="0">
                <a:solidFill>
                  <a:srgbClr val="C00000"/>
                </a:solidFill>
              </a:rPr>
              <a:t> </a:t>
            </a:r>
            <a:r>
              <a:rPr lang="en-US" b="1" dirty="0" err="1">
                <a:solidFill>
                  <a:srgbClr val="C00000"/>
                </a:solidFill>
              </a:rPr>
              <a:t>tổng</a:t>
            </a:r>
            <a:r>
              <a:rPr lang="en-US" b="1" dirty="0">
                <a:solidFill>
                  <a:srgbClr val="C00000"/>
                </a:solidFill>
              </a:rPr>
              <a:t> </a:t>
            </a:r>
            <a:r>
              <a:rPr lang="en-US" b="1" dirty="0" err="1">
                <a:solidFill>
                  <a:srgbClr val="C00000"/>
                </a:solidFill>
              </a:rPr>
              <a:t>quát</a:t>
            </a:r>
            <a:endParaRPr b="1" dirty="0">
              <a:solidFill>
                <a:srgbClr val="C00000"/>
              </a:solidFill>
            </a:endParaRPr>
          </a:p>
        </p:txBody>
      </p:sp>
      <p:sp>
        <p:nvSpPr>
          <p:cNvPr id="159" name="Google Shape;159;p10"/>
          <p:cNvSpPr txBox="1">
            <a:spLocks noGrp="1"/>
          </p:cNvSpPr>
          <p:nvPr>
            <p:ph type="body" idx="1"/>
          </p:nvPr>
        </p:nvSpPr>
        <p:spPr>
          <a:xfrm>
            <a:off x="1291349" y="2434960"/>
            <a:ext cx="10035411" cy="2751580"/>
          </a:xfrm>
          <a:prstGeom prst="rect">
            <a:avLst/>
          </a:prstGeom>
        </p:spPr>
        <p:txBody>
          <a:bodyPr spcFirstLastPara="1" wrap="square" lIns="121900" tIns="121900" rIns="121900" bIns="121900" anchor="t" anchorCtr="0">
            <a:noAutofit/>
          </a:bodyPr>
          <a:lstStyle/>
          <a:p>
            <a:r>
              <a:rPr lang="en-US" sz="2400" b="1" i="1" u="sng" dirty="0" err="1">
                <a:solidFill>
                  <a:schemeClr val="tx1"/>
                </a:solidFill>
              </a:rPr>
              <a:t>Chức</a:t>
            </a:r>
            <a:r>
              <a:rPr lang="en-US" sz="2400" b="1" i="1" u="sng" dirty="0">
                <a:solidFill>
                  <a:schemeClr val="tx1"/>
                </a:solidFill>
              </a:rPr>
              <a:t> </a:t>
            </a:r>
            <a:r>
              <a:rPr lang="en-US" sz="2400" b="1" i="1" u="sng" dirty="0" err="1">
                <a:solidFill>
                  <a:schemeClr val="tx1"/>
                </a:solidFill>
              </a:rPr>
              <a:t>năng</a:t>
            </a:r>
            <a:r>
              <a:rPr lang="en-US" sz="2400" b="1" i="1" u="sng" dirty="0">
                <a:solidFill>
                  <a:schemeClr val="tx1"/>
                </a:solidFill>
              </a:rPr>
              <a:t> Sinh </a:t>
            </a:r>
            <a:r>
              <a:rPr lang="en-US" sz="2400" b="1" i="1" u="sng" dirty="0" err="1">
                <a:solidFill>
                  <a:schemeClr val="tx1"/>
                </a:solidFill>
              </a:rPr>
              <a:t>viên</a:t>
            </a:r>
            <a:r>
              <a:rPr lang="en-US" sz="2400" dirty="0"/>
              <a:t>: </a:t>
            </a:r>
            <a:r>
              <a:rPr lang="en-US" sz="2400" dirty="0" err="1"/>
              <a:t>Quản</a:t>
            </a:r>
            <a:r>
              <a:rPr lang="en-US" sz="2400" dirty="0"/>
              <a:t> </a:t>
            </a:r>
            <a:r>
              <a:rPr lang="en-US" sz="2400" dirty="0" err="1"/>
              <a:t>lý</a:t>
            </a:r>
            <a:r>
              <a:rPr lang="en-US" sz="2400" dirty="0"/>
              <a:t> </a:t>
            </a:r>
            <a:r>
              <a:rPr lang="en-US" sz="2400" dirty="0" err="1"/>
              <a:t>bảng</a:t>
            </a:r>
            <a:r>
              <a:rPr lang="en-US" sz="2400" dirty="0"/>
              <a:t> </a:t>
            </a:r>
            <a:r>
              <a:rPr lang="en-US" sz="2400" dirty="0" err="1"/>
              <a:t>điểm</a:t>
            </a:r>
            <a:r>
              <a:rPr lang="en-US" sz="2400" dirty="0"/>
              <a:t> </a:t>
            </a:r>
            <a:r>
              <a:rPr lang="en-US" sz="2400" dirty="0" err="1"/>
              <a:t>cá</a:t>
            </a:r>
            <a:r>
              <a:rPr lang="en-US" sz="2400" dirty="0"/>
              <a:t> </a:t>
            </a:r>
            <a:r>
              <a:rPr lang="en-US" sz="2400" dirty="0" err="1"/>
              <a:t>nhân</a:t>
            </a:r>
            <a:r>
              <a:rPr lang="en-US" sz="2400" dirty="0"/>
              <a:t>, </a:t>
            </a:r>
            <a:r>
              <a:rPr lang="en-US" sz="2400" dirty="0" err="1"/>
              <a:t>ứng</a:t>
            </a:r>
            <a:r>
              <a:rPr lang="en-US" sz="2400" dirty="0"/>
              <a:t> </a:t>
            </a:r>
            <a:r>
              <a:rPr lang="en-US" sz="2400" dirty="0" err="1"/>
              <a:t>tuyển</a:t>
            </a:r>
            <a:r>
              <a:rPr lang="en-US" sz="2400" dirty="0"/>
              <a:t> </a:t>
            </a:r>
            <a:r>
              <a:rPr lang="en-US" sz="2400" dirty="0" err="1"/>
              <a:t>bài</a:t>
            </a:r>
            <a:r>
              <a:rPr lang="en-US" sz="2400" dirty="0"/>
              <a:t> </a:t>
            </a:r>
            <a:r>
              <a:rPr lang="en-US" sz="2400" dirty="0" err="1"/>
              <a:t>đăng</a:t>
            </a:r>
            <a:r>
              <a:rPr lang="en-US" sz="2400" dirty="0"/>
              <a:t> </a:t>
            </a:r>
            <a:r>
              <a:rPr lang="en-US" sz="2400" dirty="0" err="1"/>
              <a:t>tiêu</a:t>
            </a:r>
            <a:r>
              <a:rPr lang="en-US" sz="2400" dirty="0"/>
              <a:t> </a:t>
            </a:r>
            <a:r>
              <a:rPr lang="en-US" sz="2400" dirty="0" err="1"/>
              <a:t>chí</a:t>
            </a:r>
            <a:r>
              <a:rPr lang="en-US" sz="2400" dirty="0"/>
              <a:t>, </a:t>
            </a:r>
            <a:r>
              <a:rPr lang="en-US" sz="2400" dirty="0" err="1"/>
              <a:t>đánh</a:t>
            </a:r>
            <a:r>
              <a:rPr lang="en-US" sz="2400" dirty="0"/>
              <a:t> </a:t>
            </a:r>
            <a:r>
              <a:rPr lang="en-US" sz="2400" dirty="0" err="1"/>
              <a:t>giá</a:t>
            </a:r>
            <a:r>
              <a:rPr lang="en-US" sz="2400" dirty="0"/>
              <a:t> </a:t>
            </a:r>
            <a:r>
              <a:rPr lang="en-US" sz="2400" dirty="0" err="1"/>
              <a:t>công</a:t>
            </a:r>
            <a:r>
              <a:rPr lang="en-US" sz="2400" dirty="0"/>
              <a:t> ty,…</a:t>
            </a:r>
          </a:p>
          <a:p>
            <a:r>
              <a:rPr lang="en-US" sz="2400" b="1" i="1" u="sng" dirty="0" err="1">
                <a:solidFill>
                  <a:schemeClr val="tx1"/>
                </a:solidFill>
              </a:rPr>
              <a:t>Chức</a:t>
            </a:r>
            <a:r>
              <a:rPr lang="en-US" sz="2400" b="1" i="1" u="sng" dirty="0">
                <a:solidFill>
                  <a:schemeClr val="tx1"/>
                </a:solidFill>
              </a:rPr>
              <a:t> </a:t>
            </a:r>
            <a:r>
              <a:rPr lang="en-US" sz="2400" b="1" i="1" u="sng" dirty="0" err="1">
                <a:solidFill>
                  <a:schemeClr val="tx1"/>
                </a:solidFill>
              </a:rPr>
              <a:t>năng</a:t>
            </a:r>
            <a:r>
              <a:rPr lang="en-US" sz="2400" b="1" i="1" u="sng" dirty="0">
                <a:solidFill>
                  <a:schemeClr val="tx1"/>
                </a:solidFill>
              </a:rPr>
              <a:t> </a:t>
            </a:r>
            <a:r>
              <a:rPr lang="en-US" sz="2400" b="1" i="1" u="sng" dirty="0" err="1">
                <a:solidFill>
                  <a:schemeClr val="tx1"/>
                </a:solidFill>
              </a:rPr>
              <a:t>Công</a:t>
            </a:r>
            <a:r>
              <a:rPr lang="en-US" sz="2400" b="1" i="1" u="sng" dirty="0">
                <a:solidFill>
                  <a:schemeClr val="tx1"/>
                </a:solidFill>
              </a:rPr>
              <a:t> ty</a:t>
            </a:r>
            <a:r>
              <a:rPr lang="en-US" sz="2400" dirty="0"/>
              <a:t>: </a:t>
            </a:r>
            <a:r>
              <a:rPr lang="en-US" sz="2400" dirty="0" err="1"/>
              <a:t>Xem</a:t>
            </a:r>
            <a:r>
              <a:rPr lang="en-US" sz="2400" dirty="0"/>
              <a:t> </a:t>
            </a:r>
            <a:r>
              <a:rPr lang="en-US" sz="2400" dirty="0" err="1"/>
              <a:t>danh</a:t>
            </a:r>
            <a:r>
              <a:rPr lang="en-US" sz="2400" dirty="0"/>
              <a:t> </a:t>
            </a:r>
            <a:r>
              <a:rPr lang="en-US" sz="2400" dirty="0" err="1"/>
              <a:t>sách</a:t>
            </a:r>
            <a:r>
              <a:rPr lang="en-US" sz="2400" dirty="0"/>
              <a:t> </a:t>
            </a:r>
            <a:r>
              <a:rPr lang="en-US" sz="2400" dirty="0" err="1"/>
              <a:t>sinh</a:t>
            </a:r>
            <a:r>
              <a:rPr lang="en-US" sz="2400" dirty="0"/>
              <a:t> </a:t>
            </a:r>
            <a:r>
              <a:rPr lang="en-US" sz="2400" dirty="0" err="1"/>
              <a:t>viên</a:t>
            </a:r>
            <a:r>
              <a:rPr lang="en-US" sz="2400" dirty="0"/>
              <a:t> /</a:t>
            </a:r>
            <a:r>
              <a:rPr lang="en-US" sz="2400" dirty="0" err="1"/>
              <a:t>Xuất</a:t>
            </a:r>
            <a:r>
              <a:rPr lang="en-US" sz="2400" dirty="0"/>
              <a:t> file /</a:t>
            </a:r>
            <a:r>
              <a:rPr lang="en-US" sz="2400" dirty="0" err="1"/>
              <a:t>Gửi</a:t>
            </a:r>
            <a:r>
              <a:rPr lang="en-US" sz="2400" dirty="0"/>
              <a:t> Email </a:t>
            </a:r>
            <a:r>
              <a:rPr lang="en-US" sz="2400" dirty="0" err="1"/>
              <a:t>phỏng</a:t>
            </a:r>
            <a:r>
              <a:rPr lang="en-US" sz="2400" dirty="0"/>
              <a:t> </a:t>
            </a:r>
            <a:r>
              <a:rPr lang="en-US" sz="2400" dirty="0" err="1"/>
              <a:t>vấn</a:t>
            </a:r>
            <a:r>
              <a:rPr lang="en-US" sz="2400" dirty="0"/>
              <a:t>, </a:t>
            </a:r>
            <a:r>
              <a:rPr lang="en-US" sz="2400" dirty="0" err="1"/>
              <a:t>quản</a:t>
            </a:r>
            <a:r>
              <a:rPr lang="en-US" sz="2400" dirty="0"/>
              <a:t> </a:t>
            </a:r>
            <a:r>
              <a:rPr lang="en-US" sz="2400" dirty="0" err="1"/>
              <a:t>lý</a:t>
            </a:r>
            <a:r>
              <a:rPr lang="en-US" sz="2400" dirty="0"/>
              <a:t> </a:t>
            </a:r>
            <a:r>
              <a:rPr lang="en-US" sz="2400" dirty="0" err="1"/>
              <a:t>bài</a:t>
            </a:r>
            <a:r>
              <a:rPr lang="en-US" sz="2400" dirty="0"/>
              <a:t> </a:t>
            </a:r>
            <a:r>
              <a:rPr lang="en-US" sz="2400" dirty="0" err="1"/>
              <a:t>đăng</a:t>
            </a:r>
            <a:r>
              <a:rPr lang="en-US" sz="2400" dirty="0"/>
              <a:t> </a:t>
            </a:r>
            <a:r>
              <a:rPr lang="en-US" sz="2400" dirty="0" err="1"/>
              <a:t>tiêu</a:t>
            </a:r>
            <a:r>
              <a:rPr lang="en-US" sz="2400" dirty="0"/>
              <a:t> </a:t>
            </a:r>
            <a:r>
              <a:rPr lang="en-US" sz="2400" dirty="0" err="1"/>
              <a:t>chí</a:t>
            </a:r>
            <a:r>
              <a:rPr lang="en-US" sz="2400" dirty="0"/>
              <a:t>, </a:t>
            </a:r>
            <a:r>
              <a:rPr lang="en-US" sz="2400" dirty="0" err="1"/>
              <a:t>quản</a:t>
            </a:r>
            <a:r>
              <a:rPr lang="en-US" sz="2400" dirty="0"/>
              <a:t> </a:t>
            </a:r>
            <a:r>
              <a:rPr lang="en-US" sz="2400" dirty="0" err="1"/>
              <a:t>lí</a:t>
            </a:r>
            <a:r>
              <a:rPr lang="en-US" sz="2400" dirty="0"/>
              <a:t> profile </a:t>
            </a:r>
            <a:r>
              <a:rPr lang="en-US" sz="2400" dirty="0" err="1"/>
              <a:t>công</a:t>
            </a:r>
            <a:r>
              <a:rPr lang="en-US" sz="2400" dirty="0"/>
              <a:t> ty,..</a:t>
            </a:r>
          </a:p>
          <a:p>
            <a:r>
              <a:rPr lang="en-US" sz="2400" b="1" i="1" u="sng" dirty="0" err="1">
                <a:solidFill>
                  <a:schemeClr val="tx1"/>
                </a:solidFill>
              </a:rPr>
              <a:t>Chức</a:t>
            </a:r>
            <a:r>
              <a:rPr lang="en-US" sz="2400" b="1" i="1" u="sng" dirty="0">
                <a:solidFill>
                  <a:schemeClr val="tx1"/>
                </a:solidFill>
              </a:rPr>
              <a:t> </a:t>
            </a:r>
            <a:r>
              <a:rPr lang="en-US" sz="2400" b="1" i="1" u="sng" dirty="0" err="1">
                <a:solidFill>
                  <a:schemeClr val="tx1"/>
                </a:solidFill>
              </a:rPr>
              <a:t>năng</a:t>
            </a:r>
            <a:r>
              <a:rPr lang="en-US" sz="2400" b="1" i="1" u="sng" dirty="0">
                <a:solidFill>
                  <a:schemeClr val="tx1"/>
                </a:solidFill>
              </a:rPr>
              <a:t> </a:t>
            </a:r>
            <a:r>
              <a:rPr lang="en-US" sz="2400" b="1" i="1" u="sng" dirty="0" err="1">
                <a:solidFill>
                  <a:schemeClr val="tx1"/>
                </a:solidFill>
              </a:rPr>
              <a:t>của</a:t>
            </a:r>
            <a:r>
              <a:rPr lang="en-US" sz="2400" b="1" i="1" u="sng" dirty="0">
                <a:solidFill>
                  <a:schemeClr val="tx1"/>
                </a:solidFill>
              </a:rPr>
              <a:t> Khoa</a:t>
            </a:r>
            <a:r>
              <a:rPr lang="en-US" sz="2400" dirty="0"/>
              <a:t>: </a:t>
            </a:r>
            <a:r>
              <a:rPr lang="en-US" sz="2400" dirty="0" err="1"/>
              <a:t>Duyệt</a:t>
            </a:r>
            <a:r>
              <a:rPr lang="en-US" sz="2400" dirty="0"/>
              <a:t> </a:t>
            </a:r>
            <a:r>
              <a:rPr lang="en-US" sz="2400" dirty="0" err="1"/>
              <a:t>bài</a:t>
            </a:r>
            <a:r>
              <a:rPr lang="en-US" sz="2400" dirty="0"/>
              <a:t> </a:t>
            </a:r>
            <a:r>
              <a:rPr lang="en-US" sz="2400" dirty="0" err="1"/>
              <a:t>đăng</a:t>
            </a:r>
            <a:r>
              <a:rPr lang="en-US" sz="2400" dirty="0"/>
              <a:t> </a:t>
            </a:r>
            <a:r>
              <a:rPr lang="en-US" sz="2400" dirty="0" err="1"/>
              <a:t>tiêu</a:t>
            </a:r>
            <a:r>
              <a:rPr lang="en-US" sz="2400" dirty="0"/>
              <a:t> </a:t>
            </a:r>
            <a:r>
              <a:rPr lang="en-US" sz="2400" dirty="0" err="1"/>
              <a:t>chí</a:t>
            </a:r>
            <a:r>
              <a:rPr lang="en-US" sz="2400" dirty="0"/>
              <a:t>, </a:t>
            </a:r>
            <a:r>
              <a:rPr lang="en-US" sz="2400" dirty="0" err="1"/>
              <a:t>gửi</a:t>
            </a:r>
            <a:r>
              <a:rPr lang="en-US" sz="2400" dirty="0"/>
              <a:t> </a:t>
            </a:r>
            <a:r>
              <a:rPr lang="en-US" sz="2400" dirty="0" err="1"/>
              <a:t>danh</a:t>
            </a:r>
            <a:r>
              <a:rPr lang="en-US" sz="2400" dirty="0"/>
              <a:t> </a:t>
            </a:r>
            <a:r>
              <a:rPr lang="en-US" sz="2400" dirty="0" err="1"/>
              <a:t>sách</a:t>
            </a:r>
            <a:r>
              <a:rPr lang="en-US" sz="2400" dirty="0"/>
              <a:t> </a:t>
            </a:r>
            <a:r>
              <a:rPr lang="en-US" sz="2400" dirty="0" err="1"/>
              <a:t>sinh</a:t>
            </a:r>
            <a:r>
              <a:rPr lang="en-US" sz="2400" dirty="0"/>
              <a:t> </a:t>
            </a:r>
            <a:r>
              <a:rPr lang="en-US" sz="2400" dirty="0" err="1"/>
              <a:t>viên</a:t>
            </a:r>
            <a:r>
              <a:rPr lang="en-US" sz="2400" dirty="0"/>
              <a:t> </a:t>
            </a:r>
            <a:r>
              <a:rPr lang="en-US" sz="2400" dirty="0" err="1"/>
              <a:t>đạt</a:t>
            </a:r>
            <a:r>
              <a:rPr lang="en-US" sz="2400" dirty="0"/>
              <a:t> </a:t>
            </a:r>
            <a:r>
              <a:rPr lang="en-US" sz="2400" dirty="0" err="1"/>
              <a:t>tiêu</a:t>
            </a:r>
            <a:r>
              <a:rPr lang="en-US" sz="2400" dirty="0"/>
              <a:t> </a:t>
            </a:r>
            <a:r>
              <a:rPr lang="en-US" sz="2400" dirty="0" err="1"/>
              <a:t>chí</a:t>
            </a:r>
            <a:r>
              <a:rPr lang="en-US" sz="2400" dirty="0"/>
              <a:t>, </a:t>
            </a:r>
            <a:r>
              <a:rPr lang="en-US" sz="2400" dirty="0" err="1"/>
              <a:t>thống</a:t>
            </a:r>
            <a:r>
              <a:rPr lang="en-US" sz="2400" dirty="0"/>
              <a:t> </a:t>
            </a:r>
            <a:r>
              <a:rPr lang="en-US" sz="2400" dirty="0" err="1"/>
              <a:t>kê</a:t>
            </a:r>
            <a:r>
              <a:rPr lang="en-US" sz="2400" dirty="0"/>
              <a:t> ,…</a:t>
            </a:r>
          </a:p>
          <a:p>
            <a:r>
              <a:rPr lang="en-US" sz="2400" b="1" i="1" u="sng" dirty="0" err="1">
                <a:solidFill>
                  <a:schemeClr val="tx1"/>
                </a:solidFill>
              </a:rPr>
              <a:t>Chức</a:t>
            </a:r>
            <a:r>
              <a:rPr lang="en-US" sz="2400" b="1" i="1" u="sng" dirty="0">
                <a:solidFill>
                  <a:schemeClr val="tx1"/>
                </a:solidFill>
              </a:rPr>
              <a:t> </a:t>
            </a:r>
            <a:r>
              <a:rPr lang="en-US" sz="2400" b="1" i="1" u="sng" dirty="0" err="1">
                <a:solidFill>
                  <a:schemeClr val="tx1"/>
                </a:solidFill>
              </a:rPr>
              <a:t>năng</a:t>
            </a:r>
            <a:r>
              <a:rPr lang="en-US" sz="2400" b="1" i="1" u="sng" dirty="0">
                <a:solidFill>
                  <a:schemeClr val="tx1"/>
                </a:solidFill>
              </a:rPr>
              <a:t> Admin</a:t>
            </a:r>
            <a:r>
              <a:rPr lang="en-US" sz="2400" dirty="0"/>
              <a:t>: </a:t>
            </a:r>
            <a:r>
              <a:rPr lang="en-US" sz="2400" dirty="0" err="1"/>
              <a:t>Quản</a:t>
            </a:r>
            <a:r>
              <a:rPr lang="en-US" sz="2400" dirty="0"/>
              <a:t> </a:t>
            </a:r>
            <a:r>
              <a:rPr lang="en-US" sz="2400" dirty="0" err="1"/>
              <a:t>lý</a:t>
            </a:r>
            <a:r>
              <a:rPr lang="en-US" sz="2400" dirty="0"/>
              <a:t> </a:t>
            </a:r>
            <a:r>
              <a:rPr lang="en-US" sz="2400" dirty="0" err="1"/>
              <a:t>công</a:t>
            </a:r>
            <a:r>
              <a:rPr lang="en-US" sz="2400" dirty="0"/>
              <a:t> ty, </a:t>
            </a:r>
            <a:r>
              <a:rPr lang="en-US" sz="2400" dirty="0" err="1"/>
              <a:t>quản</a:t>
            </a:r>
            <a:r>
              <a:rPr lang="en-US" sz="2400" dirty="0"/>
              <a:t> </a:t>
            </a:r>
            <a:r>
              <a:rPr lang="en-US" sz="2400" dirty="0" err="1"/>
              <a:t>lý</a:t>
            </a:r>
            <a:r>
              <a:rPr lang="en-US" sz="2400" dirty="0"/>
              <a:t> khoa, </a:t>
            </a:r>
            <a:r>
              <a:rPr lang="en-US" sz="2400" dirty="0" err="1"/>
              <a:t>quản</a:t>
            </a:r>
            <a:r>
              <a:rPr lang="en-US" sz="2400" dirty="0"/>
              <a:t> </a:t>
            </a:r>
            <a:r>
              <a:rPr lang="en-US" sz="2400" dirty="0" err="1"/>
              <a:t>lý</a:t>
            </a:r>
            <a:r>
              <a:rPr lang="en-US" sz="2400" dirty="0"/>
              <a:t> </a:t>
            </a:r>
            <a:r>
              <a:rPr lang="en-US" sz="2400" dirty="0" err="1"/>
              <a:t>sinh</a:t>
            </a:r>
            <a:r>
              <a:rPr lang="en-US" sz="2400" dirty="0"/>
              <a:t> </a:t>
            </a:r>
            <a:r>
              <a:rPr lang="en-US" sz="2400" dirty="0" err="1"/>
              <a:t>viên</a:t>
            </a:r>
            <a:r>
              <a:rPr lang="en-US" sz="2400" dirty="0"/>
              <a:t>,….</a:t>
            </a:r>
          </a:p>
        </p:txBody>
      </p:sp>
      <p:sp>
        <p:nvSpPr>
          <p:cNvPr id="160" name="Google Shape;160;p10"/>
          <p:cNvSpPr/>
          <p:nvPr/>
        </p:nvSpPr>
        <p:spPr>
          <a:xfrm>
            <a:off x="11548085" y="1192960"/>
            <a:ext cx="478500" cy="478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61" name="Google Shape;161;p10" descr="Add"/>
          <p:cNvSpPr/>
          <p:nvPr/>
        </p:nvSpPr>
        <p:spPr>
          <a:xfrm rot="2764855">
            <a:off x="11643618" y="1295294"/>
            <a:ext cx="285623" cy="285623"/>
          </a:xfrm>
          <a:custGeom>
            <a:avLst/>
            <a:gdLst/>
            <a:ahLst/>
            <a:cxnLst/>
            <a:rect l="l" t="t" r="r" b="b"/>
            <a:pathLst>
              <a:path w="762000" h="762000" extrusionOk="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0">
            <a:hlinkClick r:id="rId3" action="ppaction://hlinksldjump"/>
          </p:cNvPr>
          <p:cNvSpPr/>
          <p:nvPr/>
        </p:nvSpPr>
        <p:spPr>
          <a:xfrm>
            <a:off x="11548085" y="1192960"/>
            <a:ext cx="478500" cy="4785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49D52A7C-F165-E032-C3DC-E8ED53E89078}"/>
              </a:ext>
            </a:extLst>
          </p:cNvPr>
          <p:cNvSpPr/>
          <p:nvPr/>
        </p:nvSpPr>
        <p:spPr>
          <a:xfrm>
            <a:off x="11917566" y="6596390"/>
            <a:ext cx="274434" cy="307777"/>
          </a:xfrm>
          <a:prstGeom prst="rect">
            <a:avLst/>
          </a:prstGeom>
        </p:spPr>
        <p:txBody>
          <a:bodyPr wrap="none">
            <a:spAutoFit/>
          </a:bodyPr>
          <a:lstStyle/>
          <a:p>
            <a:r>
              <a:rPr lang="en-US" altLang="ko-KR" dirty="0">
                <a:solidFill>
                  <a:schemeClr val="tx1"/>
                </a:solidFill>
                <a:latin typeface="Times New Roman" panose="02020603050405020304" pitchFamily="18" charset="0"/>
                <a:cs typeface="Times New Roman" panose="02020603050405020304" pitchFamily="18" charset="0"/>
              </a:rPr>
              <a:t>6</a:t>
            </a:r>
          </a:p>
        </p:txBody>
      </p:sp>
    </p:spTree>
    <p:extLst>
      <p:ext uri="{BB962C8B-B14F-4D97-AF65-F5344CB8AC3E}">
        <p14:creationId xmlns:p14="http://schemas.microsoft.com/office/powerpoint/2010/main" val="4213388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9" name="Google Shape;169;p11"/>
          <p:cNvSpPr/>
          <p:nvPr/>
        </p:nvSpPr>
        <p:spPr>
          <a:xfrm>
            <a:off x="11548085" y="1192960"/>
            <a:ext cx="478500" cy="4785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70" name="Google Shape;170;p11" descr="Add"/>
          <p:cNvSpPr/>
          <p:nvPr/>
        </p:nvSpPr>
        <p:spPr>
          <a:xfrm rot="2764855">
            <a:off x="11643618" y="1295294"/>
            <a:ext cx="285623" cy="285623"/>
          </a:xfrm>
          <a:custGeom>
            <a:avLst/>
            <a:gdLst/>
            <a:ahLst/>
            <a:cxnLst/>
            <a:rect l="l" t="t" r="r" b="b"/>
            <a:pathLst>
              <a:path w="762000" h="762000" extrusionOk="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1">
            <a:hlinkClick r:id="rId3" action="ppaction://hlinksldjump"/>
          </p:cNvPr>
          <p:cNvSpPr/>
          <p:nvPr/>
        </p:nvSpPr>
        <p:spPr>
          <a:xfrm>
            <a:off x="11548085" y="1192960"/>
            <a:ext cx="478500" cy="4785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3" name="Rectangle 32"/>
          <p:cNvSpPr/>
          <p:nvPr/>
        </p:nvSpPr>
        <p:spPr>
          <a:xfrm>
            <a:off x="4095694" y="5497702"/>
            <a:ext cx="3469670" cy="47702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err="1"/>
              <a:t>Sơ</a:t>
            </a:r>
            <a:r>
              <a:rPr lang="en-US" sz="1800" dirty="0"/>
              <a:t> </a:t>
            </a:r>
            <a:r>
              <a:rPr lang="en-US" sz="1800" dirty="0" err="1"/>
              <a:t>đồ</a:t>
            </a:r>
            <a:r>
              <a:rPr lang="en-US" sz="1800" dirty="0"/>
              <a:t> </a:t>
            </a:r>
            <a:r>
              <a:rPr lang="en-US" sz="1800" dirty="0" err="1"/>
              <a:t>hoạt</a:t>
            </a:r>
            <a:r>
              <a:rPr lang="en-US" sz="1800" dirty="0"/>
              <a:t> </a:t>
            </a:r>
            <a:r>
              <a:rPr lang="en-US" sz="1800" dirty="0" err="1"/>
              <a:t>động</a:t>
            </a:r>
            <a:r>
              <a:rPr lang="en-US" sz="1800" dirty="0"/>
              <a:t> </a:t>
            </a:r>
            <a:r>
              <a:rPr lang="en-US" sz="1800" dirty="0" err="1"/>
              <a:t>mức</a:t>
            </a:r>
            <a:r>
              <a:rPr lang="en-US" sz="1800" dirty="0"/>
              <a:t> </a:t>
            </a:r>
            <a:r>
              <a:rPr lang="en-US" sz="1800" dirty="0" err="1"/>
              <a:t>ngữ</a:t>
            </a:r>
            <a:r>
              <a:rPr lang="en-US" sz="1800" dirty="0"/>
              <a:t> </a:t>
            </a:r>
            <a:r>
              <a:rPr lang="en-US" sz="1800" dirty="0" err="1"/>
              <a:t>cảnh</a:t>
            </a:r>
            <a:endParaRPr lang="en-US" sz="1800" dirty="0"/>
          </a:p>
        </p:txBody>
      </p:sp>
      <p:pic>
        <p:nvPicPr>
          <p:cNvPr id="18" name="Picture 17">
            <a:extLst>
              <a:ext uri="{FF2B5EF4-FFF2-40B4-BE49-F238E27FC236}">
                <a16:creationId xmlns:a16="http://schemas.microsoft.com/office/drawing/2014/main" id="{2799D72E-CD44-D3BC-F8E9-6D3EE4134750}"/>
              </a:ext>
            </a:extLst>
          </p:cNvPr>
          <p:cNvPicPr>
            <a:picLocks noChangeAspect="1"/>
          </p:cNvPicPr>
          <p:nvPr/>
        </p:nvPicPr>
        <p:blipFill>
          <a:blip r:embed="rId4"/>
          <a:stretch>
            <a:fillRect/>
          </a:stretch>
        </p:blipFill>
        <p:spPr>
          <a:xfrm>
            <a:off x="2291405" y="952097"/>
            <a:ext cx="7285213" cy="4288254"/>
          </a:xfrm>
          <a:prstGeom prst="rect">
            <a:avLst/>
          </a:prstGeom>
        </p:spPr>
      </p:pic>
      <p:sp>
        <p:nvSpPr>
          <p:cNvPr id="2" name="Rectangle 1">
            <a:extLst>
              <a:ext uri="{FF2B5EF4-FFF2-40B4-BE49-F238E27FC236}">
                <a16:creationId xmlns:a16="http://schemas.microsoft.com/office/drawing/2014/main" id="{9C5449AA-49E9-05DB-A017-E53804D44C46}"/>
              </a:ext>
            </a:extLst>
          </p:cNvPr>
          <p:cNvSpPr/>
          <p:nvPr/>
        </p:nvSpPr>
        <p:spPr>
          <a:xfrm>
            <a:off x="11917566" y="6596390"/>
            <a:ext cx="274434" cy="307777"/>
          </a:xfrm>
          <a:prstGeom prst="rect">
            <a:avLst/>
          </a:prstGeom>
        </p:spPr>
        <p:txBody>
          <a:bodyPr wrap="none">
            <a:spAutoFit/>
          </a:bodyPr>
          <a:lstStyle/>
          <a:p>
            <a:r>
              <a:rPr lang="en-US" altLang="ko-KR" dirty="0">
                <a:solidFill>
                  <a:schemeClr val="tx1"/>
                </a:solidFill>
                <a:latin typeface="Times New Roman" panose="02020603050405020304" pitchFamily="18" charset="0"/>
                <a:cs typeface="Times New Roman" panose="02020603050405020304" pitchFamily="18" charset="0"/>
              </a:rPr>
              <a:t>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2"/>
          <p:cNvSpPr txBox="1">
            <a:spLocks noGrp="1"/>
          </p:cNvSpPr>
          <p:nvPr>
            <p:ph type="title"/>
          </p:nvPr>
        </p:nvSpPr>
        <p:spPr>
          <a:xfrm>
            <a:off x="1512848" y="2184915"/>
            <a:ext cx="9829500" cy="1084757"/>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US" sz="5400" b="1" dirty="0">
                <a:solidFill>
                  <a:srgbClr val="0066CC"/>
                </a:solidFill>
              </a:rPr>
              <a:t>II. MÔ TẢ QUY TRÌNH</a:t>
            </a:r>
            <a:endParaRPr sz="5400" b="1" dirty="0">
              <a:solidFill>
                <a:srgbClr val="0066CC"/>
              </a:solidFill>
            </a:endParaRPr>
          </a:p>
        </p:txBody>
      </p:sp>
      <p:sp>
        <p:nvSpPr>
          <p:cNvPr id="178" name="Google Shape;178;p12"/>
          <p:cNvSpPr/>
          <p:nvPr/>
        </p:nvSpPr>
        <p:spPr>
          <a:xfrm>
            <a:off x="11548085" y="1192960"/>
            <a:ext cx="478500" cy="4785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79" name="Google Shape;179;p12" descr="Add"/>
          <p:cNvSpPr/>
          <p:nvPr/>
        </p:nvSpPr>
        <p:spPr>
          <a:xfrm rot="2764855">
            <a:off x="11643618" y="1295294"/>
            <a:ext cx="285623" cy="285623"/>
          </a:xfrm>
          <a:custGeom>
            <a:avLst/>
            <a:gdLst/>
            <a:ahLst/>
            <a:cxnLst/>
            <a:rect l="l" t="t" r="r" b="b"/>
            <a:pathLst>
              <a:path w="762000" h="762000" extrusionOk="0">
                <a:moveTo>
                  <a:pt x="762000" y="323850"/>
                </a:moveTo>
                <a:lnTo>
                  <a:pt x="438150" y="323850"/>
                </a:lnTo>
                <a:lnTo>
                  <a:pt x="438150" y="0"/>
                </a:lnTo>
                <a:lnTo>
                  <a:pt x="323850" y="0"/>
                </a:lnTo>
                <a:lnTo>
                  <a:pt x="323850" y="323850"/>
                </a:lnTo>
                <a:lnTo>
                  <a:pt x="0" y="323850"/>
                </a:lnTo>
                <a:lnTo>
                  <a:pt x="0" y="438150"/>
                </a:lnTo>
                <a:lnTo>
                  <a:pt x="323850" y="438150"/>
                </a:lnTo>
                <a:lnTo>
                  <a:pt x="323850" y="762000"/>
                </a:lnTo>
                <a:lnTo>
                  <a:pt x="438150" y="762000"/>
                </a:lnTo>
                <a:lnTo>
                  <a:pt x="438150" y="438150"/>
                </a:lnTo>
                <a:lnTo>
                  <a:pt x="762000" y="43815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2">
            <a:hlinkClick r:id="rId3" action="ppaction://hlinksldjump"/>
          </p:cNvPr>
          <p:cNvSpPr/>
          <p:nvPr/>
        </p:nvSpPr>
        <p:spPr>
          <a:xfrm>
            <a:off x="11548085" y="1192960"/>
            <a:ext cx="478500" cy="478500"/>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 name="Rectangle 7"/>
          <p:cNvSpPr/>
          <p:nvPr/>
        </p:nvSpPr>
        <p:spPr>
          <a:xfrm>
            <a:off x="3805170" y="3269672"/>
            <a:ext cx="5244856"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vi-VN" dirty="0"/>
          </a:p>
        </p:txBody>
      </p:sp>
      <p:sp>
        <p:nvSpPr>
          <p:cNvPr id="2" name="Rectangle 1">
            <a:extLst>
              <a:ext uri="{FF2B5EF4-FFF2-40B4-BE49-F238E27FC236}">
                <a16:creationId xmlns:a16="http://schemas.microsoft.com/office/drawing/2014/main" id="{B7FDF07E-1111-3CCE-CE5F-991FE5BC93C6}"/>
              </a:ext>
            </a:extLst>
          </p:cNvPr>
          <p:cNvSpPr/>
          <p:nvPr/>
        </p:nvSpPr>
        <p:spPr>
          <a:xfrm>
            <a:off x="11917566" y="6596390"/>
            <a:ext cx="274434" cy="307777"/>
          </a:xfrm>
          <a:prstGeom prst="rect">
            <a:avLst/>
          </a:prstGeom>
        </p:spPr>
        <p:txBody>
          <a:bodyPr wrap="none">
            <a:spAutoFit/>
          </a:bodyPr>
          <a:lstStyle/>
          <a:p>
            <a:r>
              <a:rPr lang="en-US" altLang="ko-KR" dirty="0">
                <a:solidFill>
                  <a:schemeClr val="tx1"/>
                </a:solidFill>
                <a:latin typeface="Times New Roman" panose="02020603050405020304" pitchFamily="18" charset="0"/>
                <a:cs typeface="Times New Roman" panose="02020603050405020304" pitchFamily="18" charset="0"/>
              </a:rPr>
              <a:t>8</a:t>
            </a:r>
          </a:p>
        </p:txBody>
      </p:sp>
    </p:spTree>
  </p:cSld>
  <p:clrMapOvr>
    <a:masterClrMapping/>
  </p:clrMapOvr>
</p:sld>
</file>

<file path=ppt/theme/theme1.xml><?xml version="1.0" encoding="utf-8"?>
<a:theme xmlns:a="http://schemas.openxmlformats.org/drawingml/2006/main" name="SlidesMania">
  <a:themeElements>
    <a:clrScheme name="Simple Light">
      <a:dk1>
        <a:srgbClr val="000000"/>
      </a:dk1>
      <a:lt1>
        <a:srgbClr val="FFFFFF"/>
      </a:lt1>
      <a:dk2>
        <a:srgbClr val="434343"/>
      </a:dk2>
      <a:lt2>
        <a:srgbClr val="EEEEEE"/>
      </a:lt2>
      <a:accent1>
        <a:srgbClr val="252525"/>
      </a:accent1>
      <a:accent2>
        <a:srgbClr val="252525"/>
      </a:accent2>
      <a:accent3>
        <a:srgbClr val="252525"/>
      </a:accent3>
      <a:accent4>
        <a:srgbClr val="252525"/>
      </a:accent4>
      <a:accent5>
        <a:srgbClr val="252525"/>
      </a:accent5>
      <a:accent6>
        <a:srgbClr val="252525"/>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934</TotalTime>
  <Words>1319</Words>
  <Application>Microsoft Office PowerPoint</Application>
  <PresentationFormat>Widescreen</PresentationFormat>
  <Paragraphs>263</Paragraphs>
  <Slides>38</Slides>
  <Notes>17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38</vt:i4>
      </vt:variant>
    </vt:vector>
  </HeadingPairs>
  <TitlesOfParts>
    <vt:vector size="51" baseType="lpstr">
      <vt:lpstr>inherit</vt:lpstr>
      <vt:lpstr>MS Mincho</vt:lpstr>
      <vt:lpstr>Abril Fatface</vt:lpstr>
      <vt:lpstr>Liberation Serif</vt:lpstr>
      <vt:lpstr>Aldrich</vt:lpstr>
      <vt:lpstr>FreeSans</vt:lpstr>
      <vt:lpstr>Times New Roman</vt:lpstr>
      <vt:lpstr>Wingdings</vt:lpstr>
      <vt:lpstr>Barlow Condensed Medium</vt:lpstr>
      <vt:lpstr>Calibri</vt:lpstr>
      <vt:lpstr>Barlow Condensed</vt:lpstr>
      <vt:lpstr>Arial</vt:lpstr>
      <vt:lpstr>SlidesMania</vt:lpstr>
      <vt:lpstr>PowerPoint Presentation</vt:lpstr>
      <vt:lpstr>PowerPoint Presentation</vt:lpstr>
      <vt:lpstr>PowerPoint Presentation</vt:lpstr>
      <vt:lpstr>Mục lục</vt:lpstr>
      <vt:lpstr>I. TỔNG QUAN DỰ ÁN</vt:lpstr>
      <vt:lpstr>Giới thiệu</vt:lpstr>
      <vt:lpstr>Chức năng tổng quát</vt:lpstr>
      <vt:lpstr>PowerPoint Presentation</vt:lpstr>
      <vt:lpstr>II. MÔ TẢ QUY TRÌNH</vt:lpstr>
      <vt:lpstr>Quy trình Scrum</vt:lpstr>
      <vt:lpstr>Ưu điểm</vt:lpstr>
      <vt:lpstr>Nhược điểm</vt:lpstr>
      <vt:lpstr>III. KẾ HOẠCH DỰ ÁN</vt:lpstr>
      <vt:lpstr>Lịch trình</vt:lpstr>
      <vt:lpstr>Dự tính chi phí cho cá nhân</vt:lpstr>
      <vt:lpstr>Bảng chú thích cho dự toán chi phí</vt:lpstr>
      <vt:lpstr>IV. YÊU CẦU</vt:lpstr>
      <vt:lpstr>Yêu cầu phần mềm</vt:lpstr>
      <vt:lpstr>V. DATABASE</vt:lpstr>
      <vt:lpstr>RDM</vt:lpstr>
      <vt:lpstr>VI. TESTING</vt:lpstr>
      <vt:lpstr>Test Report</vt:lpstr>
      <vt:lpstr>Test Report</vt:lpstr>
      <vt:lpstr>Test Report</vt:lpstr>
      <vt:lpstr>VII. PROTOTYPE </vt:lpstr>
      <vt:lpstr>Trang chủ</vt:lpstr>
      <vt:lpstr>VIII. QUẢN LÝ</vt:lpstr>
      <vt:lpstr>Sprint 1 : Burndown Chart</vt:lpstr>
      <vt:lpstr>Sprint 2 : Burndown Chart</vt:lpstr>
      <vt:lpstr>Sprint 3 : Burndown Chart</vt:lpstr>
      <vt:lpstr>Công nghệ sử dụng</vt:lpstr>
      <vt:lpstr>Công cụ quản lý</vt:lpstr>
      <vt:lpstr>IX. REFLECTION</vt:lpstr>
      <vt:lpstr>Ưu điểm</vt:lpstr>
      <vt:lpstr>Nhược điểm</vt:lpstr>
      <vt:lpstr>Bài học kinh nghiệm</vt:lpstr>
      <vt:lpstr>X. DEMO</vt:lpstr>
      <vt:lpstr>Thank you for your listening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LENOVO_NMN</dc:creator>
  <cp:lastModifiedBy>LENOVO</cp:lastModifiedBy>
  <cp:revision>49</cp:revision>
  <dcterms:modified xsi:type="dcterms:W3CDTF">2024-05-19T15:03:00Z</dcterms:modified>
</cp:coreProperties>
</file>