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8839-D7E5-492D-AE53-FF0A4760B1EB}" type="datetimeFigureOut">
              <a:rPr lang="en-US" smtClean="0"/>
              <a:t>2/29/2012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F4DD-1617-4A4E-BAB4-4ABBE349D00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8839-D7E5-492D-AE53-FF0A4760B1EB}" type="datetimeFigureOut">
              <a:rPr lang="en-US" smtClean="0"/>
              <a:t>2/29/2012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F4DD-1617-4A4E-BAB4-4ABBE349D00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8839-D7E5-492D-AE53-FF0A4760B1EB}" type="datetimeFigureOut">
              <a:rPr lang="en-US" smtClean="0"/>
              <a:t>2/29/2012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F4DD-1617-4A4E-BAB4-4ABBE349D00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8839-D7E5-492D-AE53-FF0A4760B1EB}" type="datetimeFigureOut">
              <a:rPr lang="en-US" smtClean="0"/>
              <a:t>2/29/2012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F4DD-1617-4A4E-BAB4-4ABBE349D00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8839-D7E5-492D-AE53-FF0A4760B1EB}" type="datetimeFigureOut">
              <a:rPr lang="en-US" smtClean="0"/>
              <a:t>2/29/2012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F4DD-1617-4A4E-BAB4-4ABBE349D00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8839-D7E5-492D-AE53-FF0A4760B1EB}" type="datetimeFigureOut">
              <a:rPr lang="en-US" smtClean="0"/>
              <a:t>2/29/2012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F4DD-1617-4A4E-BAB4-4ABBE349D00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8839-D7E5-492D-AE53-FF0A4760B1EB}" type="datetimeFigureOut">
              <a:rPr lang="en-US" smtClean="0"/>
              <a:t>2/29/2012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F4DD-1617-4A4E-BAB4-4ABBE349D00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8839-D7E5-492D-AE53-FF0A4760B1EB}" type="datetimeFigureOut">
              <a:rPr lang="en-US" smtClean="0"/>
              <a:t>2/29/2012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F4DD-1617-4A4E-BAB4-4ABBE349D00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8839-D7E5-492D-AE53-FF0A4760B1EB}" type="datetimeFigureOut">
              <a:rPr lang="en-US" smtClean="0"/>
              <a:t>2/29/2012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F4DD-1617-4A4E-BAB4-4ABBE349D00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8839-D7E5-492D-AE53-FF0A4760B1EB}" type="datetimeFigureOut">
              <a:rPr lang="en-US" smtClean="0"/>
              <a:t>2/29/2012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F4DD-1617-4A4E-BAB4-4ABBE349D00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8839-D7E5-492D-AE53-FF0A4760B1EB}" type="datetimeFigureOut">
              <a:rPr lang="en-US" smtClean="0"/>
              <a:t>2/29/2012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F4DD-1617-4A4E-BAB4-4ABBE349D00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98839-D7E5-492D-AE53-FF0A4760B1EB}" type="datetimeFigureOut">
              <a:rPr lang="en-US" smtClean="0"/>
              <a:t>2/29/2012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3F4DD-1617-4A4E-BAB4-4ABBE349D00C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827584" y="548680"/>
            <a:ext cx="7416824" cy="64807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5" name="4 Rectángulo"/>
          <p:cNvSpPr/>
          <p:nvPr/>
        </p:nvSpPr>
        <p:spPr>
          <a:xfrm>
            <a:off x="827584" y="1268760"/>
            <a:ext cx="7416824" cy="64807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6" name="5 Rectángulo"/>
          <p:cNvSpPr/>
          <p:nvPr/>
        </p:nvSpPr>
        <p:spPr>
          <a:xfrm>
            <a:off x="827584" y="2780928"/>
            <a:ext cx="7416824" cy="1152128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Give</a:t>
            </a:r>
          </a:p>
          <a:p>
            <a:r>
              <a:rPr lang="en-US" dirty="0" smtClean="0"/>
              <a:t>Orders</a:t>
            </a:r>
            <a:endParaRPr lang="en-US" dirty="0"/>
          </a:p>
        </p:txBody>
      </p:sp>
      <p:sp>
        <p:nvSpPr>
          <p:cNvPr id="7" name="6 Rectángulo"/>
          <p:cNvSpPr/>
          <p:nvPr/>
        </p:nvSpPr>
        <p:spPr>
          <a:xfrm>
            <a:off x="827584" y="4005064"/>
            <a:ext cx="7416824" cy="1152128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Deciders</a:t>
            </a:r>
            <a:endParaRPr lang="en-US" dirty="0"/>
          </a:p>
        </p:txBody>
      </p:sp>
      <p:sp>
        <p:nvSpPr>
          <p:cNvPr id="8" name="7 Rectángulo"/>
          <p:cNvSpPr/>
          <p:nvPr/>
        </p:nvSpPr>
        <p:spPr>
          <a:xfrm>
            <a:off x="827584" y="5733256"/>
            <a:ext cx="7416824" cy="864096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Execute</a:t>
            </a:r>
          </a:p>
          <a:p>
            <a:r>
              <a:rPr lang="en-US" dirty="0" smtClean="0"/>
              <a:t>Orders</a:t>
            </a:r>
            <a:endParaRPr lang="en-US" dirty="0"/>
          </a:p>
        </p:txBody>
      </p:sp>
      <p:sp>
        <p:nvSpPr>
          <p:cNvPr id="10" name="9 Rectángulo"/>
          <p:cNvSpPr/>
          <p:nvPr/>
        </p:nvSpPr>
        <p:spPr>
          <a:xfrm>
            <a:off x="2051720" y="620688"/>
            <a:ext cx="1152128" cy="432048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Spatial</a:t>
            </a:r>
            <a:endParaRPr lang="en-US" dirty="0"/>
          </a:p>
        </p:txBody>
      </p:sp>
      <p:sp>
        <p:nvSpPr>
          <p:cNvPr id="13" name="12 Rectángulo"/>
          <p:cNvSpPr/>
          <p:nvPr/>
        </p:nvSpPr>
        <p:spPr>
          <a:xfrm>
            <a:off x="3371867" y="620688"/>
            <a:ext cx="1152128" cy="432048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Temporal</a:t>
            </a:r>
            <a:endParaRPr lang="en-US" dirty="0"/>
          </a:p>
        </p:txBody>
      </p:sp>
      <p:sp>
        <p:nvSpPr>
          <p:cNvPr id="14" name="13 Rectángulo"/>
          <p:cNvSpPr/>
          <p:nvPr/>
        </p:nvSpPr>
        <p:spPr>
          <a:xfrm>
            <a:off x="4692014" y="620688"/>
            <a:ext cx="1152128" cy="432048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Enemy</a:t>
            </a:r>
            <a:endParaRPr lang="en-US" dirty="0"/>
          </a:p>
        </p:txBody>
      </p:sp>
      <p:sp>
        <p:nvSpPr>
          <p:cNvPr id="15" name="14 Rectángulo"/>
          <p:cNvSpPr/>
          <p:nvPr/>
        </p:nvSpPr>
        <p:spPr>
          <a:xfrm>
            <a:off x="6012160" y="620688"/>
            <a:ext cx="1152128" cy="432048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Ally</a:t>
            </a:r>
            <a:endParaRPr lang="en-US" dirty="0"/>
          </a:p>
        </p:txBody>
      </p:sp>
      <p:sp>
        <p:nvSpPr>
          <p:cNvPr id="16" name="15 Rectángulo"/>
          <p:cNvSpPr/>
          <p:nvPr/>
        </p:nvSpPr>
        <p:spPr>
          <a:xfrm>
            <a:off x="2267744" y="1340768"/>
            <a:ext cx="1152128" cy="432048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Planning</a:t>
            </a:r>
            <a:endParaRPr lang="en-US" dirty="0"/>
          </a:p>
        </p:txBody>
      </p:sp>
      <p:sp>
        <p:nvSpPr>
          <p:cNvPr id="17" name="16 Rectángulo"/>
          <p:cNvSpPr/>
          <p:nvPr/>
        </p:nvSpPr>
        <p:spPr>
          <a:xfrm>
            <a:off x="4067944" y="1340768"/>
            <a:ext cx="1152128" cy="432048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Adapting</a:t>
            </a:r>
            <a:endParaRPr lang="en-US" dirty="0"/>
          </a:p>
        </p:txBody>
      </p:sp>
      <p:sp>
        <p:nvSpPr>
          <p:cNvPr id="18" name="17 Rectángulo"/>
          <p:cNvSpPr/>
          <p:nvPr/>
        </p:nvSpPr>
        <p:spPr>
          <a:xfrm>
            <a:off x="5868144" y="1340768"/>
            <a:ext cx="1152128" cy="432048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Reacting</a:t>
            </a:r>
            <a:endParaRPr lang="en-US" dirty="0"/>
          </a:p>
        </p:txBody>
      </p:sp>
      <p:sp>
        <p:nvSpPr>
          <p:cNvPr id="19" name="18 Rectángulo"/>
          <p:cNvSpPr/>
          <p:nvPr/>
        </p:nvSpPr>
        <p:spPr>
          <a:xfrm>
            <a:off x="827584" y="1988840"/>
            <a:ext cx="7416824" cy="36004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Logistics</a:t>
            </a:r>
            <a:endParaRPr lang="en-US" dirty="0"/>
          </a:p>
        </p:txBody>
      </p:sp>
      <p:sp>
        <p:nvSpPr>
          <p:cNvPr id="11" name="10 Rectángulo"/>
          <p:cNvSpPr/>
          <p:nvPr/>
        </p:nvSpPr>
        <p:spPr>
          <a:xfrm>
            <a:off x="1763688" y="2492896"/>
            <a:ext cx="3024336" cy="2736304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Macro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21 Rectángulo"/>
          <p:cNvSpPr/>
          <p:nvPr/>
        </p:nvSpPr>
        <p:spPr>
          <a:xfrm>
            <a:off x="4932040" y="2492896"/>
            <a:ext cx="3024336" cy="2736304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Micro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0" name="19 Rectángulo"/>
          <p:cNvSpPr/>
          <p:nvPr/>
        </p:nvSpPr>
        <p:spPr>
          <a:xfrm>
            <a:off x="827584" y="5301208"/>
            <a:ext cx="7416824" cy="36004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Arbiter / Task Manager</a:t>
            </a:r>
            <a:endParaRPr lang="en-US" dirty="0"/>
          </a:p>
        </p:txBody>
      </p:sp>
      <p:sp>
        <p:nvSpPr>
          <p:cNvPr id="24" name="23 Rectángulo"/>
          <p:cNvSpPr/>
          <p:nvPr/>
        </p:nvSpPr>
        <p:spPr>
          <a:xfrm>
            <a:off x="1907704" y="2852936"/>
            <a:ext cx="1296144" cy="432048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Income resources</a:t>
            </a:r>
            <a:endParaRPr lang="en-US" dirty="0"/>
          </a:p>
        </p:txBody>
      </p:sp>
      <p:sp>
        <p:nvSpPr>
          <p:cNvPr id="25" name="24 Rectángulo"/>
          <p:cNvSpPr/>
          <p:nvPr/>
        </p:nvSpPr>
        <p:spPr>
          <a:xfrm>
            <a:off x="3347864" y="2852936"/>
            <a:ext cx="1296144" cy="432048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City Builder</a:t>
            </a:r>
            <a:endParaRPr lang="en-US" dirty="0"/>
          </a:p>
        </p:txBody>
      </p:sp>
      <p:sp>
        <p:nvSpPr>
          <p:cNvPr id="26" name="25 Rectángulo"/>
          <p:cNvSpPr/>
          <p:nvPr/>
        </p:nvSpPr>
        <p:spPr>
          <a:xfrm>
            <a:off x="5076056" y="2852936"/>
            <a:ext cx="1152128" cy="432048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Scouting</a:t>
            </a:r>
            <a:endParaRPr lang="en-US" dirty="0"/>
          </a:p>
        </p:txBody>
      </p:sp>
      <p:sp>
        <p:nvSpPr>
          <p:cNvPr id="27" name="26 Rectángulo"/>
          <p:cNvSpPr/>
          <p:nvPr/>
        </p:nvSpPr>
        <p:spPr>
          <a:xfrm>
            <a:off x="5076056" y="3356992"/>
            <a:ext cx="1152128" cy="432048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Attack</a:t>
            </a:r>
            <a:endParaRPr lang="en-US" dirty="0"/>
          </a:p>
        </p:txBody>
      </p:sp>
      <p:sp>
        <p:nvSpPr>
          <p:cNvPr id="28" name="27 Rectángulo"/>
          <p:cNvSpPr/>
          <p:nvPr/>
        </p:nvSpPr>
        <p:spPr>
          <a:xfrm>
            <a:off x="6372200" y="2852936"/>
            <a:ext cx="1512168" cy="432048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Collaboration</a:t>
            </a:r>
            <a:endParaRPr lang="en-US" dirty="0"/>
          </a:p>
        </p:txBody>
      </p:sp>
      <p:sp>
        <p:nvSpPr>
          <p:cNvPr id="29" name="28 Rectángulo"/>
          <p:cNvSpPr/>
          <p:nvPr/>
        </p:nvSpPr>
        <p:spPr>
          <a:xfrm>
            <a:off x="1907704" y="3356992"/>
            <a:ext cx="1287760" cy="432048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Production</a:t>
            </a:r>
            <a:endParaRPr lang="en-US" dirty="0"/>
          </a:p>
        </p:txBody>
      </p:sp>
      <p:sp>
        <p:nvSpPr>
          <p:cNvPr id="30" name="29 Rectángulo"/>
          <p:cNvSpPr/>
          <p:nvPr/>
        </p:nvSpPr>
        <p:spPr>
          <a:xfrm>
            <a:off x="1907704" y="4077072"/>
            <a:ext cx="1287760" cy="432048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Building Placer</a:t>
            </a:r>
            <a:endParaRPr lang="en-US" dirty="0"/>
          </a:p>
        </p:txBody>
      </p:sp>
      <p:sp>
        <p:nvSpPr>
          <p:cNvPr id="31" name="30 Rectángulo"/>
          <p:cNvSpPr/>
          <p:nvPr/>
        </p:nvSpPr>
        <p:spPr>
          <a:xfrm>
            <a:off x="5076056" y="4077072"/>
            <a:ext cx="1287760" cy="432048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Pathfinder</a:t>
            </a:r>
            <a:endParaRPr lang="en-US" dirty="0"/>
          </a:p>
        </p:txBody>
      </p:sp>
      <p:sp>
        <p:nvSpPr>
          <p:cNvPr id="32" name="31 Rectángulo"/>
          <p:cNvSpPr/>
          <p:nvPr/>
        </p:nvSpPr>
        <p:spPr>
          <a:xfrm>
            <a:off x="5076056" y="4581128"/>
            <a:ext cx="1287760" cy="432048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Target selection</a:t>
            </a:r>
            <a:endParaRPr lang="en-US" dirty="0"/>
          </a:p>
        </p:txBody>
      </p:sp>
      <p:sp>
        <p:nvSpPr>
          <p:cNvPr id="33" name="32 Rectángulo"/>
          <p:cNvSpPr/>
          <p:nvPr/>
        </p:nvSpPr>
        <p:spPr>
          <a:xfrm>
            <a:off x="6516216" y="4077072"/>
            <a:ext cx="1287760" cy="432048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Group Behavior</a:t>
            </a:r>
            <a:endParaRPr lang="en-US" dirty="0"/>
          </a:p>
        </p:txBody>
      </p:sp>
      <p:sp>
        <p:nvSpPr>
          <p:cNvPr id="34" name="33 Rectángulo"/>
          <p:cNvSpPr/>
          <p:nvPr/>
        </p:nvSpPr>
        <p:spPr>
          <a:xfrm>
            <a:off x="6524600" y="4581128"/>
            <a:ext cx="1287760" cy="432048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Behavior</a:t>
            </a:r>
            <a:endParaRPr lang="en-US" dirty="0"/>
          </a:p>
        </p:txBody>
      </p:sp>
      <p:sp>
        <p:nvSpPr>
          <p:cNvPr id="35" name="34 Rectángulo"/>
          <p:cNvSpPr/>
          <p:nvPr/>
        </p:nvSpPr>
        <p:spPr>
          <a:xfrm>
            <a:off x="2204120" y="5877272"/>
            <a:ext cx="1287760" cy="432048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35 Rectángulo"/>
          <p:cNvSpPr/>
          <p:nvPr/>
        </p:nvSpPr>
        <p:spPr>
          <a:xfrm>
            <a:off x="2276128" y="5949280"/>
            <a:ext cx="1287760" cy="432048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36 Rectángulo"/>
          <p:cNvSpPr/>
          <p:nvPr/>
        </p:nvSpPr>
        <p:spPr>
          <a:xfrm>
            <a:off x="2356520" y="6029672"/>
            <a:ext cx="1287760" cy="432048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Worker Unit</a:t>
            </a:r>
            <a:endParaRPr lang="en-US" dirty="0"/>
          </a:p>
        </p:txBody>
      </p:sp>
      <p:sp>
        <p:nvSpPr>
          <p:cNvPr id="39" name="38 Rectángulo"/>
          <p:cNvSpPr/>
          <p:nvPr/>
        </p:nvSpPr>
        <p:spPr>
          <a:xfrm>
            <a:off x="4067944" y="5868888"/>
            <a:ext cx="1287760" cy="432048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39 Rectángulo"/>
          <p:cNvSpPr/>
          <p:nvPr/>
        </p:nvSpPr>
        <p:spPr>
          <a:xfrm>
            <a:off x="4139952" y="5940896"/>
            <a:ext cx="1287760" cy="432048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40 Rectángulo"/>
          <p:cNvSpPr/>
          <p:nvPr/>
        </p:nvSpPr>
        <p:spPr>
          <a:xfrm>
            <a:off x="4220344" y="6021288"/>
            <a:ext cx="1287760" cy="432048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Producer Unit</a:t>
            </a:r>
            <a:endParaRPr lang="en-US" dirty="0"/>
          </a:p>
        </p:txBody>
      </p:sp>
      <p:sp>
        <p:nvSpPr>
          <p:cNvPr id="42" name="41 Rectángulo"/>
          <p:cNvSpPr/>
          <p:nvPr/>
        </p:nvSpPr>
        <p:spPr>
          <a:xfrm>
            <a:off x="5940152" y="5868888"/>
            <a:ext cx="1287760" cy="432048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42 Rectángulo"/>
          <p:cNvSpPr/>
          <p:nvPr/>
        </p:nvSpPr>
        <p:spPr>
          <a:xfrm>
            <a:off x="6012160" y="5940896"/>
            <a:ext cx="1287760" cy="432048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43 Rectángulo"/>
          <p:cNvSpPr/>
          <p:nvPr/>
        </p:nvSpPr>
        <p:spPr>
          <a:xfrm>
            <a:off x="6092552" y="6021288"/>
            <a:ext cx="1287760" cy="432048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Combat Unit</a:t>
            </a:r>
            <a:endParaRPr lang="en-US" dirty="0"/>
          </a:p>
        </p:txBody>
      </p:sp>
      <p:sp>
        <p:nvSpPr>
          <p:cNvPr id="45" name="44 CuadroTexto"/>
          <p:cNvSpPr txBox="1"/>
          <p:nvPr/>
        </p:nvSpPr>
        <p:spPr>
          <a:xfrm>
            <a:off x="0" y="0"/>
            <a:ext cx="4530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haroni" pitchFamily="2" charset="-79"/>
                <a:cs typeface="Aharoni" pitchFamily="2" charset="-79"/>
              </a:rPr>
              <a:t>GENERAL RTS AI TASK DECOMPOSITION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47" name="46 Conector recto"/>
          <p:cNvCxnSpPr/>
          <p:nvPr/>
        </p:nvCxnSpPr>
        <p:spPr>
          <a:xfrm>
            <a:off x="0" y="332656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47 Rectángulo"/>
          <p:cNvSpPr/>
          <p:nvPr/>
        </p:nvSpPr>
        <p:spPr>
          <a:xfrm>
            <a:off x="3347864" y="3356992"/>
            <a:ext cx="1287760" cy="432048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Research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827584" y="548680"/>
            <a:ext cx="7416824" cy="64807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5" name="4 Rectángulo"/>
          <p:cNvSpPr/>
          <p:nvPr/>
        </p:nvSpPr>
        <p:spPr>
          <a:xfrm>
            <a:off x="827584" y="1268760"/>
            <a:ext cx="7416824" cy="64807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6" name="5 Rectángulo"/>
          <p:cNvSpPr/>
          <p:nvPr/>
        </p:nvSpPr>
        <p:spPr>
          <a:xfrm>
            <a:off x="827584" y="2780928"/>
            <a:ext cx="7416824" cy="1152128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Give</a:t>
            </a:r>
          </a:p>
          <a:p>
            <a:r>
              <a:rPr lang="en-US" dirty="0" smtClean="0"/>
              <a:t>Orders</a:t>
            </a:r>
            <a:endParaRPr lang="en-US" dirty="0"/>
          </a:p>
        </p:txBody>
      </p:sp>
      <p:sp>
        <p:nvSpPr>
          <p:cNvPr id="7" name="6 Rectángulo"/>
          <p:cNvSpPr/>
          <p:nvPr/>
        </p:nvSpPr>
        <p:spPr>
          <a:xfrm>
            <a:off x="827584" y="4005064"/>
            <a:ext cx="7416824" cy="1152128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Deciders</a:t>
            </a:r>
            <a:endParaRPr lang="en-US" dirty="0"/>
          </a:p>
        </p:txBody>
      </p:sp>
      <p:sp>
        <p:nvSpPr>
          <p:cNvPr id="8" name="7 Rectángulo"/>
          <p:cNvSpPr/>
          <p:nvPr/>
        </p:nvSpPr>
        <p:spPr>
          <a:xfrm>
            <a:off x="827584" y="5733256"/>
            <a:ext cx="7416824" cy="864096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Execute</a:t>
            </a:r>
          </a:p>
          <a:p>
            <a:r>
              <a:rPr lang="en-US" dirty="0" smtClean="0"/>
              <a:t>Orders</a:t>
            </a:r>
            <a:endParaRPr lang="en-US" dirty="0"/>
          </a:p>
        </p:txBody>
      </p:sp>
      <p:sp>
        <p:nvSpPr>
          <p:cNvPr id="10" name="9 Rectángulo"/>
          <p:cNvSpPr/>
          <p:nvPr/>
        </p:nvSpPr>
        <p:spPr>
          <a:xfrm>
            <a:off x="2051720" y="620688"/>
            <a:ext cx="1152128" cy="43204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Information Manager</a:t>
            </a:r>
            <a:endParaRPr lang="en-US" sz="1400" dirty="0"/>
          </a:p>
        </p:txBody>
      </p:sp>
      <p:sp>
        <p:nvSpPr>
          <p:cNvPr id="13" name="12 Rectángulo"/>
          <p:cNvSpPr/>
          <p:nvPr/>
        </p:nvSpPr>
        <p:spPr>
          <a:xfrm>
            <a:off x="3371867" y="620688"/>
            <a:ext cx="1152128" cy="432048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Temporal</a:t>
            </a:r>
            <a:endParaRPr lang="en-US" dirty="0"/>
          </a:p>
        </p:txBody>
      </p:sp>
      <p:sp>
        <p:nvSpPr>
          <p:cNvPr id="14" name="13 Rectángulo"/>
          <p:cNvSpPr/>
          <p:nvPr/>
        </p:nvSpPr>
        <p:spPr>
          <a:xfrm>
            <a:off x="4692014" y="620688"/>
            <a:ext cx="1152128" cy="432048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Enemy</a:t>
            </a:r>
            <a:endParaRPr lang="en-US" dirty="0"/>
          </a:p>
        </p:txBody>
      </p:sp>
      <p:sp>
        <p:nvSpPr>
          <p:cNvPr id="15" name="14 Rectángulo"/>
          <p:cNvSpPr/>
          <p:nvPr/>
        </p:nvSpPr>
        <p:spPr>
          <a:xfrm>
            <a:off x="6012160" y="620688"/>
            <a:ext cx="1152128" cy="432048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Ally</a:t>
            </a:r>
            <a:endParaRPr lang="en-US" dirty="0"/>
          </a:p>
        </p:txBody>
      </p:sp>
      <p:sp>
        <p:nvSpPr>
          <p:cNvPr id="16" name="15 Rectángulo"/>
          <p:cNvSpPr/>
          <p:nvPr/>
        </p:nvSpPr>
        <p:spPr>
          <a:xfrm>
            <a:off x="2267744" y="1340768"/>
            <a:ext cx="1152128" cy="43204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Strategy Manager</a:t>
            </a:r>
          </a:p>
        </p:txBody>
      </p:sp>
      <p:sp>
        <p:nvSpPr>
          <p:cNvPr id="17" name="16 Rectángulo"/>
          <p:cNvSpPr/>
          <p:nvPr/>
        </p:nvSpPr>
        <p:spPr>
          <a:xfrm>
            <a:off x="4067944" y="1340768"/>
            <a:ext cx="1152128" cy="432048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Adapting</a:t>
            </a:r>
            <a:endParaRPr lang="en-US" dirty="0"/>
          </a:p>
        </p:txBody>
      </p:sp>
      <p:sp>
        <p:nvSpPr>
          <p:cNvPr id="18" name="17 Rectángulo"/>
          <p:cNvSpPr/>
          <p:nvPr/>
        </p:nvSpPr>
        <p:spPr>
          <a:xfrm>
            <a:off x="5868144" y="1340768"/>
            <a:ext cx="1152128" cy="432048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Reacting</a:t>
            </a:r>
            <a:endParaRPr lang="en-US" dirty="0"/>
          </a:p>
        </p:txBody>
      </p:sp>
      <p:sp>
        <p:nvSpPr>
          <p:cNvPr id="19" name="18 Rectángulo"/>
          <p:cNvSpPr/>
          <p:nvPr/>
        </p:nvSpPr>
        <p:spPr>
          <a:xfrm>
            <a:off x="827584" y="1988840"/>
            <a:ext cx="7416824" cy="36004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Logistics</a:t>
            </a:r>
            <a:endParaRPr lang="en-US" dirty="0"/>
          </a:p>
        </p:txBody>
      </p:sp>
      <p:sp>
        <p:nvSpPr>
          <p:cNvPr id="11" name="10 Rectángulo"/>
          <p:cNvSpPr/>
          <p:nvPr/>
        </p:nvSpPr>
        <p:spPr>
          <a:xfrm>
            <a:off x="1763688" y="2492896"/>
            <a:ext cx="3024336" cy="2736304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Macro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21 Rectángulo"/>
          <p:cNvSpPr/>
          <p:nvPr/>
        </p:nvSpPr>
        <p:spPr>
          <a:xfrm>
            <a:off x="4932040" y="2492896"/>
            <a:ext cx="3024336" cy="2736304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Micro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0" name="19 Rectángulo"/>
          <p:cNvSpPr/>
          <p:nvPr/>
        </p:nvSpPr>
        <p:spPr>
          <a:xfrm>
            <a:off x="827584" y="5301208"/>
            <a:ext cx="7416824" cy="36004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Arbiter / Task Manager</a:t>
            </a:r>
            <a:endParaRPr lang="en-US" dirty="0"/>
          </a:p>
        </p:txBody>
      </p:sp>
      <p:sp>
        <p:nvSpPr>
          <p:cNvPr id="24" name="23 Rectángulo"/>
          <p:cNvSpPr/>
          <p:nvPr/>
        </p:nvSpPr>
        <p:spPr>
          <a:xfrm>
            <a:off x="1907704" y="2852936"/>
            <a:ext cx="1296144" cy="43204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Worker Manager</a:t>
            </a:r>
          </a:p>
        </p:txBody>
      </p:sp>
      <p:sp>
        <p:nvSpPr>
          <p:cNvPr id="25" name="24 Rectángulo"/>
          <p:cNvSpPr/>
          <p:nvPr/>
        </p:nvSpPr>
        <p:spPr>
          <a:xfrm>
            <a:off x="3347864" y="2852936"/>
            <a:ext cx="1296144" cy="43204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Build Manager</a:t>
            </a:r>
          </a:p>
        </p:txBody>
      </p:sp>
      <p:sp>
        <p:nvSpPr>
          <p:cNvPr id="26" name="25 Rectángulo"/>
          <p:cNvSpPr/>
          <p:nvPr/>
        </p:nvSpPr>
        <p:spPr>
          <a:xfrm>
            <a:off x="5076056" y="2852936"/>
            <a:ext cx="1152128" cy="43204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Strategy Manager, Worker Manager</a:t>
            </a:r>
          </a:p>
        </p:txBody>
      </p:sp>
      <p:sp>
        <p:nvSpPr>
          <p:cNvPr id="27" name="26 Rectángulo"/>
          <p:cNvSpPr/>
          <p:nvPr/>
        </p:nvSpPr>
        <p:spPr>
          <a:xfrm>
            <a:off x="5076056" y="3356992"/>
            <a:ext cx="1152128" cy="43204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Squad Manager</a:t>
            </a:r>
          </a:p>
        </p:txBody>
      </p:sp>
      <p:sp>
        <p:nvSpPr>
          <p:cNvPr id="28" name="27 Rectángulo"/>
          <p:cNvSpPr/>
          <p:nvPr/>
        </p:nvSpPr>
        <p:spPr>
          <a:xfrm>
            <a:off x="6372200" y="2852936"/>
            <a:ext cx="1512168" cy="432048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Collaboration</a:t>
            </a:r>
            <a:endParaRPr lang="en-US" dirty="0"/>
          </a:p>
        </p:txBody>
      </p:sp>
      <p:sp>
        <p:nvSpPr>
          <p:cNvPr id="29" name="28 Rectángulo"/>
          <p:cNvSpPr/>
          <p:nvPr/>
        </p:nvSpPr>
        <p:spPr>
          <a:xfrm>
            <a:off x="1907704" y="3356992"/>
            <a:ext cx="1287760" cy="43204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Planner Manager</a:t>
            </a:r>
            <a:endParaRPr lang="en-US" sz="1400" dirty="0"/>
          </a:p>
        </p:txBody>
      </p:sp>
      <p:sp>
        <p:nvSpPr>
          <p:cNvPr id="30" name="29 Rectángulo"/>
          <p:cNvSpPr/>
          <p:nvPr/>
        </p:nvSpPr>
        <p:spPr>
          <a:xfrm>
            <a:off x="1907704" y="4077072"/>
            <a:ext cx="1287760" cy="43204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Build Manager</a:t>
            </a:r>
          </a:p>
        </p:txBody>
      </p:sp>
      <p:sp>
        <p:nvSpPr>
          <p:cNvPr id="31" name="30 Rectángulo"/>
          <p:cNvSpPr/>
          <p:nvPr/>
        </p:nvSpPr>
        <p:spPr>
          <a:xfrm>
            <a:off x="5076056" y="4077072"/>
            <a:ext cx="1287760" cy="432048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Pathfinder</a:t>
            </a:r>
            <a:endParaRPr lang="en-US" dirty="0"/>
          </a:p>
        </p:txBody>
      </p:sp>
      <p:sp>
        <p:nvSpPr>
          <p:cNvPr id="32" name="31 Rectángulo"/>
          <p:cNvSpPr/>
          <p:nvPr/>
        </p:nvSpPr>
        <p:spPr>
          <a:xfrm>
            <a:off x="5076056" y="4581128"/>
            <a:ext cx="1287760" cy="43204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Combat Agent</a:t>
            </a:r>
          </a:p>
        </p:txBody>
      </p:sp>
      <p:sp>
        <p:nvSpPr>
          <p:cNvPr id="33" name="32 Rectángulo"/>
          <p:cNvSpPr/>
          <p:nvPr/>
        </p:nvSpPr>
        <p:spPr>
          <a:xfrm>
            <a:off x="6516216" y="4077072"/>
            <a:ext cx="1287760" cy="43204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Squad Agent</a:t>
            </a:r>
          </a:p>
        </p:txBody>
      </p:sp>
      <p:sp>
        <p:nvSpPr>
          <p:cNvPr id="34" name="33 Rectángulo"/>
          <p:cNvSpPr/>
          <p:nvPr/>
        </p:nvSpPr>
        <p:spPr>
          <a:xfrm>
            <a:off x="6524600" y="4581128"/>
            <a:ext cx="1287760" cy="43204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Combat Agent</a:t>
            </a:r>
          </a:p>
        </p:txBody>
      </p:sp>
      <p:sp>
        <p:nvSpPr>
          <p:cNvPr id="35" name="34 Rectángulo"/>
          <p:cNvSpPr/>
          <p:nvPr/>
        </p:nvSpPr>
        <p:spPr>
          <a:xfrm>
            <a:off x="2204120" y="5877272"/>
            <a:ext cx="1287760" cy="43204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6" name="35 Rectángulo"/>
          <p:cNvSpPr/>
          <p:nvPr/>
        </p:nvSpPr>
        <p:spPr>
          <a:xfrm>
            <a:off x="2276128" y="5949280"/>
            <a:ext cx="1287760" cy="43204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7" name="36 Rectángulo"/>
          <p:cNvSpPr/>
          <p:nvPr/>
        </p:nvSpPr>
        <p:spPr>
          <a:xfrm>
            <a:off x="2356520" y="6029672"/>
            <a:ext cx="1287760" cy="43204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Worker Manager</a:t>
            </a:r>
          </a:p>
        </p:txBody>
      </p:sp>
      <p:sp>
        <p:nvSpPr>
          <p:cNvPr id="39" name="38 Rectángulo"/>
          <p:cNvSpPr/>
          <p:nvPr/>
        </p:nvSpPr>
        <p:spPr>
          <a:xfrm>
            <a:off x="4067944" y="5868888"/>
            <a:ext cx="1287760" cy="43204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0" name="39 Rectángulo"/>
          <p:cNvSpPr/>
          <p:nvPr/>
        </p:nvSpPr>
        <p:spPr>
          <a:xfrm>
            <a:off x="4139952" y="5940896"/>
            <a:ext cx="1287760" cy="43204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1" name="40 Rectángulo"/>
          <p:cNvSpPr/>
          <p:nvPr/>
        </p:nvSpPr>
        <p:spPr>
          <a:xfrm>
            <a:off x="4220344" y="6021288"/>
            <a:ext cx="1287760" cy="43204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Production Manager</a:t>
            </a:r>
          </a:p>
        </p:txBody>
      </p:sp>
      <p:sp>
        <p:nvSpPr>
          <p:cNvPr id="42" name="41 Rectángulo"/>
          <p:cNvSpPr/>
          <p:nvPr/>
        </p:nvSpPr>
        <p:spPr>
          <a:xfrm>
            <a:off x="5940152" y="5868888"/>
            <a:ext cx="1287760" cy="43204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3" name="42 Rectángulo"/>
          <p:cNvSpPr/>
          <p:nvPr/>
        </p:nvSpPr>
        <p:spPr>
          <a:xfrm>
            <a:off x="6012160" y="5940896"/>
            <a:ext cx="1287760" cy="43204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4" name="43 Rectángulo"/>
          <p:cNvSpPr/>
          <p:nvPr/>
        </p:nvSpPr>
        <p:spPr>
          <a:xfrm>
            <a:off x="6092552" y="6021288"/>
            <a:ext cx="1287760" cy="43204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Combat Agent</a:t>
            </a:r>
          </a:p>
        </p:txBody>
      </p:sp>
      <p:sp>
        <p:nvSpPr>
          <p:cNvPr id="45" name="44 CuadroTexto"/>
          <p:cNvSpPr txBox="1"/>
          <p:nvPr/>
        </p:nvSpPr>
        <p:spPr>
          <a:xfrm>
            <a:off x="0" y="0"/>
            <a:ext cx="2465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haroni" pitchFamily="2" charset="-79"/>
                <a:cs typeface="Aharoni" pitchFamily="2" charset="-79"/>
              </a:rPr>
              <a:t>NOVA (task division)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47" name="46 Conector recto"/>
          <p:cNvCxnSpPr/>
          <p:nvPr/>
        </p:nvCxnSpPr>
        <p:spPr>
          <a:xfrm>
            <a:off x="0" y="332656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45 Rectángulo"/>
          <p:cNvSpPr/>
          <p:nvPr/>
        </p:nvSpPr>
        <p:spPr>
          <a:xfrm>
            <a:off x="4690378" y="620688"/>
            <a:ext cx="1152128" cy="43204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Information Manager, Planner Manager</a:t>
            </a:r>
            <a:endParaRPr lang="en-US" sz="1000" dirty="0"/>
          </a:p>
        </p:txBody>
      </p:sp>
      <p:sp>
        <p:nvSpPr>
          <p:cNvPr id="48" name="47 Rectángulo"/>
          <p:cNvSpPr/>
          <p:nvPr/>
        </p:nvSpPr>
        <p:spPr>
          <a:xfrm>
            <a:off x="3419872" y="2060848"/>
            <a:ext cx="2448272" cy="216024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Information Manager</a:t>
            </a:r>
            <a:endParaRPr lang="en-US" sz="1400" dirty="0"/>
          </a:p>
        </p:txBody>
      </p:sp>
      <p:sp>
        <p:nvSpPr>
          <p:cNvPr id="49" name="48 Rectángulo"/>
          <p:cNvSpPr/>
          <p:nvPr/>
        </p:nvSpPr>
        <p:spPr>
          <a:xfrm>
            <a:off x="3419872" y="5373216"/>
            <a:ext cx="2952328" cy="216024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Planner Manager, Worker Manager</a:t>
            </a:r>
            <a:endParaRPr lang="en-US" sz="1400" dirty="0"/>
          </a:p>
        </p:txBody>
      </p:sp>
      <p:sp>
        <p:nvSpPr>
          <p:cNvPr id="50" name="49 Rectángulo"/>
          <p:cNvSpPr/>
          <p:nvPr/>
        </p:nvSpPr>
        <p:spPr>
          <a:xfrm>
            <a:off x="5868144" y="1340768"/>
            <a:ext cx="1152128" cy="43204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Strategy Manager</a:t>
            </a:r>
          </a:p>
        </p:txBody>
      </p:sp>
      <p:sp>
        <p:nvSpPr>
          <p:cNvPr id="52" name="51 Rectángulo"/>
          <p:cNvSpPr/>
          <p:nvPr/>
        </p:nvSpPr>
        <p:spPr>
          <a:xfrm>
            <a:off x="3347864" y="3356992"/>
            <a:ext cx="1287760" cy="43204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Strategy Manager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827584" y="548680"/>
            <a:ext cx="7416824" cy="64807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5" name="4 Rectángulo"/>
          <p:cNvSpPr/>
          <p:nvPr/>
        </p:nvSpPr>
        <p:spPr>
          <a:xfrm>
            <a:off x="827584" y="1268760"/>
            <a:ext cx="7416824" cy="64807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6" name="5 Rectángulo"/>
          <p:cNvSpPr/>
          <p:nvPr/>
        </p:nvSpPr>
        <p:spPr>
          <a:xfrm>
            <a:off x="827584" y="2780928"/>
            <a:ext cx="7416824" cy="1152128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Give</a:t>
            </a:r>
          </a:p>
          <a:p>
            <a:r>
              <a:rPr lang="en-US" dirty="0" smtClean="0"/>
              <a:t>Orders</a:t>
            </a:r>
            <a:endParaRPr lang="en-US" dirty="0"/>
          </a:p>
        </p:txBody>
      </p:sp>
      <p:sp>
        <p:nvSpPr>
          <p:cNvPr id="7" name="6 Rectángulo"/>
          <p:cNvSpPr/>
          <p:nvPr/>
        </p:nvSpPr>
        <p:spPr>
          <a:xfrm>
            <a:off x="827584" y="4005064"/>
            <a:ext cx="7416824" cy="1152128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Deciders</a:t>
            </a:r>
            <a:endParaRPr lang="en-US" dirty="0"/>
          </a:p>
        </p:txBody>
      </p:sp>
      <p:sp>
        <p:nvSpPr>
          <p:cNvPr id="8" name="7 Rectángulo"/>
          <p:cNvSpPr/>
          <p:nvPr/>
        </p:nvSpPr>
        <p:spPr>
          <a:xfrm>
            <a:off x="827584" y="5733256"/>
            <a:ext cx="7416824" cy="864096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Execute</a:t>
            </a:r>
          </a:p>
          <a:p>
            <a:r>
              <a:rPr lang="en-US" dirty="0" smtClean="0"/>
              <a:t>Orders</a:t>
            </a:r>
            <a:endParaRPr lang="en-US" dirty="0"/>
          </a:p>
        </p:txBody>
      </p:sp>
      <p:sp>
        <p:nvSpPr>
          <p:cNvPr id="10" name="9 Rectángulo"/>
          <p:cNvSpPr/>
          <p:nvPr/>
        </p:nvSpPr>
        <p:spPr>
          <a:xfrm>
            <a:off x="2051720" y="620688"/>
            <a:ext cx="1152128" cy="43204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BWTA, Lists</a:t>
            </a:r>
            <a:endParaRPr lang="en-US" sz="1400" dirty="0"/>
          </a:p>
        </p:txBody>
      </p:sp>
      <p:sp>
        <p:nvSpPr>
          <p:cNvPr id="13" name="12 Rectángulo"/>
          <p:cNvSpPr/>
          <p:nvPr/>
        </p:nvSpPr>
        <p:spPr>
          <a:xfrm>
            <a:off x="3371867" y="620688"/>
            <a:ext cx="1152128" cy="432048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Temporal</a:t>
            </a:r>
            <a:endParaRPr lang="en-US" dirty="0"/>
          </a:p>
        </p:txBody>
      </p:sp>
      <p:sp>
        <p:nvSpPr>
          <p:cNvPr id="14" name="13 Rectángulo"/>
          <p:cNvSpPr/>
          <p:nvPr/>
        </p:nvSpPr>
        <p:spPr>
          <a:xfrm>
            <a:off x="4692014" y="620688"/>
            <a:ext cx="1152128" cy="432048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Enemy</a:t>
            </a:r>
            <a:endParaRPr lang="en-US" dirty="0"/>
          </a:p>
        </p:txBody>
      </p:sp>
      <p:sp>
        <p:nvSpPr>
          <p:cNvPr id="15" name="14 Rectángulo"/>
          <p:cNvSpPr/>
          <p:nvPr/>
        </p:nvSpPr>
        <p:spPr>
          <a:xfrm>
            <a:off x="6012160" y="620688"/>
            <a:ext cx="1152128" cy="432048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Ally</a:t>
            </a:r>
            <a:endParaRPr lang="en-US" dirty="0"/>
          </a:p>
        </p:txBody>
      </p:sp>
      <p:sp>
        <p:nvSpPr>
          <p:cNvPr id="16" name="15 Rectángulo"/>
          <p:cNvSpPr/>
          <p:nvPr/>
        </p:nvSpPr>
        <p:spPr>
          <a:xfrm>
            <a:off x="2267744" y="1340768"/>
            <a:ext cx="1152128" cy="43204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Finite State Machine</a:t>
            </a:r>
            <a:endParaRPr lang="en-US" sz="1400" dirty="0"/>
          </a:p>
        </p:txBody>
      </p:sp>
      <p:sp>
        <p:nvSpPr>
          <p:cNvPr id="17" name="16 Rectángulo"/>
          <p:cNvSpPr/>
          <p:nvPr/>
        </p:nvSpPr>
        <p:spPr>
          <a:xfrm>
            <a:off x="4067944" y="1340768"/>
            <a:ext cx="1152128" cy="432048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Adapting</a:t>
            </a:r>
            <a:endParaRPr lang="en-US" dirty="0"/>
          </a:p>
        </p:txBody>
      </p:sp>
      <p:sp>
        <p:nvSpPr>
          <p:cNvPr id="18" name="17 Rectángulo"/>
          <p:cNvSpPr/>
          <p:nvPr/>
        </p:nvSpPr>
        <p:spPr>
          <a:xfrm>
            <a:off x="5868144" y="1340768"/>
            <a:ext cx="1152128" cy="432048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Reacting</a:t>
            </a:r>
            <a:endParaRPr lang="en-US" dirty="0"/>
          </a:p>
        </p:txBody>
      </p:sp>
      <p:sp>
        <p:nvSpPr>
          <p:cNvPr id="19" name="18 Rectángulo"/>
          <p:cNvSpPr/>
          <p:nvPr/>
        </p:nvSpPr>
        <p:spPr>
          <a:xfrm>
            <a:off x="827584" y="1988840"/>
            <a:ext cx="7416824" cy="36004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Logistics</a:t>
            </a:r>
            <a:endParaRPr lang="en-US" dirty="0"/>
          </a:p>
        </p:txBody>
      </p:sp>
      <p:sp>
        <p:nvSpPr>
          <p:cNvPr id="11" name="10 Rectángulo"/>
          <p:cNvSpPr/>
          <p:nvPr/>
        </p:nvSpPr>
        <p:spPr>
          <a:xfrm>
            <a:off x="1763688" y="2492896"/>
            <a:ext cx="3024336" cy="2736304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Macro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21 Rectángulo"/>
          <p:cNvSpPr/>
          <p:nvPr/>
        </p:nvSpPr>
        <p:spPr>
          <a:xfrm>
            <a:off x="4932040" y="2492896"/>
            <a:ext cx="3024336" cy="2736304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Micro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0" name="19 Rectángulo"/>
          <p:cNvSpPr/>
          <p:nvPr/>
        </p:nvSpPr>
        <p:spPr>
          <a:xfrm>
            <a:off x="827584" y="5301208"/>
            <a:ext cx="7416824" cy="36004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Arbiter / Task Manager</a:t>
            </a:r>
            <a:endParaRPr lang="en-US" dirty="0"/>
          </a:p>
        </p:txBody>
      </p:sp>
      <p:sp>
        <p:nvSpPr>
          <p:cNvPr id="24" name="23 Rectángulo"/>
          <p:cNvSpPr/>
          <p:nvPr/>
        </p:nvSpPr>
        <p:spPr>
          <a:xfrm>
            <a:off x="1907704" y="2852936"/>
            <a:ext cx="1296144" cy="43204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Rules</a:t>
            </a:r>
            <a:endParaRPr lang="en-US" sz="1400" dirty="0"/>
          </a:p>
        </p:txBody>
      </p:sp>
      <p:sp>
        <p:nvSpPr>
          <p:cNvPr id="25" name="24 Rectángulo"/>
          <p:cNvSpPr/>
          <p:nvPr/>
        </p:nvSpPr>
        <p:spPr>
          <a:xfrm>
            <a:off x="3347864" y="2852936"/>
            <a:ext cx="1296144" cy="43204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Priority </a:t>
            </a:r>
            <a:br>
              <a:rPr lang="en-US" sz="1400" dirty="0" smtClean="0"/>
            </a:br>
            <a:r>
              <a:rPr lang="en-US" sz="1400" dirty="0" smtClean="0"/>
              <a:t>Queue</a:t>
            </a:r>
            <a:endParaRPr lang="en-US" sz="1400" dirty="0"/>
          </a:p>
        </p:txBody>
      </p:sp>
      <p:sp>
        <p:nvSpPr>
          <p:cNvPr id="26" name="25 Rectángulo"/>
          <p:cNvSpPr/>
          <p:nvPr/>
        </p:nvSpPr>
        <p:spPr>
          <a:xfrm>
            <a:off x="5076056" y="2852936"/>
            <a:ext cx="1152128" cy="43204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Rules</a:t>
            </a:r>
          </a:p>
        </p:txBody>
      </p:sp>
      <p:sp>
        <p:nvSpPr>
          <p:cNvPr id="27" name="26 Rectángulo"/>
          <p:cNvSpPr/>
          <p:nvPr/>
        </p:nvSpPr>
        <p:spPr>
          <a:xfrm>
            <a:off x="5076056" y="3356992"/>
            <a:ext cx="1152128" cy="43204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Lists, Rules</a:t>
            </a:r>
            <a:endParaRPr lang="en-US" sz="1400" dirty="0"/>
          </a:p>
        </p:txBody>
      </p:sp>
      <p:sp>
        <p:nvSpPr>
          <p:cNvPr id="28" name="27 Rectángulo"/>
          <p:cNvSpPr/>
          <p:nvPr/>
        </p:nvSpPr>
        <p:spPr>
          <a:xfrm>
            <a:off x="6372200" y="2852936"/>
            <a:ext cx="1512168" cy="432048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Collaboration</a:t>
            </a:r>
            <a:endParaRPr lang="en-US" dirty="0"/>
          </a:p>
        </p:txBody>
      </p:sp>
      <p:sp>
        <p:nvSpPr>
          <p:cNvPr id="29" name="28 Rectángulo"/>
          <p:cNvSpPr/>
          <p:nvPr/>
        </p:nvSpPr>
        <p:spPr>
          <a:xfrm>
            <a:off x="1907704" y="3356992"/>
            <a:ext cx="1287760" cy="43204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Rules</a:t>
            </a:r>
            <a:endParaRPr lang="en-US" sz="1400" dirty="0"/>
          </a:p>
        </p:txBody>
      </p:sp>
      <p:sp>
        <p:nvSpPr>
          <p:cNvPr id="30" name="29 Rectángulo"/>
          <p:cNvSpPr/>
          <p:nvPr/>
        </p:nvSpPr>
        <p:spPr>
          <a:xfrm>
            <a:off x="1907704" y="4077072"/>
            <a:ext cx="1287760" cy="43204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Spiral Search + constrains</a:t>
            </a:r>
            <a:endParaRPr lang="en-US" sz="1400" dirty="0"/>
          </a:p>
        </p:txBody>
      </p:sp>
      <p:sp>
        <p:nvSpPr>
          <p:cNvPr id="31" name="30 Rectángulo"/>
          <p:cNvSpPr/>
          <p:nvPr/>
        </p:nvSpPr>
        <p:spPr>
          <a:xfrm>
            <a:off x="5076056" y="4077072"/>
            <a:ext cx="1287760" cy="432048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Pathfinder</a:t>
            </a:r>
            <a:endParaRPr lang="en-US" dirty="0"/>
          </a:p>
        </p:txBody>
      </p:sp>
      <p:sp>
        <p:nvSpPr>
          <p:cNvPr id="32" name="31 Rectángulo"/>
          <p:cNvSpPr/>
          <p:nvPr/>
        </p:nvSpPr>
        <p:spPr>
          <a:xfrm>
            <a:off x="5076056" y="4581128"/>
            <a:ext cx="1287760" cy="43204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Rules + heuristic</a:t>
            </a:r>
            <a:endParaRPr lang="en-US" sz="1400" dirty="0"/>
          </a:p>
        </p:txBody>
      </p:sp>
      <p:sp>
        <p:nvSpPr>
          <p:cNvPr id="33" name="32 Rectángulo"/>
          <p:cNvSpPr/>
          <p:nvPr/>
        </p:nvSpPr>
        <p:spPr>
          <a:xfrm>
            <a:off x="6516216" y="4077072"/>
            <a:ext cx="1287760" cy="43204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Flocks</a:t>
            </a:r>
            <a:endParaRPr lang="en-US" sz="1400" dirty="0"/>
          </a:p>
        </p:txBody>
      </p:sp>
      <p:sp>
        <p:nvSpPr>
          <p:cNvPr id="34" name="33 Rectángulo"/>
          <p:cNvSpPr/>
          <p:nvPr/>
        </p:nvSpPr>
        <p:spPr>
          <a:xfrm>
            <a:off x="6524600" y="4581128"/>
            <a:ext cx="1287760" cy="43204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Rules, Potential Fields</a:t>
            </a:r>
            <a:endParaRPr lang="en-US" sz="1200" dirty="0"/>
          </a:p>
        </p:txBody>
      </p:sp>
      <p:sp>
        <p:nvSpPr>
          <p:cNvPr id="35" name="34 Rectángulo"/>
          <p:cNvSpPr/>
          <p:nvPr/>
        </p:nvSpPr>
        <p:spPr>
          <a:xfrm>
            <a:off x="2204120" y="5877272"/>
            <a:ext cx="1287760" cy="43204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6" name="35 Rectángulo"/>
          <p:cNvSpPr/>
          <p:nvPr/>
        </p:nvSpPr>
        <p:spPr>
          <a:xfrm>
            <a:off x="2276128" y="5949280"/>
            <a:ext cx="1287760" cy="43204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7" name="36 Rectángulo"/>
          <p:cNvSpPr/>
          <p:nvPr/>
        </p:nvSpPr>
        <p:spPr>
          <a:xfrm>
            <a:off x="2356520" y="6029672"/>
            <a:ext cx="1287760" cy="43204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FSM</a:t>
            </a:r>
            <a:endParaRPr lang="en-US" sz="1400" dirty="0"/>
          </a:p>
        </p:txBody>
      </p:sp>
      <p:sp>
        <p:nvSpPr>
          <p:cNvPr id="39" name="38 Rectángulo"/>
          <p:cNvSpPr/>
          <p:nvPr/>
        </p:nvSpPr>
        <p:spPr>
          <a:xfrm>
            <a:off x="4067944" y="5868888"/>
            <a:ext cx="1287760" cy="43204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0" name="39 Rectángulo"/>
          <p:cNvSpPr/>
          <p:nvPr/>
        </p:nvSpPr>
        <p:spPr>
          <a:xfrm>
            <a:off x="4139952" y="5940896"/>
            <a:ext cx="1287760" cy="43204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1" name="40 Rectángulo"/>
          <p:cNvSpPr/>
          <p:nvPr/>
        </p:nvSpPr>
        <p:spPr>
          <a:xfrm>
            <a:off x="4220344" y="6021288"/>
            <a:ext cx="1287760" cy="43204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Priority List</a:t>
            </a:r>
            <a:endParaRPr lang="en-US" sz="1400" dirty="0"/>
          </a:p>
        </p:txBody>
      </p:sp>
      <p:sp>
        <p:nvSpPr>
          <p:cNvPr id="42" name="41 Rectángulo"/>
          <p:cNvSpPr/>
          <p:nvPr/>
        </p:nvSpPr>
        <p:spPr>
          <a:xfrm>
            <a:off x="5940152" y="5868888"/>
            <a:ext cx="1287760" cy="43204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3" name="42 Rectángulo"/>
          <p:cNvSpPr/>
          <p:nvPr/>
        </p:nvSpPr>
        <p:spPr>
          <a:xfrm>
            <a:off x="6012160" y="5940896"/>
            <a:ext cx="1287760" cy="43204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4" name="43 Rectángulo"/>
          <p:cNvSpPr/>
          <p:nvPr/>
        </p:nvSpPr>
        <p:spPr>
          <a:xfrm>
            <a:off x="6092552" y="6021288"/>
            <a:ext cx="1287760" cy="43204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List</a:t>
            </a:r>
            <a:endParaRPr lang="en-US" sz="1400" dirty="0"/>
          </a:p>
        </p:txBody>
      </p:sp>
      <p:sp>
        <p:nvSpPr>
          <p:cNvPr id="45" name="44 CuadroTexto"/>
          <p:cNvSpPr txBox="1"/>
          <p:nvPr/>
        </p:nvSpPr>
        <p:spPr>
          <a:xfrm>
            <a:off x="0" y="0"/>
            <a:ext cx="2720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haroni" pitchFamily="2" charset="-79"/>
                <a:cs typeface="Aharoni" pitchFamily="2" charset="-79"/>
              </a:rPr>
              <a:t>NOVA (technique used)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47" name="46 Conector recto"/>
          <p:cNvCxnSpPr/>
          <p:nvPr/>
        </p:nvCxnSpPr>
        <p:spPr>
          <a:xfrm>
            <a:off x="0" y="332656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45 Rectángulo"/>
          <p:cNvSpPr/>
          <p:nvPr/>
        </p:nvSpPr>
        <p:spPr>
          <a:xfrm>
            <a:off x="4690378" y="620688"/>
            <a:ext cx="1152128" cy="43204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Influence Maps, Lists</a:t>
            </a:r>
            <a:endParaRPr lang="en-US" sz="1000" dirty="0"/>
          </a:p>
        </p:txBody>
      </p:sp>
      <p:sp>
        <p:nvSpPr>
          <p:cNvPr id="48" name="47 Rectángulo"/>
          <p:cNvSpPr/>
          <p:nvPr/>
        </p:nvSpPr>
        <p:spPr>
          <a:xfrm>
            <a:off x="3419872" y="2060848"/>
            <a:ext cx="2448272" cy="216024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Rules</a:t>
            </a:r>
            <a:endParaRPr lang="en-US" sz="1400" dirty="0"/>
          </a:p>
        </p:txBody>
      </p:sp>
      <p:sp>
        <p:nvSpPr>
          <p:cNvPr id="49" name="48 Rectángulo"/>
          <p:cNvSpPr/>
          <p:nvPr/>
        </p:nvSpPr>
        <p:spPr>
          <a:xfrm>
            <a:off x="3419872" y="5373216"/>
            <a:ext cx="2952328" cy="216024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Rules, First come first served</a:t>
            </a:r>
            <a:endParaRPr lang="en-US" sz="1400" dirty="0"/>
          </a:p>
        </p:txBody>
      </p:sp>
      <p:sp>
        <p:nvSpPr>
          <p:cNvPr id="50" name="49 Rectángulo"/>
          <p:cNvSpPr/>
          <p:nvPr/>
        </p:nvSpPr>
        <p:spPr>
          <a:xfrm>
            <a:off x="5868144" y="1340768"/>
            <a:ext cx="1152128" cy="43204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Rules</a:t>
            </a:r>
            <a:endParaRPr lang="en-US" sz="1400" dirty="0"/>
          </a:p>
        </p:txBody>
      </p:sp>
      <p:sp>
        <p:nvSpPr>
          <p:cNvPr id="52" name="51 Rectángulo"/>
          <p:cNvSpPr/>
          <p:nvPr/>
        </p:nvSpPr>
        <p:spPr>
          <a:xfrm>
            <a:off x="3347864" y="3356992"/>
            <a:ext cx="1287760" cy="43204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Rules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827584" y="548680"/>
            <a:ext cx="7416824" cy="64807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5" name="4 Rectángulo"/>
          <p:cNvSpPr/>
          <p:nvPr/>
        </p:nvSpPr>
        <p:spPr>
          <a:xfrm>
            <a:off x="827584" y="1268760"/>
            <a:ext cx="7416824" cy="64807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6" name="5 Rectángulo"/>
          <p:cNvSpPr/>
          <p:nvPr/>
        </p:nvSpPr>
        <p:spPr>
          <a:xfrm>
            <a:off x="827584" y="2780928"/>
            <a:ext cx="7416824" cy="1152128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Give</a:t>
            </a:r>
          </a:p>
          <a:p>
            <a:r>
              <a:rPr lang="en-US" dirty="0" smtClean="0"/>
              <a:t>Orders</a:t>
            </a:r>
            <a:endParaRPr lang="en-US" dirty="0"/>
          </a:p>
        </p:txBody>
      </p:sp>
      <p:sp>
        <p:nvSpPr>
          <p:cNvPr id="7" name="6 Rectángulo"/>
          <p:cNvSpPr/>
          <p:nvPr/>
        </p:nvSpPr>
        <p:spPr>
          <a:xfrm>
            <a:off x="827584" y="4005064"/>
            <a:ext cx="7416824" cy="1152128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Deciders</a:t>
            </a:r>
            <a:endParaRPr lang="en-US" dirty="0"/>
          </a:p>
        </p:txBody>
      </p:sp>
      <p:sp>
        <p:nvSpPr>
          <p:cNvPr id="8" name="7 Rectángulo"/>
          <p:cNvSpPr/>
          <p:nvPr/>
        </p:nvSpPr>
        <p:spPr>
          <a:xfrm>
            <a:off x="827584" y="5733256"/>
            <a:ext cx="7416824" cy="864096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Execute</a:t>
            </a:r>
          </a:p>
          <a:p>
            <a:r>
              <a:rPr lang="en-US" dirty="0" smtClean="0"/>
              <a:t>Orders</a:t>
            </a:r>
            <a:endParaRPr lang="en-US" dirty="0"/>
          </a:p>
        </p:txBody>
      </p:sp>
      <p:sp>
        <p:nvSpPr>
          <p:cNvPr id="10" name="9 Rectángulo"/>
          <p:cNvSpPr/>
          <p:nvPr/>
        </p:nvSpPr>
        <p:spPr>
          <a:xfrm>
            <a:off x="2051720" y="620688"/>
            <a:ext cx="1152128" cy="504056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Terrain Analysis, Border Tracker, Wall Tracker, </a:t>
            </a:r>
            <a:r>
              <a:rPr lang="en-US" sz="800" dirty="0" err="1" smtClean="0"/>
              <a:t>PylonPower</a:t>
            </a:r>
            <a:r>
              <a:rPr lang="en-US" sz="800" dirty="0" smtClean="0"/>
              <a:t> Tracker, Base Tracker</a:t>
            </a:r>
            <a:endParaRPr lang="en-US" sz="800" dirty="0"/>
          </a:p>
        </p:txBody>
      </p:sp>
      <p:sp>
        <p:nvSpPr>
          <p:cNvPr id="13" name="12 Rectángulo"/>
          <p:cNvSpPr/>
          <p:nvPr/>
        </p:nvSpPr>
        <p:spPr>
          <a:xfrm>
            <a:off x="3371867" y="620688"/>
            <a:ext cx="1152128" cy="43204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Game Progress Detection, Latency Tracker</a:t>
            </a:r>
          </a:p>
        </p:txBody>
      </p:sp>
      <p:sp>
        <p:nvSpPr>
          <p:cNvPr id="14" name="13 Rectángulo"/>
          <p:cNvSpPr/>
          <p:nvPr/>
        </p:nvSpPr>
        <p:spPr>
          <a:xfrm>
            <a:off x="4692014" y="620688"/>
            <a:ext cx="1152128" cy="43204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Units Tracker, Player Tracker, Unit information</a:t>
            </a:r>
          </a:p>
        </p:txBody>
      </p:sp>
      <p:sp>
        <p:nvSpPr>
          <p:cNvPr id="15" name="14 Rectángulo"/>
          <p:cNvSpPr/>
          <p:nvPr/>
        </p:nvSpPr>
        <p:spPr>
          <a:xfrm>
            <a:off x="6012160" y="620688"/>
            <a:ext cx="1152128" cy="432048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Ally</a:t>
            </a:r>
            <a:endParaRPr lang="en-US" dirty="0"/>
          </a:p>
        </p:txBody>
      </p:sp>
      <p:sp>
        <p:nvSpPr>
          <p:cNvPr id="16" name="15 Rectángulo"/>
          <p:cNvSpPr/>
          <p:nvPr/>
        </p:nvSpPr>
        <p:spPr>
          <a:xfrm>
            <a:off x="2267744" y="1340768"/>
            <a:ext cx="1152128" cy="43204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Build Order Manager</a:t>
            </a:r>
          </a:p>
        </p:txBody>
      </p:sp>
      <p:sp>
        <p:nvSpPr>
          <p:cNvPr id="17" name="16 Rectángulo"/>
          <p:cNvSpPr/>
          <p:nvPr/>
        </p:nvSpPr>
        <p:spPr>
          <a:xfrm>
            <a:off x="4067944" y="1340768"/>
            <a:ext cx="1152128" cy="432048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Adapting</a:t>
            </a:r>
            <a:endParaRPr lang="en-US" dirty="0"/>
          </a:p>
        </p:txBody>
      </p:sp>
      <p:sp>
        <p:nvSpPr>
          <p:cNvPr id="18" name="17 Rectángulo"/>
          <p:cNvSpPr/>
          <p:nvPr/>
        </p:nvSpPr>
        <p:spPr>
          <a:xfrm>
            <a:off x="5868144" y="1340768"/>
            <a:ext cx="1152128" cy="432048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Reacting</a:t>
            </a:r>
            <a:endParaRPr lang="en-US" dirty="0"/>
          </a:p>
        </p:txBody>
      </p:sp>
      <p:sp>
        <p:nvSpPr>
          <p:cNvPr id="19" name="18 Rectángulo"/>
          <p:cNvSpPr/>
          <p:nvPr/>
        </p:nvSpPr>
        <p:spPr>
          <a:xfrm>
            <a:off x="827584" y="1988840"/>
            <a:ext cx="7416824" cy="36004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Logistics</a:t>
            </a:r>
            <a:endParaRPr lang="en-US" dirty="0"/>
          </a:p>
        </p:txBody>
      </p:sp>
      <p:sp>
        <p:nvSpPr>
          <p:cNvPr id="11" name="10 Rectángulo"/>
          <p:cNvSpPr/>
          <p:nvPr/>
        </p:nvSpPr>
        <p:spPr>
          <a:xfrm>
            <a:off x="1763688" y="2492896"/>
            <a:ext cx="3024336" cy="2736304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Macro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21 Rectángulo"/>
          <p:cNvSpPr/>
          <p:nvPr/>
        </p:nvSpPr>
        <p:spPr>
          <a:xfrm>
            <a:off x="4932040" y="2492896"/>
            <a:ext cx="3024336" cy="2736304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Micro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0" name="19 Rectángulo"/>
          <p:cNvSpPr/>
          <p:nvPr/>
        </p:nvSpPr>
        <p:spPr>
          <a:xfrm>
            <a:off x="827584" y="5301208"/>
            <a:ext cx="7416824" cy="36004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Arbiter / Task Manager</a:t>
            </a:r>
            <a:endParaRPr lang="en-US" dirty="0"/>
          </a:p>
        </p:txBody>
      </p:sp>
      <p:sp>
        <p:nvSpPr>
          <p:cNvPr id="24" name="23 Rectángulo"/>
          <p:cNvSpPr/>
          <p:nvPr/>
        </p:nvSpPr>
        <p:spPr>
          <a:xfrm>
            <a:off x="1907704" y="2852936"/>
            <a:ext cx="1296144" cy="43204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Resource Manager</a:t>
            </a:r>
          </a:p>
        </p:txBody>
      </p:sp>
      <p:sp>
        <p:nvSpPr>
          <p:cNvPr id="25" name="24 Rectángulo"/>
          <p:cNvSpPr/>
          <p:nvPr/>
        </p:nvSpPr>
        <p:spPr>
          <a:xfrm>
            <a:off x="3347864" y="2852936"/>
            <a:ext cx="1296144" cy="43204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Expansion Manager, Supply Manager</a:t>
            </a:r>
          </a:p>
        </p:txBody>
      </p:sp>
      <p:sp>
        <p:nvSpPr>
          <p:cNvPr id="26" name="25 Rectángulo"/>
          <p:cNvSpPr/>
          <p:nvPr/>
        </p:nvSpPr>
        <p:spPr>
          <a:xfrm>
            <a:off x="5076056" y="2852936"/>
            <a:ext cx="1152128" cy="43204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Scout Manager</a:t>
            </a:r>
          </a:p>
        </p:txBody>
      </p:sp>
      <p:sp>
        <p:nvSpPr>
          <p:cNvPr id="27" name="26 Rectángulo"/>
          <p:cNvSpPr/>
          <p:nvPr/>
        </p:nvSpPr>
        <p:spPr>
          <a:xfrm>
            <a:off x="5076056" y="3356992"/>
            <a:ext cx="1152128" cy="43204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Squad Manager</a:t>
            </a:r>
          </a:p>
        </p:txBody>
      </p:sp>
      <p:sp>
        <p:nvSpPr>
          <p:cNvPr id="28" name="27 Rectángulo"/>
          <p:cNvSpPr/>
          <p:nvPr/>
        </p:nvSpPr>
        <p:spPr>
          <a:xfrm>
            <a:off x="6372200" y="2852936"/>
            <a:ext cx="1512168" cy="432048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Collaboration</a:t>
            </a:r>
            <a:endParaRPr lang="en-US" dirty="0"/>
          </a:p>
        </p:txBody>
      </p:sp>
      <p:sp>
        <p:nvSpPr>
          <p:cNvPr id="29" name="28 Rectángulo"/>
          <p:cNvSpPr/>
          <p:nvPr/>
        </p:nvSpPr>
        <p:spPr>
          <a:xfrm>
            <a:off x="1907704" y="3356992"/>
            <a:ext cx="1287760" cy="43204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Macro Manager</a:t>
            </a:r>
          </a:p>
        </p:txBody>
      </p:sp>
      <p:sp>
        <p:nvSpPr>
          <p:cNvPr id="30" name="29 Rectángulo"/>
          <p:cNvSpPr/>
          <p:nvPr/>
        </p:nvSpPr>
        <p:spPr>
          <a:xfrm>
            <a:off x="1907704" y="4077072"/>
            <a:ext cx="1287760" cy="43204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Building Placer</a:t>
            </a:r>
          </a:p>
        </p:txBody>
      </p:sp>
      <p:sp>
        <p:nvSpPr>
          <p:cNvPr id="31" name="30 Rectángulo"/>
          <p:cNvSpPr/>
          <p:nvPr/>
        </p:nvSpPr>
        <p:spPr>
          <a:xfrm>
            <a:off x="5076056" y="4077072"/>
            <a:ext cx="1287760" cy="43204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Blocked Path Manager</a:t>
            </a:r>
          </a:p>
        </p:txBody>
      </p:sp>
      <p:sp>
        <p:nvSpPr>
          <p:cNvPr id="32" name="31 Rectángulo"/>
          <p:cNvSpPr/>
          <p:nvPr/>
        </p:nvSpPr>
        <p:spPr>
          <a:xfrm>
            <a:off x="5076056" y="4581128"/>
            <a:ext cx="1287760" cy="432048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Target selection?</a:t>
            </a:r>
            <a:endParaRPr lang="en-US" dirty="0"/>
          </a:p>
        </p:txBody>
      </p:sp>
      <p:sp>
        <p:nvSpPr>
          <p:cNvPr id="33" name="32 Rectángulo"/>
          <p:cNvSpPr/>
          <p:nvPr/>
        </p:nvSpPr>
        <p:spPr>
          <a:xfrm>
            <a:off x="6516216" y="4077072"/>
            <a:ext cx="1287760" cy="432048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Group Behavior?</a:t>
            </a:r>
            <a:endParaRPr lang="en-US" dirty="0"/>
          </a:p>
        </p:txBody>
      </p:sp>
      <p:sp>
        <p:nvSpPr>
          <p:cNvPr id="34" name="33 Rectángulo"/>
          <p:cNvSpPr/>
          <p:nvPr/>
        </p:nvSpPr>
        <p:spPr>
          <a:xfrm>
            <a:off x="6524600" y="4581128"/>
            <a:ext cx="1287760" cy="432048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Behavior?</a:t>
            </a:r>
            <a:endParaRPr lang="en-US" dirty="0"/>
          </a:p>
        </p:txBody>
      </p:sp>
      <p:sp>
        <p:nvSpPr>
          <p:cNvPr id="35" name="34 Rectángulo"/>
          <p:cNvSpPr/>
          <p:nvPr/>
        </p:nvSpPr>
        <p:spPr>
          <a:xfrm>
            <a:off x="2204120" y="5877272"/>
            <a:ext cx="1287760" cy="43204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35 Rectángulo"/>
          <p:cNvSpPr/>
          <p:nvPr/>
        </p:nvSpPr>
        <p:spPr>
          <a:xfrm>
            <a:off x="2276128" y="5949280"/>
            <a:ext cx="1287760" cy="43204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36 Rectángulo"/>
          <p:cNvSpPr/>
          <p:nvPr/>
        </p:nvSpPr>
        <p:spPr>
          <a:xfrm>
            <a:off x="2356520" y="6029672"/>
            <a:ext cx="1287760" cy="43204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Task n</a:t>
            </a:r>
          </a:p>
        </p:txBody>
      </p:sp>
      <p:sp>
        <p:nvSpPr>
          <p:cNvPr id="39" name="38 Rectángulo"/>
          <p:cNvSpPr/>
          <p:nvPr/>
        </p:nvSpPr>
        <p:spPr>
          <a:xfrm>
            <a:off x="4067944" y="5868888"/>
            <a:ext cx="1287760" cy="43204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39 Rectángulo"/>
          <p:cNvSpPr/>
          <p:nvPr/>
        </p:nvSpPr>
        <p:spPr>
          <a:xfrm>
            <a:off x="4139952" y="5940896"/>
            <a:ext cx="1287760" cy="43204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40 Rectángulo"/>
          <p:cNvSpPr/>
          <p:nvPr/>
        </p:nvSpPr>
        <p:spPr>
          <a:xfrm>
            <a:off x="4220344" y="6021288"/>
            <a:ext cx="1287760" cy="43204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Task n</a:t>
            </a:r>
            <a:endParaRPr lang="en-US" sz="1400" dirty="0"/>
          </a:p>
        </p:txBody>
      </p:sp>
      <p:sp>
        <p:nvSpPr>
          <p:cNvPr id="42" name="41 Rectángulo"/>
          <p:cNvSpPr/>
          <p:nvPr/>
        </p:nvSpPr>
        <p:spPr>
          <a:xfrm>
            <a:off x="5940152" y="5868888"/>
            <a:ext cx="1287760" cy="43204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42 Rectángulo"/>
          <p:cNvSpPr/>
          <p:nvPr/>
        </p:nvSpPr>
        <p:spPr>
          <a:xfrm>
            <a:off x="6012160" y="5940896"/>
            <a:ext cx="1287760" cy="43204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43 Rectángulo"/>
          <p:cNvSpPr/>
          <p:nvPr/>
        </p:nvSpPr>
        <p:spPr>
          <a:xfrm>
            <a:off x="6092552" y="6021288"/>
            <a:ext cx="1287760" cy="43204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Task n</a:t>
            </a:r>
            <a:endParaRPr lang="en-US" sz="1400" dirty="0"/>
          </a:p>
        </p:txBody>
      </p:sp>
      <p:sp>
        <p:nvSpPr>
          <p:cNvPr id="45" name="44 CuadroTexto"/>
          <p:cNvSpPr txBox="1"/>
          <p:nvPr/>
        </p:nvSpPr>
        <p:spPr>
          <a:xfrm>
            <a:off x="0" y="0"/>
            <a:ext cx="2613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haroni" pitchFamily="2" charset="-79"/>
                <a:cs typeface="Aharoni" pitchFamily="2" charset="-79"/>
              </a:rPr>
              <a:t>SKYNET 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(task division)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47" name="46 Conector recto"/>
          <p:cNvCxnSpPr/>
          <p:nvPr/>
        </p:nvCxnSpPr>
        <p:spPr>
          <a:xfrm>
            <a:off x="0" y="332656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47 Rectángulo"/>
          <p:cNvSpPr/>
          <p:nvPr/>
        </p:nvSpPr>
        <p:spPr>
          <a:xfrm>
            <a:off x="3347864" y="3356992"/>
            <a:ext cx="1287760" cy="43204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Macro Manager</a:t>
            </a:r>
          </a:p>
        </p:txBody>
      </p:sp>
      <p:sp>
        <p:nvSpPr>
          <p:cNvPr id="46" name="45 Rectángulo"/>
          <p:cNvSpPr/>
          <p:nvPr/>
        </p:nvSpPr>
        <p:spPr>
          <a:xfrm>
            <a:off x="3419872" y="5373216"/>
            <a:ext cx="2952328" cy="216024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Task Manager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rige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282</Words>
  <Application>Microsoft Office PowerPoint</Application>
  <PresentationFormat>Presentación en pantalla (4:3)</PresentationFormat>
  <Paragraphs>145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Diapositiva 1</vt:lpstr>
      <vt:lpstr>Diapositiva 2</vt:lpstr>
      <vt:lpstr>Diapositiva 3</vt:lpstr>
      <vt:lpstr>Diapositiva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A. Uriarte</dc:creator>
  <cp:lastModifiedBy>A. Uriarte</cp:lastModifiedBy>
  <cp:revision>18</cp:revision>
  <dcterms:created xsi:type="dcterms:W3CDTF">2012-02-29T01:00:07Z</dcterms:created>
  <dcterms:modified xsi:type="dcterms:W3CDTF">2012-02-29T03:31:37Z</dcterms:modified>
</cp:coreProperties>
</file>