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4800" dirty="0" smtClean="0"/>
              <a:t>Видатні українські вчені та науковці </a:t>
            </a:r>
            <a:r>
              <a:rPr lang="uk-UA" sz="4800" dirty="0"/>
              <a:t>ХХ-ХХІ </a:t>
            </a:r>
            <a:r>
              <a:rPr lang="uk-UA" sz="4800" dirty="0" smtClean="0"/>
              <a:t>ст.</a:t>
            </a:r>
            <a:endParaRPr lang="uk-UA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Презентацію підготував </a:t>
            </a:r>
          </a:p>
          <a:p>
            <a:r>
              <a:rPr lang="uk-UA" dirty="0" smtClean="0"/>
              <a:t>Студент групи ІК – 11</a:t>
            </a:r>
          </a:p>
          <a:p>
            <a:r>
              <a:rPr lang="uk-UA" dirty="0" smtClean="0"/>
              <a:t>Снігур Стефан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33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Корольов </a:t>
            </a:r>
            <a:r>
              <a:rPr lang="uk-UA" dirty="0"/>
              <a:t>Сергій </a:t>
            </a:r>
            <a:r>
              <a:rPr lang="uk-UA" dirty="0" smtClean="0"/>
              <a:t>Павлович</a:t>
            </a:r>
            <a:endParaRPr lang="uk-UA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dirty="0" err="1" smtClean="0"/>
              <a:t>Сергі́й</a:t>
            </a:r>
            <a:r>
              <a:rPr lang="uk-UA" dirty="0" smtClean="0"/>
              <a:t> </a:t>
            </a:r>
            <a:r>
              <a:rPr lang="uk-UA" dirty="0" err="1"/>
              <a:t>Па́влович</a:t>
            </a:r>
            <a:r>
              <a:rPr lang="uk-UA" dirty="0"/>
              <a:t> </a:t>
            </a:r>
            <a:r>
              <a:rPr lang="uk-UA" dirty="0" err="1"/>
              <a:t>Корольо́в</a:t>
            </a:r>
            <a:r>
              <a:rPr lang="uk-UA" dirty="0"/>
              <a:t> </a:t>
            </a:r>
            <a:r>
              <a:rPr lang="uk-UA" dirty="0" smtClean="0"/>
              <a:t>(нар</a:t>
            </a:r>
            <a:r>
              <a:rPr lang="uk-UA" dirty="0"/>
              <a:t>. 30 грудня 1906 (12 січня 1907), Житомир, Волинська </a:t>
            </a:r>
            <a:r>
              <a:rPr lang="uk-UA" dirty="0" smtClean="0"/>
              <a:t>губернія— </a:t>
            </a:r>
            <a:r>
              <a:rPr lang="uk-UA" dirty="0"/>
              <a:t>український вчений у галузі ракетобудування та космонавтики школи академіка Михайла Кравчука, конструктор. Один із засновників практичної космонавтики. Перший головний конструктор ракетно-космічних систем в СРСР, де перед цим був в'язнем концтаборів ГУЛАГ.</a:t>
            </a:r>
          </a:p>
        </p:txBody>
      </p:sp>
      <p:pic>
        <p:nvPicPr>
          <p:cNvPr id="8" name="Picture 2" descr="https://pustunchik.ua/uploads/school/cache/df625cd823064c00c98979349903427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31" y="1498604"/>
            <a:ext cx="26384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1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Винаходи Корольова </a:t>
            </a:r>
            <a:endParaRPr lang="uk-UA" dirty="0"/>
          </a:p>
        </p:txBody>
      </p:sp>
      <p:pic>
        <p:nvPicPr>
          <p:cNvPr id="2052" name="Picture 4" descr="https://upload.wikimedia.org/wikipedia/commons/b/be/Sputnik_as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" b="99219" l="91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" r="-202"/>
          <a:stretch/>
        </p:blipFill>
        <p:spPr bwMode="auto">
          <a:xfrm>
            <a:off x="489478" y="2353731"/>
            <a:ext cx="4185624" cy="328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Объект 14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385" y="2971801"/>
            <a:ext cx="4250350" cy="189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1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Люлька </a:t>
            </a:r>
            <a:r>
              <a:rPr lang="uk-UA" dirty="0" smtClean="0"/>
              <a:t>Архип Михайлович</a:t>
            </a:r>
            <a:endParaRPr lang="uk-UA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Архи́п</a:t>
            </a:r>
            <a:r>
              <a:rPr lang="uk-UA" dirty="0"/>
              <a:t> </a:t>
            </a:r>
            <a:r>
              <a:rPr lang="uk-UA" dirty="0" err="1"/>
              <a:t>Миха́йлович</a:t>
            </a:r>
            <a:r>
              <a:rPr lang="uk-UA" dirty="0"/>
              <a:t> </a:t>
            </a:r>
            <a:r>
              <a:rPr lang="uk-UA" dirty="0" err="1" smtClean="0"/>
              <a:t>Лю́лька</a:t>
            </a:r>
            <a:r>
              <a:rPr lang="uk-UA" dirty="0" smtClean="0"/>
              <a:t> — </a:t>
            </a:r>
            <a:r>
              <a:rPr lang="uk-UA" dirty="0"/>
              <a:t>український конструктор авіаційних двигунів, що працював у Москві. Член-кореспондент АН СРСР (з 1960), академік АН СРСР (1968).</a:t>
            </a:r>
          </a:p>
        </p:txBody>
      </p:sp>
      <p:pic>
        <p:nvPicPr>
          <p:cNvPr id="3074" name="Picture 2" descr="https://theperson.pro/wp-content/uploads/2017/06/%D0%B4%D0%BB%D1%8F-%D1%81%D0%B2%D0%BE%D0%B4%D0%BA%D0%B8-6-220x3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44" y="1373187"/>
            <a:ext cx="279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2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Винаходи Люльки</a:t>
            </a:r>
            <a:endParaRPr lang="uk-UA" dirty="0"/>
          </a:p>
        </p:txBody>
      </p:sp>
      <p:pic>
        <p:nvPicPr>
          <p:cNvPr id="4098" name="Picture 2" descr="https://kpi.ua/gallery/albums/newspaper-2008/810-5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" b="99677" l="0" r="99844">
                        <a14:foregroundMark x1="14531" y1="25161" x2="14531" y2="25161"/>
                        <a14:foregroundMark x1="18594" y1="25806" x2="18594" y2="25806"/>
                        <a14:foregroundMark x1="24375" y1="26129" x2="24375" y2="26129"/>
                        <a14:foregroundMark x1="70000" y1="31290" x2="70000" y2="31290"/>
                        <a14:foregroundMark x1="74844" y1="31290" x2="74844" y2="31290"/>
                        <a14:foregroundMark x1="76875" y1="32258" x2="76875" y2="32258"/>
                        <a14:foregroundMark x1="62344" y1="29677" x2="62344" y2="29677"/>
                        <a14:foregroundMark x1="65000" y1="30645" x2="65000" y2="30645"/>
                        <a14:foregroundMark x1="66094" y1="30645" x2="66094" y2="30645"/>
                        <a14:foregroundMark x1="69219" y1="30645" x2="69219" y2="30645"/>
                        <a14:foregroundMark x1="71719" y1="30645" x2="71719" y2="30645"/>
                        <a14:foregroundMark x1="96719" y1="47742" x2="96719" y2="47742"/>
                        <a14:foregroundMark x1="79219" y1="30645" x2="79219" y2="30645"/>
                        <a14:foregroundMark x1="59844" y1="28065" x2="59844" y2="28065"/>
                        <a14:foregroundMark x1="58125" y1="28065" x2="58125" y2="28065"/>
                        <a14:foregroundMark x1="55937" y1="28065" x2="55937" y2="28065"/>
                        <a14:foregroundMark x1="71094" y1="71935" x2="71094" y2="71935"/>
                        <a14:foregroundMark x1="68906" y1="71290" x2="68906" y2="71290"/>
                        <a14:foregroundMark x1="66250" y1="72258" x2="66250" y2="72258"/>
                        <a14:foregroundMark x1="63594" y1="72258" x2="63594" y2="72258"/>
                        <a14:foregroundMark x1="60156" y1="72258" x2="60156" y2="72258"/>
                        <a14:foregroundMark x1="61406" y1="72258" x2="61406" y2="72258"/>
                        <a14:foregroundMark x1="62031" y1="72258" x2="62031" y2="72258"/>
                        <a14:foregroundMark x1="72813" y1="72258" x2="72813" y2="72258"/>
                        <a14:backgroundMark x1="29219" y1="14839" x2="29219" y2="1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40" y="2006600"/>
            <a:ext cx="739385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Винаходи Люльки</a:t>
            </a:r>
            <a:endParaRPr lang="uk-UA" dirty="0"/>
          </a:p>
        </p:txBody>
      </p:sp>
      <p:pic>
        <p:nvPicPr>
          <p:cNvPr id="4100" name="Picture 4" descr="https://uain.press/_uploads/2022/03/AL-31F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460501"/>
            <a:ext cx="7787602" cy="51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Глушко Валентин Петрович</a:t>
            </a:r>
            <a:endParaRPr lang="uk-UA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i="1" dirty="0"/>
              <a:t>Глушко  Валентин Петрович (1908-1989) — </a:t>
            </a:r>
            <a:r>
              <a:rPr lang="ru-RU" i="1" dirty="0" err="1"/>
              <a:t>академік</a:t>
            </a:r>
            <a:r>
              <a:rPr lang="ru-RU" i="1" dirty="0"/>
              <a:t> АН УРСР (1958), </a:t>
            </a:r>
            <a:r>
              <a:rPr lang="ru-RU" i="1" dirty="0" err="1"/>
              <a:t>творець</a:t>
            </a:r>
            <a:r>
              <a:rPr lang="ru-RU" i="1" dirty="0"/>
              <a:t> </a:t>
            </a:r>
            <a:r>
              <a:rPr lang="ru-RU" i="1" dirty="0" err="1"/>
              <a:t>багаторазового</a:t>
            </a:r>
            <a:r>
              <a:rPr lang="ru-RU" i="1" dirty="0"/>
              <a:t> ракетно-</a:t>
            </a:r>
            <a:r>
              <a:rPr lang="ru-RU" i="1" dirty="0" err="1"/>
              <a:t>космічного</a:t>
            </a:r>
            <a:r>
              <a:rPr lang="ru-RU" i="1" dirty="0"/>
              <a:t>  комплексу  «</a:t>
            </a:r>
            <a:r>
              <a:rPr lang="ru-RU" i="1" dirty="0" err="1"/>
              <a:t>Енергія</a:t>
            </a:r>
            <a:r>
              <a:rPr lang="ru-RU" i="1" dirty="0"/>
              <a:t>» — «Буран».</a:t>
            </a:r>
            <a:r>
              <a:rPr lang="ru-RU" dirty="0"/>
              <a:t> </a:t>
            </a:r>
            <a:endParaRPr lang="ru-RU" dirty="0" smtClean="0"/>
          </a:p>
          <a:p>
            <a:r>
              <a:rPr lang="uk-UA" dirty="0" smtClean="0"/>
              <a:t>Глушко</a:t>
            </a:r>
            <a:r>
              <a:rPr lang="uk-UA" dirty="0"/>
              <a:t> </a:t>
            </a:r>
            <a:r>
              <a:rPr lang="uk-UA" dirty="0" smtClean="0"/>
              <a:t>- автор  222</a:t>
            </a:r>
            <a:r>
              <a:rPr lang="uk-UA" dirty="0"/>
              <a:t>  наукових  праць  і  статей  </a:t>
            </a:r>
            <a:endParaRPr lang="uk-UA" dirty="0" smtClean="0"/>
          </a:p>
          <a:p>
            <a:r>
              <a:rPr lang="uk-UA" dirty="0" smtClean="0"/>
              <a:t>з</a:t>
            </a:r>
            <a:r>
              <a:rPr lang="uk-UA" dirty="0"/>
              <a:t>  питань  ракетно-космічної техніки,  зокрема  </a:t>
            </a:r>
            <a:r>
              <a:rPr lang="uk-UA" dirty="0" err="1"/>
              <a:t>двигунобудування</a:t>
            </a:r>
            <a:r>
              <a:rPr lang="uk-UA" dirty="0"/>
              <a:t>,  двічі  Герой  Соціалістичної  праці, лауреат Державних премій, удостоєний золотої медалі  імені Ціолковського.</a:t>
            </a:r>
          </a:p>
        </p:txBody>
      </p:sp>
      <p:pic>
        <p:nvPicPr>
          <p:cNvPr id="5123" name="Picture 3" descr="Валентин Глушк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41" y="1405467"/>
            <a:ext cx="2720622" cy="408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Винаходи </a:t>
            </a:r>
            <a:r>
              <a:rPr lang="uk-UA" dirty="0" smtClean="0"/>
              <a:t>Глушка</a:t>
            </a:r>
            <a:endParaRPr lang="uk-UA" dirty="0"/>
          </a:p>
        </p:txBody>
      </p:sp>
      <p:pic>
        <p:nvPicPr>
          <p:cNvPr id="1026" name="Picture 2" descr="https://upload.wikimedia.org/wikipedia/commons/thumb/1/18/%D0%9E%D0%BF%D1%8B%D1%82%D0%BD%D1%8B%D0%B9_%D0%B6%D0%B8%D0%B4%D0%BA%D0%BE%D1%81%D1%82%D0%BD%D1%8B%D0%B9_%D1%80%D0%B0%D0%BA%D0%B5%D1%82%D0%BD%D1%8B%D0%B9_%D0%B4%D0%B2%D0%B8%D0%B3%D0%B0%D1%82%D0%B5%D0%BB%D1%8C_%D0%9E%D0%A0%D0%9C-65.jpg/800px-%D0%9E%D0%BF%D1%8B%D1%82%D0%BD%D1%8B%D0%B9_%D0%B6%D0%B8%D0%B4%D0%BA%D0%BE%D1%81%D1%82%D0%BD%D1%8B%D0%B9_%D1%80%D0%B0%D0%BA%D0%B5%D1%82%D0%BD%D1%8B%D0%B9_%D0%B4%D0%B2%D0%B8%D0%B3%D0%B0%D1%82%D0%B5%D0%BB%D1%8C_%D0%9E%D0%A0%D0%9C-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01" y="1270000"/>
            <a:ext cx="3112558" cy="52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2/22/%D0%A0%D0%9B%D0%90-1.jpg/800px-%D0%A0%D0%9B%D0%90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9" y="1397000"/>
            <a:ext cx="3942256" cy="52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9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42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117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Видатні українські вчені та науковці ХХ-ХХІ ст.</vt:lpstr>
      <vt:lpstr>Корольов Сергій Павлович</vt:lpstr>
      <vt:lpstr>Винаходи Корольова </vt:lpstr>
      <vt:lpstr>Люлька Архип Михайлович</vt:lpstr>
      <vt:lpstr>Винаходи Люльки</vt:lpstr>
      <vt:lpstr>Винаходи Люльки</vt:lpstr>
      <vt:lpstr>Глушко Валентин Петрович</vt:lpstr>
      <vt:lpstr>Винаходи Глушка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Видатні українські вчені та науковці ХХ-ХХІ ст.</dc:title>
  <dc:creator>Учетная запись Майкрософт</dc:creator>
  <cp:lastModifiedBy>Учетная запись Майкрософт</cp:lastModifiedBy>
  <cp:revision>6</cp:revision>
  <dcterms:created xsi:type="dcterms:W3CDTF">2022-12-22T06:23:55Z</dcterms:created>
  <dcterms:modified xsi:type="dcterms:W3CDTF">2022-12-22T12:26:28Z</dcterms:modified>
</cp:coreProperties>
</file>