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B6D-EC6A-C712-FEBB-01798C51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12C07-E036-418A-9B0B-BCA99B816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5977-E071-0E0F-1081-B5D18621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63F2-899F-E82B-BB79-F21EF8D1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4EC4C-6D28-C61B-0E51-C94DC2F0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77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3E0-9A3C-34D2-EECE-DCE71798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09652-677B-BFCA-700B-8FEBDD23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6E9F-AFDE-F8EF-05E1-CC6F5EB2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C02F-262A-178E-FB77-7BE80206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B2EF-2737-34DA-50E9-399C7958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519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DDEE-2D17-C5F3-C665-31862129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DE8B8-4E49-E727-E5E9-C0F19ABC2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37FC-D7D7-8EB3-2C46-EB337FE4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5925-6F80-2416-E58B-0B954954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F97CD-88AE-5486-7785-421E49A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ABC2-66F8-8489-C2EF-CD9B1FD9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8A82-C684-3CF7-8E19-6BED1934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DAE86-21D9-107D-B86F-0B037BF4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9DE7A-3687-FB49-0DC4-55B20F86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CF97-065E-06E7-F14C-9A6C99BF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18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DFD3-1E13-588E-3333-36A0C85F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14CE1-0726-E6A0-FC46-88371B3BA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AEB6-1DF8-6B0A-ED37-5B3F7173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4BE1-5FFB-2D43-6F1E-D4796448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EC171-9F09-6850-86B2-A290D29C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556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2F7-FDBF-9492-1EAA-3AC7DE13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15BB-98A4-31F3-E487-451864512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47473-C6F0-7031-93A2-DD676770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D514-F28F-9216-B0BA-DE3E4C64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A193F-8205-538D-FA04-A0E1AB3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1FE3-0F19-E367-B34C-8824D650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262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CEA7-5B99-6AF7-3045-BDE71116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8D5C-210C-9260-5486-D74EAC5C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8590-01C9-5A08-B730-AE6F7802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5DB13-3587-6B8B-EA8E-A096BB304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41DFD-915D-2292-EA38-E3FDB8828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8357-2441-1F41-7ED4-6724EDB3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FFC94-1E4F-1BD2-8457-11FC6504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9ADD8-0376-B476-399C-76E80A78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080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2899-A716-8A8B-8025-F4494B29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4856C-1103-A8A5-3E08-A618A252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AAE44-5E45-BD42-46A1-437DE11E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00618-6D12-0114-76B2-C231504B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23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9664E-8C13-E567-374C-C35776C7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AC823-CA6D-1E45-FDBA-6FDAD8A7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5437F-B5A2-8BEC-3E40-9EF9E299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394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B0D-69FC-657A-BC89-41326CD4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7485-F203-A2D3-6BDA-D8179F6A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721F4-6562-4005-494D-0B945DC1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8E6A-EFED-F88D-2C90-BF36290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179E5-7342-6560-029C-F96F477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2D8DE-47CC-2F4B-4C5E-020683DE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37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0CE-A33E-F6BA-E988-3C19BEF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21B54-DE4E-3624-41BC-09D5DCBB5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85E63-4EAB-7DA4-C3B3-344E42A6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98FE-1059-327A-F101-695A30D9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527BA-8371-7840-956F-2071946C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F3C74-D1B1-FFEB-22FF-499F016B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657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38EFA-A6B4-D026-0AB9-A2824150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1E1D9-BD1B-90E3-E264-C350B877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E69B-AF7E-F6EC-8BBB-96AE94034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EE8B7-C161-40C4-8F3D-94B02568140D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8F426-90EE-72B0-962D-11952D6FB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6482-8709-32BB-3925-9E69F0C5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9B3DA-9FE3-4762-859D-9E739A1FAF9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DE408F-0C0D-284C-E39F-1E77514E6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6" y="-664028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5BE90-43E3-BF37-911A-4641FECE9D5F}"/>
              </a:ext>
            </a:extLst>
          </p:cNvPr>
          <p:cNvSpPr txBox="1"/>
          <p:nvPr/>
        </p:nvSpPr>
        <p:spPr>
          <a:xfrm>
            <a:off x="2869589" y="-86743"/>
            <a:ext cx="6096000" cy="1077218"/>
          </a:xfrm>
          <a:prstGeom prst="rect">
            <a:avLst/>
          </a:prstGeom>
          <a:solidFill>
            <a:srgbClr val="000000">
              <a:alpha val="25882"/>
            </a:srgb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algn="r" rtl="1"/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הֵיי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תִּ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רְאו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ּ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הִנ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ֵּה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עַכ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ָּ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בִיש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ׁ!</a:t>
            </a:r>
          </a:p>
          <a:p>
            <a:pPr algn="r" rtl="1"/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מִש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ְׁפָּ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חָה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חָרָא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אֲנִי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אֵלֵך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ְ 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לַכ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ְּ</a:t>
            </a:r>
            <a:r>
              <a:rPr lang="en-IL" sz="32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בִיש</a:t>
            </a:r>
            <a:r>
              <a:rPr lang="en-IL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ׁ</a:t>
            </a: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L" sz="32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1A124-5479-675C-C0A6-9169DFCE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44" y="804496"/>
            <a:ext cx="4201111" cy="52490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3195F3-262C-30E0-2D96-993AFEB502F5}"/>
              </a:ext>
            </a:extLst>
          </p:cNvPr>
          <p:cNvCxnSpPr/>
          <p:nvPr/>
        </p:nvCxnSpPr>
        <p:spPr>
          <a:xfrm flipH="1">
            <a:off x="4653836" y="2383971"/>
            <a:ext cx="51687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F5581-02E0-1029-246C-DAB204501BA8}"/>
              </a:ext>
            </a:extLst>
          </p:cNvPr>
          <p:cNvCxnSpPr>
            <a:cxnSpLocks/>
          </p:cNvCxnSpPr>
          <p:nvPr/>
        </p:nvCxnSpPr>
        <p:spPr>
          <a:xfrm flipH="1">
            <a:off x="4605044" y="3145971"/>
            <a:ext cx="1839298" cy="0"/>
          </a:xfrm>
          <a:prstGeom prst="straightConnector1">
            <a:avLst/>
          </a:prstGeom>
          <a:ln w="76200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8D104-D5A6-99E6-C726-00E8ABE92F3F}"/>
              </a:ext>
            </a:extLst>
          </p:cNvPr>
          <p:cNvCxnSpPr>
            <a:cxnSpLocks/>
          </p:cNvCxnSpPr>
          <p:nvPr/>
        </p:nvCxnSpPr>
        <p:spPr>
          <a:xfrm flipH="1">
            <a:off x="4605044" y="3875314"/>
            <a:ext cx="3112927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36F65D-4510-4360-DABF-6BA45EB65BF0}"/>
              </a:ext>
            </a:extLst>
          </p:cNvPr>
          <p:cNvCxnSpPr>
            <a:cxnSpLocks/>
          </p:cNvCxnSpPr>
          <p:nvPr/>
        </p:nvCxnSpPr>
        <p:spPr>
          <a:xfrm flipH="1">
            <a:off x="4605044" y="5464629"/>
            <a:ext cx="565670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A4116-C1AD-1BCD-CC85-683E886A09F9}"/>
              </a:ext>
            </a:extLst>
          </p:cNvPr>
          <p:cNvSpPr/>
          <p:nvPr/>
        </p:nvSpPr>
        <p:spPr>
          <a:xfrm>
            <a:off x="5170715" y="5301344"/>
            <a:ext cx="3015342" cy="376072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C8EC44-1C27-A7F9-BBB2-74B8E4143727}"/>
              </a:ext>
            </a:extLst>
          </p:cNvPr>
          <p:cNvSpPr txBox="1"/>
          <p:nvPr/>
        </p:nvSpPr>
        <p:spPr>
          <a:xfrm>
            <a:off x="2862943" y="2220686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layer</a:t>
            </a:r>
            <a:endParaRPr lang="en-I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B1F5D-1686-4C6A-F910-B2CFB2CB649C}"/>
              </a:ext>
            </a:extLst>
          </p:cNvPr>
          <p:cNvSpPr txBox="1"/>
          <p:nvPr/>
        </p:nvSpPr>
        <p:spPr>
          <a:xfrm>
            <a:off x="2862943" y="2961305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hidden layer(s)</a:t>
            </a:r>
            <a:endParaRPr lang="en-IL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5125E0-7CE7-F692-AE72-D51EB7DDCC04}"/>
              </a:ext>
            </a:extLst>
          </p:cNvPr>
          <p:cNvSpPr txBox="1"/>
          <p:nvPr/>
        </p:nvSpPr>
        <p:spPr>
          <a:xfrm>
            <a:off x="2862943" y="3690648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 layer</a:t>
            </a:r>
            <a:endParaRPr lang="en-I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A42D0-974D-BC89-7A7D-F93B2770F2FC}"/>
              </a:ext>
            </a:extLst>
          </p:cNvPr>
          <p:cNvSpPr txBox="1"/>
          <p:nvPr/>
        </p:nvSpPr>
        <p:spPr>
          <a:xfrm>
            <a:off x="2862943" y="5141463"/>
            <a:ext cx="168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functions</a:t>
            </a:r>
            <a:endParaRPr lang="en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9777F0-7976-6814-662B-85DD18F0B678}"/>
              </a:ext>
            </a:extLst>
          </p:cNvPr>
          <p:cNvSpPr/>
          <p:nvPr/>
        </p:nvSpPr>
        <p:spPr>
          <a:xfrm>
            <a:off x="5170714" y="1643744"/>
            <a:ext cx="468086" cy="365760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68F29-0E7F-1C19-99B4-52100386C4B4}"/>
              </a:ext>
            </a:extLst>
          </p:cNvPr>
          <p:cNvSpPr/>
          <p:nvPr/>
        </p:nvSpPr>
        <p:spPr>
          <a:xfrm>
            <a:off x="7717971" y="1643744"/>
            <a:ext cx="468086" cy="36576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DAAD7E-7264-AA8F-589D-DDA441FCB3AA}"/>
              </a:ext>
            </a:extLst>
          </p:cNvPr>
          <p:cNvSpPr/>
          <p:nvPr/>
        </p:nvSpPr>
        <p:spPr>
          <a:xfrm>
            <a:off x="6444342" y="1643744"/>
            <a:ext cx="468086" cy="3657600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58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9A119-F426-CB49-26CB-51A19D67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9B65B4-59E4-F9EE-304C-534D7F47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44" y="804496"/>
            <a:ext cx="4201111" cy="52490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2987EA-619C-0F94-8588-57099FADFE9A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5404757" y="972181"/>
            <a:ext cx="5444" cy="67156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9433CC-B835-D542-B70B-0CB9F133AD9C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6678385" y="613074"/>
            <a:ext cx="27214" cy="1030670"/>
          </a:xfrm>
          <a:prstGeom prst="straightConnector1">
            <a:avLst/>
          </a:prstGeom>
          <a:ln w="76200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F0F2F-6FD9-DA9F-CCE1-3BDFEB541817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7952014" y="972181"/>
            <a:ext cx="0" cy="671563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D77D98-51DE-5397-D8AD-68557F6FB8DB}"/>
              </a:ext>
            </a:extLst>
          </p:cNvPr>
          <p:cNvCxnSpPr>
            <a:cxnSpLocks/>
          </p:cNvCxnSpPr>
          <p:nvPr/>
        </p:nvCxnSpPr>
        <p:spPr>
          <a:xfrm flipH="1">
            <a:off x="4605044" y="5464629"/>
            <a:ext cx="565670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4CFABC-3129-E109-9C34-3D689FFFC031}"/>
              </a:ext>
            </a:extLst>
          </p:cNvPr>
          <p:cNvSpPr/>
          <p:nvPr/>
        </p:nvSpPr>
        <p:spPr>
          <a:xfrm>
            <a:off x="5170715" y="5301344"/>
            <a:ext cx="3015342" cy="376072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3A669F-58CF-38E5-21B9-6DD2CC26F152}"/>
              </a:ext>
            </a:extLst>
          </p:cNvPr>
          <p:cNvSpPr txBox="1"/>
          <p:nvPr/>
        </p:nvSpPr>
        <p:spPr>
          <a:xfrm>
            <a:off x="4566364" y="602849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layer</a:t>
            </a:r>
            <a:endParaRPr lang="en-I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39D01-E5E3-0387-B0CD-C7614B72696E}"/>
              </a:ext>
            </a:extLst>
          </p:cNvPr>
          <p:cNvSpPr txBox="1"/>
          <p:nvPr/>
        </p:nvSpPr>
        <p:spPr>
          <a:xfrm>
            <a:off x="5861762" y="243742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hidden layer(s)</a:t>
            </a:r>
            <a:endParaRPr lang="en-IL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64BA2-A6A5-1A43-69DE-5F216CE48ECE}"/>
              </a:ext>
            </a:extLst>
          </p:cNvPr>
          <p:cNvSpPr txBox="1"/>
          <p:nvPr/>
        </p:nvSpPr>
        <p:spPr>
          <a:xfrm>
            <a:off x="7108177" y="602849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 layer</a:t>
            </a:r>
            <a:endParaRPr lang="en-I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01E0C-364F-DECC-10EA-260AFB2678FC}"/>
              </a:ext>
            </a:extLst>
          </p:cNvPr>
          <p:cNvSpPr txBox="1"/>
          <p:nvPr/>
        </p:nvSpPr>
        <p:spPr>
          <a:xfrm>
            <a:off x="2862943" y="5141463"/>
            <a:ext cx="168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functions</a:t>
            </a:r>
            <a:endParaRPr lang="en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E8F8D-A241-A7C6-372B-057E28E4F1A0}"/>
              </a:ext>
            </a:extLst>
          </p:cNvPr>
          <p:cNvSpPr/>
          <p:nvPr/>
        </p:nvSpPr>
        <p:spPr>
          <a:xfrm>
            <a:off x="5170714" y="1643744"/>
            <a:ext cx="468086" cy="3657600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7E4F1-719D-041B-1A00-C7162259A3FC}"/>
              </a:ext>
            </a:extLst>
          </p:cNvPr>
          <p:cNvSpPr/>
          <p:nvPr/>
        </p:nvSpPr>
        <p:spPr>
          <a:xfrm>
            <a:off x="7717971" y="1643744"/>
            <a:ext cx="468086" cy="36576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549022-7510-223E-AE6C-72ABDE199BC4}"/>
              </a:ext>
            </a:extLst>
          </p:cNvPr>
          <p:cNvSpPr/>
          <p:nvPr/>
        </p:nvSpPr>
        <p:spPr>
          <a:xfrm>
            <a:off x="6444342" y="1643744"/>
            <a:ext cx="468086" cy="3657600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90956A-984A-48E7-8FCD-5B6DE09D3B15}"/>
              </a:ext>
            </a:extLst>
          </p:cNvPr>
          <p:cNvSpPr/>
          <p:nvPr/>
        </p:nvSpPr>
        <p:spPr>
          <a:xfrm>
            <a:off x="5274733" y="1807028"/>
            <a:ext cx="281818" cy="60509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2EBE6-C967-DB40-CA31-690EECE49FF0}"/>
              </a:ext>
            </a:extLst>
          </p:cNvPr>
          <p:cNvCxnSpPr>
            <a:cxnSpLocks/>
            <a:stCxn id="30" idx="1"/>
            <a:endCxn id="37" idx="3"/>
          </p:cNvCxnSpPr>
          <p:nvPr/>
        </p:nvCxnSpPr>
        <p:spPr>
          <a:xfrm flipH="1" flipV="1">
            <a:off x="4654635" y="2103807"/>
            <a:ext cx="620098" cy="57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B480A6-DA7C-C37C-4E12-D2651EE0E7F3}"/>
              </a:ext>
            </a:extLst>
          </p:cNvPr>
          <p:cNvSpPr txBox="1"/>
          <p:nvPr/>
        </p:nvSpPr>
        <p:spPr>
          <a:xfrm>
            <a:off x="2560320" y="1919141"/>
            <a:ext cx="2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Hunger &amp; Thirst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93DFF02-6867-9336-1F95-F556E81859FA}"/>
              </a:ext>
            </a:extLst>
          </p:cNvPr>
          <p:cNvSpPr/>
          <p:nvPr/>
        </p:nvSpPr>
        <p:spPr>
          <a:xfrm>
            <a:off x="5274733" y="2530269"/>
            <a:ext cx="281818" cy="60509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011E7C-4D53-EA28-B48D-7F54A8CA0BF3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4654635" y="2832816"/>
            <a:ext cx="62009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315A16-4758-0027-DB4D-4106E1F79E25}"/>
              </a:ext>
            </a:extLst>
          </p:cNvPr>
          <p:cNvSpPr txBox="1"/>
          <p:nvPr/>
        </p:nvSpPr>
        <p:spPr>
          <a:xfrm>
            <a:off x="2560320" y="2648150"/>
            <a:ext cx="2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velocity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755F7DB-5D39-B182-532E-BFF7A1773CAE}"/>
              </a:ext>
            </a:extLst>
          </p:cNvPr>
          <p:cNvSpPr/>
          <p:nvPr/>
        </p:nvSpPr>
        <p:spPr>
          <a:xfrm>
            <a:off x="5274733" y="3253510"/>
            <a:ext cx="281818" cy="984057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6FB04E-786A-AE86-FDEB-1BEC370B5D4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4709063" y="3745539"/>
            <a:ext cx="56567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C30F5E-7EDD-B26A-6BCE-C4128BBCB4BA}"/>
              </a:ext>
            </a:extLst>
          </p:cNvPr>
          <p:cNvSpPr txBox="1"/>
          <p:nvPr/>
        </p:nvSpPr>
        <p:spPr>
          <a:xfrm>
            <a:off x="1028701" y="4029897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Eyes input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E1F4C5-D8A5-019C-DDC9-701377CB5CE3}"/>
              </a:ext>
            </a:extLst>
          </p:cNvPr>
          <p:cNvSpPr txBox="1"/>
          <p:nvPr/>
        </p:nvSpPr>
        <p:spPr>
          <a:xfrm>
            <a:off x="3523343" y="3291233"/>
            <a:ext cx="12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Flag</a:t>
            </a:r>
          </a:p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Distance angle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4F6073-30DD-EA3F-BFDA-EAAC500728C4}"/>
              </a:ext>
            </a:extLst>
          </p:cNvPr>
          <p:cNvSpPr txBox="1"/>
          <p:nvPr/>
        </p:nvSpPr>
        <p:spPr>
          <a:xfrm>
            <a:off x="2226734" y="3568232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Target #1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6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F80A-0B2F-9680-7D17-628B941F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59B38-042C-1871-BC6B-D9CBDD6C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43" y="895652"/>
            <a:ext cx="3610679" cy="44822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87BF54-26D3-38D8-37A0-E4998E8C1059}"/>
              </a:ext>
            </a:extLst>
          </p:cNvPr>
          <p:cNvCxnSpPr>
            <a:cxnSpLocks/>
            <a:stCxn id="6" idx="0"/>
            <a:endCxn id="18" idx="2"/>
          </p:cNvCxnSpPr>
          <p:nvPr/>
        </p:nvCxnSpPr>
        <p:spPr>
          <a:xfrm flipV="1">
            <a:off x="5452882" y="972181"/>
            <a:ext cx="5444" cy="946959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57A87E-572B-2A92-3BC3-B3B113E95551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6678385" y="613074"/>
            <a:ext cx="27214" cy="1306066"/>
          </a:xfrm>
          <a:prstGeom prst="straightConnector1">
            <a:avLst/>
          </a:prstGeom>
          <a:ln w="76200">
            <a:solidFill>
              <a:srgbClr val="4E95D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A38C0E-7BC2-8DBB-C895-1B30F8ECAE25}"/>
              </a:ext>
            </a:extLst>
          </p:cNvPr>
          <p:cNvCxnSpPr>
            <a:cxnSpLocks/>
            <a:stCxn id="7" idx="0"/>
            <a:endCxn id="22" idx="2"/>
          </p:cNvCxnSpPr>
          <p:nvPr/>
        </p:nvCxnSpPr>
        <p:spPr>
          <a:xfrm flipV="1">
            <a:off x="7952014" y="972181"/>
            <a:ext cx="0" cy="946959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8B95D6-615D-5C22-C9AB-40F8FB1A3638}"/>
              </a:ext>
            </a:extLst>
          </p:cNvPr>
          <p:cNvCxnSpPr>
            <a:cxnSpLocks/>
          </p:cNvCxnSpPr>
          <p:nvPr/>
        </p:nvCxnSpPr>
        <p:spPr>
          <a:xfrm flipH="1">
            <a:off x="4605044" y="5102745"/>
            <a:ext cx="565670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25FFFA-FA8E-8213-EA96-D46A5858E886}"/>
              </a:ext>
            </a:extLst>
          </p:cNvPr>
          <p:cNvSpPr/>
          <p:nvPr/>
        </p:nvSpPr>
        <p:spPr>
          <a:xfrm>
            <a:off x="5170715" y="4939460"/>
            <a:ext cx="3015342" cy="376072"/>
          </a:xfrm>
          <a:prstGeom prst="round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D40F65-3CFE-ED17-0266-10B789BA0206}"/>
              </a:ext>
            </a:extLst>
          </p:cNvPr>
          <p:cNvSpPr txBox="1"/>
          <p:nvPr/>
        </p:nvSpPr>
        <p:spPr>
          <a:xfrm>
            <a:off x="4614489" y="602849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 layer</a:t>
            </a:r>
            <a:endParaRPr lang="en-I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AFA6D7-EAB4-9D6C-3E43-EC080C53C7C2}"/>
              </a:ext>
            </a:extLst>
          </p:cNvPr>
          <p:cNvSpPr txBox="1"/>
          <p:nvPr/>
        </p:nvSpPr>
        <p:spPr>
          <a:xfrm>
            <a:off x="5861762" y="243742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hidden layer(s)</a:t>
            </a:r>
            <a:endParaRPr lang="en-IL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13461-5436-78FB-8518-F6BFE8394CA6}"/>
              </a:ext>
            </a:extLst>
          </p:cNvPr>
          <p:cNvSpPr txBox="1"/>
          <p:nvPr/>
        </p:nvSpPr>
        <p:spPr>
          <a:xfrm>
            <a:off x="7108177" y="602849"/>
            <a:ext cx="16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 layer</a:t>
            </a:r>
            <a:endParaRPr lang="en-IL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B17FE-582F-A8DB-FB3D-4008BD176385}"/>
              </a:ext>
            </a:extLst>
          </p:cNvPr>
          <p:cNvSpPr txBox="1"/>
          <p:nvPr/>
        </p:nvSpPr>
        <p:spPr>
          <a:xfrm>
            <a:off x="2862943" y="4779579"/>
            <a:ext cx="1687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Activation functions</a:t>
            </a:r>
            <a:endParaRPr lang="en-I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624791-2081-510C-0636-184565C1A2B6}"/>
              </a:ext>
            </a:extLst>
          </p:cNvPr>
          <p:cNvSpPr/>
          <p:nvPr/>
        </p:nvSpPr>
        <p:spPr>
          <a:xfrm>
            <a:off x="5218839" y="1919140"/>
            <a:ext cx="468086" cy="3027509"/>
          </a:xfrm>
          <a:prstGeom prst="round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43A75E-ACBF-0BAD-682A-3287EF30E17F}"/>
              </a:ext>
            </a:extLst>
          </p:cNvPr>
          <p:cNvSpPr/>
          <p:nvPr/>
        </p:nvSpPr>
        <p:spPr>
          <a:xfrm>
            <a:off x="7717971" y="1919140"/>
            <a:ext cx="468086" cy="3027509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3A0694-48B3-0595-21F9-1CA8EA379C26}"/>
              </a:ext>
            </a:extLst>
          </p:cNvPr>
          <p:cNvSpPr/>
          <p:nvPr/>
        </p:nvSpPr>
        <p:spPr>
          <a:xfrm>
            <a:off x="6041897" y="1919140"/>
            <a:ext cx="1272976" cy="3027509"/>
          </a:xfrm>
          <a:prstGeom prst="roundRect">
            <a:avLst/>
          </a:prstGeom>
          <a:noFill/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A82A96B-0B72-A576-2065-4578ECB0AF86}"/>
              </a:ext>
            </a:extLst>
          </p:cNvPr>
          <p:cNvSpPr/>
          <p:nvPr/>
        </p:nvSpPr>
        <p:spPr>
          <a:xfrm>
            <a:off x="5297905" y="4158736"/>
            <a:ext cx="281818" cy="673670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3DD48A-C746-E1F2-C76A-DAEA260046AE}"/>
              </a:ext>
            </a:extLst>
          </p:cNvPr>
          <p:cNvCxnSpPr>
            <a:cxnSpLocks/>
            <a:stCxn id="30" idx="1"/>
            <a:endCxn id="37" idx="3"/>
          </p:cNvCxnSpPr>
          <p:nvPr/>
        </p:nvCxnSpPr>
        <p:spPr>
          <a:xfrm flipH="1">
            <a:off x="4677807" y="4495571"/>
            <a:ext cx="620098" cy="512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A09825-F52C-992F-9DFB-40157A1EFE1B}"/>
              </a:ext>
            </a:extLst>
          </p:cNvPr>
          <p:cNvSpPr txBox="1"/>
          <p:nvPr/>
        </p:nvSpPr>
        <p:spPr>
          <a:xfrm>
            <a:off x="2583492" y="4316031"/>
            <a:ext cx="2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Hunger &amp; Thirst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8916B2E-E0B0-E47A-6381-2E1B715A1910}"/>
              </a:ext>
            </a:extLst>
          </p:cNvPr>
          <p:cNvSpPr/>
          <p:nvPr/>
        </p:nvSpPr>
        <p:spPr>
          <a:xfrm>
            <a:off x="5297905" y="3198489"/>
            <a:ext cx="281818" cy="84944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E8EF9E-7CF7-4072-78F6-BDC2F24D9BC7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flipH="1">
            <a:off x="4677807" y="3623211"/>
            <a:ext cx="620098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3058321-76B5-AB12-7C38-E0A15DA6CEDD}"/>
              </a:ext>
            </a:extLst>
          </p:cNvPr>
          <p:cNvSpPr txBox="1"/>
          <p:nvPr/>
        </p:nvSpPr>
        <p:spPr>
          <a:xfrm>
            <a:off x="2583492" y="3438545"/>
            <a:ext cx="209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velocity: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22A999-9169-C33B-5F74-0F7E507066A1}"/>
              </a:ext>
            </a:extLst>
          </p:cNvPr>
          <p:cNvSpPr/>
          <p:nvPr/>
        </p:nvSpPr>
        <p:spPr>
          <a:xfrm>
            <a:off x="5297905" y="1994913"/>
            <a:ext cx="281818" cy="1120376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88D620-ACD1-1B61-4057-58147A54D47D}"/>
              </a:ext>
            </a:extLst>
          </p:cNvPr>
          <p:cNvCxnSpPr>
            <a:cxnSpLocks/>
            <a:stCxn id="41" idx="1"/>
            <a:endCxn id="58" idx="3"/>
          </p:cNvCxnSpPr>
          <p:nvPr/>
        </p:nvCxnSpPr>
        <p:spPr>
          <a:xfrm flipH="1">
            <a:off x="4791115" y="2555101"/>
            <a:ext cx="50679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4659F77-9196-F6F7-05B8-200F4D749C26}"/>
              </a:ext>
            </a:extLst>
          </p:cNvPr>
          <p:cNvSpPr txBox="1"/>
          <p:nvPr/>
        </p:nvSpPr>
        <p:spPr>
          <a:xfrm>
            <a:off x="1011192" y="2284813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Eyes input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D32CDB-12B7-55CE-0D14-F0EFC73644C6}"/>
              </a:ext>
            </a:extLst>
          </p:cNvPr>
          <p:cNvSpPr txBox="1"/>
          <p:nvPr/>
        </p:nvSpPr>
        <p:spPr>
          <a:xfrm>
            <a:off x="3546515" y="2093436"/>
            <a:ext cx="12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Flag</a:t>
            </a:r>
          </a:p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Distance angle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41CB54-163B-F9AA-224B-A22FA96F6B08}"/>
              </a:ext>
            </a:extLst>
          </p:cNvPr>
          <p:cNvSpPr txBox="1"/>
          <p:nvPr/>
        </p:nvSpPr>
        <p:spPr>
          <a:xfrm>
            <a:off x="2249906" y="2284813"/>
            <a:ext cx="124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Target #1: grass</a:t>
            </a:r>
            <a:endParaRPr lang="en-IL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266F16-5E34-C0C0-6580-35A82D7944AD}"/>
              </a:ext>
            </a:extLst>
          </p:cNvPr>
          <p:cNvCxnSpPr>
            <a:cxnSpLocks/>
          </p:cNvCxnSpPr>
          <p:nvPr/>
        </p:nvCxnSpPr>
        <p:spPr>
          <a:xfrm>
            <a:off x="8186057" y="2108200"/>
            <a:ext cx="678543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1D1D77-B9AF-EFE6-A097-752E7D3DA8AD}"/>
                  </a:ext>
                </a:extLst>
              </p:cNvPr>
              <p:cNvSpPr txBox="1"/>
              <p:nvPr/>
            </p:nvSpPr>
            <p:spPr>
              <a:xfrm>
                <a:off x="8750603" y="1919140"/>
                <a:ext cx="843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L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1D1D77-B9AF-EFE6-A097-752E7D3DA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03" y="1919140"/>
                <a:ext cx="84383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239DFB-A427-FB8C-9B2C-F84124FBC699}"/>
                  </a:ext>
                </a:extLst>
              </p:cNvPr>
              <p:cNvSpPr txBox="1"/>
              <p:nvPr/>
            </p:nvSpPr>
            <p:spPr>
              <a:xfrm>
                <a:off x="8750603" y="4543021"/>
                <a:ext cx="147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239DFB-A427-FB8C-9B2C-F84124FB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03" y="4543021"/>
                <a:ext cx="147924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0587C-64C1-AEDA-845F-735CD5839216}"/>
              </a:ext>
            </a:extLst>
          </p:cNvPr>
          <p:cNvCxnSpPr>
            <a:cxnSpLocks/>
          </p:cNvCxnSpPr>
          <p:nvPr/>
        </p:nvCxnSpPr>
        <p:spPr>
          <a:xfrm>
            <a:off x="8186057" y="4744492"/>
            <a:ext cx="678543" cy="0"/>
          </a:xfrm>
          <a:prstGeom prst="straightConnector1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3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8814A8-74B8-C651-A565-8198BF89407A}"/>
              </a:ext>
            </a:extLst>
          </p:cNvPr>
          <p:cNvSpPr/>
          <p:nvPr/>
        </p:nvSpPr>
        <p:spPr>
          <a:xfrm>
            <a:off x="1597792" y="178711"/>
            <a:ext cx="2926081" cy="616766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update</a:t>
            </a:r>
          </a:p>
          <a:p>
            <a:pPr algn="ctr"/>
            <a:endParaRPr lang="en-US" sz="28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endParaRPr lang="en-US" sz="3600" b="1" dirty="0"/>
          </a:p>
          <a:p>
            <a:pPr algn="ctr"/>
            <a:endParaRPr lang="en-US" sz="3600" b="1" dirty="0"/>
          </a:p>
          <a:p>
            <a:pPr algn="ctr"/>
            <a:endParaRPr lang="en-US" sz="4000" b="1" dirty="0"/>
          </a:p>
          <a:p>
            <a:pPr algn="ctr"/>
            <a:r>
              <a:rPr lang="en-US" sz="2800" b="1" dirty="0"/>
              <a:t>Plot animation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FEACB-6955-E415-BA52-7E5F3F46FC8D}"/>
              </a:ext>
            </a:extLst>
          </p:cNvPr>
          <p:cNvSpPr/>
          <p:nvPr/>
        </p:nvSpPr>
        <p:spPr>
          <a:xfrm>
            <a:off x="1732546" y="901874"/>
            <a:ext cx="2656574" cy="474781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step</a:t>
            </a:r>
            <a:endParaRPr lang="en-IL" sz="40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305BB1-156D-53C9-E35E-1F67C151A378}"/>
              </a:ext>
            </a:extLst>
          </p:cNvPr>
          <p:cNvSpPr/>
          <p:nvPr/>
        </p:nvSpPr>
        <p:spPr>
          <a:xfrm>
            <a:off x="2002053" y="1637005"/>
            <a:ext cx="2117560" cy="60884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Use brain</a:t>
            </a:r>
            <a:endParaRPr lang="en-IL" sz="40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E4A2DF-CBD0-781A-2A46-9EE0CB65BD17}"/>
              </a:ext>
            </a:extLst>
          </p:cNvPr>
          <p:cNvSpPr/>
          <p:nvPr/>
        </p:nvSpPr>
        <p:spPr>
          <a:xfrm>
            <a:off x="2002053" y="2372135"/>
            <a:ext cx="2117560" cy="43438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Update position</a:t>
            </a:r>
            <a:endParaRPr lang="en-IL" sz="32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6D27C1-A9AC-B851-7368-F21EC1722E01}"/>
              </a:ext>
            </a:extLst>
          </p:cNvPr>
          <p:cNvSpPr/>
          <p:nvPr/>
        </p:nvSpPr>
        <p:spPr>
          <a:xfrm>
            <a:off x="2002053" y="2932807"/>
            <a:ext cx="2117560" cy="1118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Who die </a:t>
            </a:r>
          </a:p>
          <a:p>
            <a:pPr algn="ctr"/>
            <a:r>
              <a:rPr lang="en-US" sz="2000" b="1" dirty="0"/>
              <a:t>who reproduce + eat</a:t>
            </a:r>
            <a:endParaRPr lang="en-IL" sz="3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2CCEB5-685C-4EED-0D64-66CB60E21B36}"/>
              </a:ext>
            </a:extLst>
          </p:cNvPr>
          <p:cNvSpPr/>
          <p:nvPr/>
        </p:nvSpPr>
        <p:spPr>
          <a:xfrm>
            <a:off x="2002053" y="4098727"/>
            <a:ext cx="2117560" cy="7375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die </a:t>
            </a:r>
          </a:p>
          <a:p>
            <a:pPr algn="ctr"/>
            <a:r>
              <a:rPr lang="en-US" sz="2000" b="1" dirty="0"/>
              <a:t>reproduce</a:t>
            </a:r>
            <a:endParaRPr lang="en-IL" sz="3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7746D5-F0CC-94D7-34C6-AFA097063CCA}"/>
              </a:ext>
            </a:extLst>
          </p:cNvPr>
          <p:cNvSpPr/>
          <p:nvPr/>
        </p:nvSpPr>
        <p:spPr>
          <a:xfrm>
            <a:off x="2002053" y="4936841"/>
            <a:ext cx="2117560" cy="5622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Update </a:t>
            </a:r>
            <a:r>
              <a:rPr lang="en-US" sz="2000" b="1" dirty="0" err="1"/>
              <a:t>KDtree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230040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104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Snir Nehemia</dc:creator>
  <cp:lastModifiedBy>Snir Nehemia</cp:lastModifiedBy>
  <cp:revision>3</cp:revision>
  <dcterms:created xsi:type="dcterms:W3CDTF">2025-03-17T18:09:10Z</dcterms:created>
  <dcterms:modified xsi:type="dcterms:W3CDTF">2025-03-19T14:20:06Z</dcterms:modified>
</cp:coreProperties>
</file>