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1AA42-7C81-451D-8AF1-BA5B39FB2CF2}" v="1" dt="2023-03-14T13:18:2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ir Barzilay" userId="25ae7c42a3a23ea8" providerId="LiveId" clId="{5C71AA42-7C81-451D-8AF1-BA5B39FB2CF2}"/>
    <pc:docChg chg="custSel addSld modSld">
      <pc:chgData name="Snir Barzilay" userId="25ae7c42a3a23ea8" providerId="LiveId" clId="{5C71AA42-7C81-451D-8AF1-BA5B39FB2CF2}" dt="2023-03-14T13:38:29.611" v="368" actId="20577"/>
      <pc:docMkLst>
        <pc:docMk/>
      </pc:docMkLst>
      <pc:sldChg chg="addSp delSp modSp new mod">
        <pc:chgData name="Snir Barzilay" userId="25ae7c42a3a23ea8" providerId="LiveId" clId="{5C71AA42-7C81-451D-8AF1-BA5B39FB2CF2}" dt="2023-03-14T13:38:29.611" v="368" actId="20577"/>
        <pc:sldMkLst>
          <pc:docMk/>
          <pc:sldMk cId="3879652901" sldId="256"/>
        </pc:sldMkLst>
        <pc:spChg chg="del">
          <ac:chgData name="Snir Barzilay" userId="25ae7c42a3a23ea8" providerId="LiveId" clId="{5C71AA42-7C81-451D-8AF1-BA5B39FB2CF2}" dt="2023-03-14T13:18:05.290" v="1" actId="478"/>
          <ac:spMkLst>
            <pc:docMk/>
            <pc:sldMk cId="3879652901" sldId="256"/>
            <ac:spMk id="2" creationId="{040F3F0B-9F74-52E7-EF9F-B3D2ABED25D7}"/>
          </ac:spMkLst>
        </pc:spChg>
        <pc:spChg chg="del">
          <ac:chgData name="Snir Barzilay" userId="25ae7c42a3a23ea8" providerId="LiveId" clId="{5C71AA42-7C81-451D-8AF1-BA5B39FB2CF2}" dt="2023-03-14T13:18:07.329" v="2" actId="478"/>
          <ac:spMkLst>
            <pc:docMk/>
            <pc:sldMk cId="3879652901" sldId="256"/>
            <ac:spMk id="3" creationId="{DF964B8E-1276-F8D5-8D2C-08485F3B5E35}"/>
          </ac:spMkLst>
        </pc:spChg>
        <pc:spChg chg="add mod">
          <ac:chgData name="Snir Barzilay" userId="25ae7c42a3a23ea8" providerId="LiveId" clId="{5C71AA42-7C81-451D-8AF1-BA5B39FB2CF2}" dt="2023-03-14T13:38:29.611" v="368" actId="20577"/>
          <ac:spMkLst>
            <pc:docMk/>
            <pc:sldMk cId="3879652901" sldId="256"/>
            <ac:spMk id="4" creationId="{14610072-524F-1463-E51C-B5606B4B2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1E13-73FF-DC98-2F06-8AD272F4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C85F-22A8-E072-DB45-EBC80A78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59C2-000D-B6CA-C675-7AE23E94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55F12-E883-422C-5C54-DDA4E370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9B99-75FB-D636-A097-C11226B4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F52A-A906-7625-E18F-1A873718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0F194-D788-4F6F-B95B-B7C1A811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7D6E-5818-3A68-EB4F-B06E409F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49D-A1F6-41B6-9CB2-97A46AA1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245D-34CC-FB18-A45F-B9301262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E003F-46EC-A70D-9A91-08DE44B1D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EF308-6978-205D-CA30-358BCAFE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8B839-3AA0-06F9-D1EB-3CA3EF23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6159-C590-9BB8-3A33-26218894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4B82-BB19-6E0A-B2EB-DF253B45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419D-5BA2-4210-E1F6-1AFBB95A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6406-F256-CF56-170B-C5795C7A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1F02-EC84-7974-F2AC-673C9CF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9F90-1C84-0497-8900-7826AF23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8441-9E5E-2745-0601-CF08A64C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1319-FB5F-FE3D-B09D-BDA9B08F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0314-6063-4B99-4B0A-300409CC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5254-C969-A9DC-1A10-93EA35A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06C6-7093-500C-A546-66A997BF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BDCF-0587-64A2-FE95-B90B2E1B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691-275D-D21F-FF36-77AC3155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FB5D-603C-F9E2-3969-2968B43E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04D1C-1637-29D7-0FB2-7A3D1F0F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0434-9E33-C719-13D2-E67059D6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5AB6-6330-4B69-1E61-F1C2D09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ECA6D-8344-D879-5EB6-7B1B63FD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C73-74F7-595A-7CD9-1B14AF05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84E1-69B2-DB3B-6BD9-9205BF7E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E7A8C-390D-E28B-DA9F-8D980591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CF450-3E86-FDB0-579B-C58F27E67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ED-695D-0A3A-CE25-E04C65ADF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E77A-5F88-66CD-8486-132D5757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031AD-868B-3E7C-0B5A-F25B366F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09214-7E0B-3663-87ED-9CF9F459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D6FB-A629-6BCE-61DE-1667C7C2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92D51-CFDA-EFC5-57CF-EBB6F14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B8B5C-BE4E-4568-5B2E-A307F5AE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3557-D13F-9410-A96E-0998BB53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DE51-E3D6-8E88-6756-B7445E63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57ECE-27EB-D0A0-6ADB-5DC74156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26A91-1F85-E14C-8F9E-816D1C9A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3E62-F196-5825-5B9B-363BFDE7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53E4-2F7F-AB02-E5EA-E59DBA51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B333E-764A-BE57-5864-86EE491E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2382-A4A5-8731-28C1-6BABC192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9F32C-76B8-D5D7-1C73-3280DF32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B9B7-72F2-2179-00B9-625D4BD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2729-F636-5F31-3EF5-C8FA7C17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F316A-6D66-7D36-8711-5CE2FFBC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0A328-044C-A50C-9C30-71D2EAF7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768B1-48F1-2131-9027-EC4C2C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103E-DF98-F781-C74D-534E2E03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8CE3-B844-CB44-7D3F-03D9853D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9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E336-5DEA-2847-90AE-9D142A99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1BC5D-2CA5-56A3-1DA6-876BA1E2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AC39-71FC-DCDB-A265-46D496DCE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4A5F-3255-4218-9BCB-8C6EAB0F246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F623-C8C3-A740-90F4-283BC4B02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AA11-EB54-9129-11F2-D0F21C3E2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C407-1495-4391-905B-D1F91438E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10072-524F-1463-E51C-B5606B4B245B}"/>
              </a:ext>
            </a:extLst>
          </p:cNvPr>
          <p:cNvSpPr txBox="1"/>
          <p:nvPr/>
        </p:nvSpPr>
        <p:spPr>
          <a:xfrm>
            <a:off x="1755228" y="625366"/>
            <a:ext cx="8949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במטלה הבאה יהיה עליך ללמוד את הערך המספרי בשקלים של שני צדדי מטבע.</a:t>
            </a:r>
          </a:p>
          <a:p>
            <a:pPr algn="r"/>
            <a:r>
              <a:rPr lang="he-IL" dirty="0"/>
              <a:t>לפני כל צעד ניסוי יופיעו שני צדדי המטבע.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לאחר לחיצה על מקש הרווח</a:t>
            </a:r>
            <a:r>
              <a:rPr lang="he-IL"/>
              <a:t>, המטבע </a:t>
            </a:r>
          </a:p>
          <a:p>
            <a:pPr algn="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65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Snir Barzilay</dc:creator>
  <cp:lastModifiedBy>Snir Barzilay</cp:lastModifiedBy>
  <cp:revision>1</cp:revision>
  <dcterms:created xsi:type="dcterms:W3CDTF">2023-03-14T13:17:59Z</dcterms:created>
  <dcterms:modified xsi:type="dcterms:W3CDTF">2023-03-14T13:38:39Z</dcterms:modified>
</cp:coreProperties>
</file>