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765B9D-4116-4D11-B2D1-2419196A75A4}" v="10" dt="2023-05-14T03:43:30.5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1221"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nir Barzilay" userId="25ae7c42a3a23ea8" providerId="LiveId" clId="{5C71AA42-7C81-451D-8AF1-BA5B39FB2CF2}"/>
    <pc:docChg chg="undo custSel addSld delSld modSld modMainMaster">
      <pc:chgData name="Snir Barzilay" userId="25ae7c42a3a23ea8" providerId="LiveId" clId="{5C71AA42-7C81-451D-8AF1-BA5B39FB2CF2}" dt="2023-03-20T07:33:07.640" v="1320" actId="2696"/>
      <pc:docMkLst>
        <pc:docMk/>
      </pc:docMkLst>
      <pc:sldChg chg="addSp delSp modSp new mod setBg">
        <pc:chgData name="Snir Barzilay" userId="25ae7c42a3a23ea8" providerId="LiveId" clId="{5C71AA42-7C81-451D-8AF1-BA5B39FB2CF2}" dt="2023-03-15T13:23:33.570" v="1318" actId="1076"/>
        <pc:sldMkLst>
          <pc:docMk/>
          <pc:sldMk cId="3879652901" sldId="256"/>
        </pc:sldMkLst>
        <pc:spChg chg="del">
          <ac:chgData name="Snir Barzilay" userId="25ae7c42a3a23ea8" providerId="LiveId" clId="{5C71AA42-7C81-451D-8AF1-BA5B39FB2CF2}" dt="2023-03-14T13:18:05.290" v="1" actId="478"/>
          <ac:spMkLst>
            <pc:docMk/>
            <pc:sldMk cId="3879652901" sldId="256"/>
            <ac:spMk id="2" creationId="{040F3F0B-9F74-52E7-EF9F-B3D2ABED25D7}"/>
          </ac:spMkLst>
        </pc:spChg>
        <pc:spChg chg="del">
          <ac:chgData name="Snir Barzilay" userId="25ae7c42a3a23ea8" providerId="LiveId" clId="{5C71AA42-7C81-451D-8AF1-BA5B39FB2CF2}" dt="2023-03-14T13:18:07.329" v="2" actId="478"/>
          <ac:spMkLst>
            <pc:docMk/>
            <pc:sldMk cId="3879652901" sldId="256"/>
            <ac:spMk id="3" creationId="{DF964B8E-1276-F8D5-8D2C-08485F3B5E35}"/>
          </ac:spMkLst>
        </pc:spChg>
        <pc:spChg chg="add mod">
          <ac:chgData name="Snir Barzilay" userId="25ae7c42a3a23ea8" providerId="LiveId" clId="{5C71AA42-7C81-451D-8AF1-BA5B39FB2CF2}" dt="2023-03-15T13:22:58.492" v="1312" actId="255"/>
          <ac:spMkLst>
            <pc:docMk/>
            <pc:sldMk cId="3879652901" sldId="256"/>
            <ac:spMk id="4" creationId="{14610072-524F-1463-E51C-B5606B4B245B}"/>
          </ac:spMkLst>
        </pc:spChg>
        <pc:spChg chg="add mod">
          <ac:chgData name="Snir Barzilay" userId="25ae7c42a3a23ea8" providerId="LiveId" clId="{5C71AA42-7C81-451D-8AF1-BA5B39FB2CF2}" dt="2023-03-15T13:23:05.621" v="1313" actId="255"/>
          <ac:spMkLst>
            <pc:docMk/>
            <pc:sldMk cId="3879652901" sldId="256"/>
            <ac:spMk id="8" creationId="{461EB362-8CC4-3AD7-12D9-B0DEECDAD8D1}"/>
          </ac:spMkLst>
        </pc:spChg>
        <pc:spChg chg="add mod">
          <ac:chgData name="Snir Barzilay" userId="25ae7c42a3a23ea8" providerId="LiveId" clId="{5C71AA42-7C81-451D-8AF1-BA5B39FB2CF2}" dt="2023-03-15T13:23:10.955" v="1314" actId="255"/>
          <ac:spMkLst>
            <pc:docMk/>
            <pc:sldMk cId="3879652901" sldId="256"/>
            <ac:spMk id="10" creationId="{AF5C1BCB-FD5D-F37C-7541-60C4998F365D}"/>
          </ac:spMkLst>
        </pc:spChg>
        <pc:spChg chg="add mod">
          <ac:chgData name="Snir Barzilay" userId="25ae7c42a3a23ea8" providerId="LiveId" clId="{5C71AA42-7C81-451D-8AF1-BA5B39FB2CF2}" dt="2023-03-15T12:56:59.721" v="770" actId="1076"/>
          <ac:spMkLst>
            <pc:docMk/>
            <pc:sldMk cId="3879652901" sldId="256"/>
            <ac:spMk id="15" creationId="{A70BA71A-A026-8B1C-1927-C10CFAECF46B}"/>
          </ac:spMkLst>
        </pc:spChg>
        <pc:picChg chg="add mod">
          <ac:chgData name="Snir Barzilay" userId="25ae7c42a3a23ea8" providerId="LiveId" clId="{5C71AA42-7C81-451D-8AF1-BA5B39FB2CF2}" dt="2023-03-15T12:56:27.631" v="756" actId="1076"/>
          <ac:picMkLst>
            <pc:docMk/>
            <pc:sldMk cId="3879652901" sldId="256"/>
            <ac:picMk id="3" creationId="{642C228D-8C30-8564-3D78-6B9C312AEB6B}"/>
          </ac:picMkLst>
        </pc:picChg>
        <pc:picChg chg="add mod">
          <ac:chgData name="Snir Barzilay" userId="25ae7c42a3a23ea8" providerId="LiveId" clId="{5C71AA42-7C81-451D-8AF1-BA5B39FB2CF2}" dt="2023-03-15T12:56:25.464" v="755" actId="1076"/>
          <ac:picMkLst>
            <pc:docMk/>
            <pc:sldMk cId="3879652901" sldId="256"/>
            <ac:picMk id="6" creationId="{410CC1BC-6523-BE74-2AD2-99EB70D0DB1E}"/>
          </ac:picMkLst>
        </pc:picChg>
        <pc:picChg chg="add mod">
          <ac:chgData name="Snir Barzilay" userId="25ae7c42a3a23ea8" providerId="LiveId" clId="{5C71AA42-7C81-451D-8AF1-BA5B39FB2CF2}" dt="2023-03-15T13:23:33.570" v="1318" actId="1076"/>
          <ac:picMkLst>
            <pc:docMk/>
            <pc:sldMk cId="3879652901" sldId="256"/>
            <ac:picMk id="11" creationId="{DECC68EC-0E76-C00C-2DFA-77C32B3B1D90}"/>
          </ac:picMkLst>
        </pc:picChg>
        <pc:cxnChg chg="add mod">
          <ac:chgData name="Snir Barzilay" userId="25ae7c42a3a23ea8" providerId="LiveId" clId="{5C71AA42-7C81-451D-8AF1-BA5B39FB2CF2}" dt="2023-03-15T13:21:53.799" v="1306" actId="1076"/>
          <ac:cxnSpMkLst>
            <pc:docMk/>
            <pc:sldMk cId="3879652901" sldId="256"/>
            <ac:cxnSpMk id="13" creationId="{D0ACC1A4-DE9D-7A59-2AAD-68479EAFDF92}"/>
          </ac:cxnSpMkLst>
        </pc:cxnChg>
      </pc:sldChg>
      <pc:sldChg chg="addSp delSp modSp add mod setBg">
        <pc:chgData name="Snir Barzilay" userId="25ae7c42a3a23ea8" providerId="LiveId" clId="{5C71AA42-7C81-451D-8AF1-BA5B39FB2CF2}" dt="2023-03-15T13:23:25.435" v="1317" actId="255"/>
        <pc:sldMkLst>
          <pc:docMk/>
          <pc:sldMk cId="2433336688" sldId="257"/>
        </pc:sldMkLst>
        <pc:spChg chg="add mod ord">
          <ac:chgData name="Snir Barzilay" userId="25ae7c42a3a23ea8" providerId="LiveId" clId="{5C71AA42-7C81-451D-8AF1-BA5B39FB2CF2}" dt="2023-03-15T13:20:20.845" v="1301" actId="1076"/>
          <ac:spMkLst>
            <pc:docMk/>
            <pc:sldMk cId="2433336688" sldId="257"/>
            <ac:spMk id="2" creationId="{FE7764C1-95F5-6113-B236-79FEDA8D0EBE}"/>
          </ac:spMkLst>
        </pc:spChg>
        <pc:spChg chg="mod">
          <ac:chgData name="Snir Barzilay" userId="25ae7c42a3a23ea8" providerId="LiveId" clId="{5C71AA42-7C81-451D-8AF1-BA5B39FB2CF2}" dt="2023-03-15T13:23:17.229" v="1315" actId="255"/>
          <ac:spMkLst>
            <pc:docMk/>
            <pc:sldMk cId="2433336688" sldId="257"/>
            <ac:spMk id="4" creationId="{14610072-524F-1463-E51C-B5606B4B245B}"/>
          </ac:spMkLst>
        </pc:spChg>
        <pc:spChg chg="mod">
          <ac:chgData name="Snir Barzilay" userId="25ae7c42a3a23ea8" providerId="LiveId" clId="{5C71AA42-7C81-451D-8AF1-BA5B39FB2CF2}" dt="2023-03-15T13:23:22.255" v="1316" actId="255"/>
          <ac:spMkLst>
            <pc:docMk/>
            <pc:sldMk cId="2433336688" sldId="257"/>
            <ac:spMk id="8" creationId="{461EB362-8CC4-3AD7-12D9-B0DEECDAD8D1}"/>
          </ac:spMkLst>
        </pc:spChg>
        <pc:spChg chg="mod">
          <ac:chgData name="Snir Barzilay" userId="25ae7c42a3a23ea8" providerId="LiveId" clId="{5C71AA42-7C81-451D-8AF1-BA5B39FB2CF2}" dt="2023-03-15T13:23:25.435" v="1317" actId="255"/>
          <ac:spMkLst>
            <pc:docMk/>
            <pc:sldMk cId="2433336688" sldId="257"/>
            <ac:spMk id="10" creationId="{AF5C1BCB-FD5D-F37C-7541-60C4998F365D}"/>
          </ac:spMkLst>
        </pc:spChg>
        <pc:spChg chg="mod">
          <ac:chgData name="Snir Barzilay" userId="25ae7c42a3a23ea8" providerId="LiveId" clId="{5C71AA42-7C81-451D-8AF1-BA5B39FB2CF2}" dt="2023-03-15T13:17:23.991" v="1074" actId="20577"/>
          <ac:spMkLst>
            <pc:docMk/>
            <pc:sldMk cId="2433336688" sldId="257"/>
            <ac:spMk id="15" creationId="{A70BA71A-A026-8B1C-1927-C10CFAECF46B}"/>
          </ac:spMkLst>
        </pc:spChg>
        <pc:picChg chg="del mod">
          <ac:chgData name="Snir Barzilay" userId="25ae7c42a3a23ea8" providerId="LiveId" clId="{5C71AA42-7C81-451D-8AF1-BA5B39FB2CF2}" dt="2023-03-15T12:59:48.881" v="979" actId="478"/>
          <ac:picMkLst>
            <pc:docMk/>
            <pc:sldMk cId="2433336688" sldId="257"/>
            <ac:picMk id="3" creationId="{642C228D-8C30-8564-3D78-6B9C312AEB6B}"/>
          </ac:picMkLst>
        </pc:picChg>
        <pc:picChg chg="add mod">
          <ac:chgData name="Snir Barzilay" userId="25ae7c42a3a23ea8" providerId="LiveId" clId="{5C71AA42-7C81-451D-8AF1-BA5B39FB2CF2}" dt="2023-03-15T13:20:24.858" v="1302" actId="1035"/>
          <ac:picMkLst>
            <pc:docMk/>
            <pc:sldMk cId="2433336688" sldId="257"/>
            <ac:picMk id="7" creationId="{33AD3C0A-5FEE-4BEF-CAD5-E75FCFBBB65A}"/>
          </ac:picMkLst>
        </pc:picChg>
        <pc:picChg chg="del">
          <ac:chgData name="Snir Barzilay" userId="25ae7c42a3a23ea8" providerId="LiveId" clId="{5C71AA42-7C81-451D-8AF1-BA5B39FB2CF2}" dt="2023-03-15T13:12:12.655" v="1066" actId="478"/>
          <ac:picMkLst>
            <pc:docMk/>
            <pc:sldMk cId="2433336688" sldId="257"/>
            <ac:picMk id="11" creationId="{DECC68EC-0E76-C00C-2DFA-77C32B3B1D90}"/>
          </ac:picMkLst>
        </pc:picChg>
        <pc:picChg chg="add mod">
          <ac:chgData name="Snir Barzilay" userId="25ae7c42a3a23ea8" providerId="LiveId" clId="{5C71AA42-7C81-451D-8AF1-BA5B39FB2CF2}" dt="2023-03-15T13:21:58.071" v="1307" actId="1076"/>
          <ac:picMkLst>
            <pc:docMk/>
            <pc:sldMk cId="2433336688" sldId="257"/>
            <ac:picMk id="12" creationId="{CEFD6197-4D3C-C27B-5675-4DB974615836}"/>
          </ac:picMkLst>
        </pc:picChg>
        <pc:cxnChg chg="mod">
          <ac:chgData name="Snir Barzilay" userId="25ae7c42a3a23ea8" providerId="LiveId" clId="{5C71AA42-7C81-451D-8AF1-BA5B39FB2CF2}" dt="2023-03-15T13:22:24.904" v="1309" actId="1076"/>
          <ac:cxnSpMkLst>
            <pc:docMk/>
            <pc:sldMk cId="2433336688" sldId="257"/>
            <ac:cxnSpMk id="13" creationId="{D0ACC1A4-DE9D-7A59-2AAD-68479EAFDF92}"/>
          </ac:cxnSpMkLst>
        </pc:cxnChg>
      </pc:sldChg>
      <pc:sldChg chg="add del">
        <pc:chgData name="Snir Barzilay" userId="25ae7c42a3a23ea8" providerId="LiveId" clId="{5C71AA42-7C81-451D-8AF1-BA5B39FB2CF2}" dt="2023-03-20T07:33:07.640" v="1320" actId="2696"/>
        <pc:sldMkLst>
          <pc:docMk/>
          <pc:sldMk cId="127447819" sldId="258"/>
        </pc:sldMkLst>
      </pc:sldChg>
      <pc:sldMasterChg chg="modSp modSldLayout">
        <pc:chgData name="Snir Barzilay" userId="25ae7c42a3a23ea8" providerId="LiveId" clId="{5C71AA42-7C81-451D-8AF1-BA5B39FB2CF2}" dt="2023-03-15T12:56:12.939" v="749"/>
        <pc:sldMasterMkLst>
          <pc:docMk/>
          <pc:sldMasterMk cId="492848825" sldId="2147483648"/>
        </pc:sldMasterMkLst>
        <pc:spChg chg="mod">
          <ac:chgData name="Snir Barzilay" userId="25ae7c42a3a23ea8" providerId="LiveId" clId="{5C71AA42-7C81-451D-8AF1-BA5B39FB2CF2}" dt="2023-03-15T12:56:12.939" v="749"/>
          <ac:spMkLst>
            <pc:docMk/>
            <pc:sldMasterMk cId="492848825" sldId="2147483648"/>
            <ac:spMk id="2" creationId="{6FEDE336-5DEA-2847-90AE-9D142A99A677}"/>
          </ac:spMkLst>
        </pc:spChg>
        <pc:spChg chg="mod">
          <ac:chgData name="Snir Barzilay" userId="25ae7c42a3a23ea8" providerId="LiveId" clId="{5C71AA42-7C81-451D-8AF1-BA5B39FB2CF2}" dt="2023-03-15T12:56:12.939" v="749"/>
          <ac:spMkLst>
            <pc:docMk/>
            <pc:sldMasterMk cId="492848825" sldId="2147483648"/>
            <ac:spMk id="3" creationId="{19A1BC5D-2CA5-56A3-1DA6-876BA1E27AEA}"/>
          </ac:spMkLst>
        </pc:spChg>
        <pc:spChg chg="mod">
          <ac:chgData name="Snir Barzilay" userId="25ae7c42a3a23ea8" providerId="LiveId" clId="{5C71AA42-7C81-451D-8AF1-BA5B39FB2CF2}" dt="2023-03-15T12:56:12.939" v="749"/>
          <ac:spMkLst>
            <pc:docMk/>
            <pc:sldMasterMk cId="492848825" sldId="2147483648"/>
            <ac:spMk id="4" creationId="{7481AC39-71FC-DCDB-A265-46D496DCEA6B}"/>
          </ac:spMkLst>
        </pc:spChg>
        <pc:spChg chg="mod">
          <ac:chgData name="Snir Barzilay" userId="25ae7c42a3a23ea8" providerId="LiveId" clId="{5C71AA42-7C81-451D-8AF1-BA5B39FB2CF2}" dt="2023-03-15T12:56:12.939" v="749"/>
          <ac:spMkLst>
            <pc:docMk/>
            <pc:sldMasterMk cId="492848825" sldId="2147483648"/>
            <ac:spMk id="5" creationId="{A3A6F623-C8C3-A740-90F4-283BC4B021CD}"/>
          </ac:spMkLst>
        </pc:spChg>
        <pc:spChg chg="mod">
          <ac:chgData name="Snir Barzilay" userId="25ae7c42a3a23ea8" providerId="LiveId" clId="{5C71AA42-7C81-451D-8AF1-BA5B39FB2CF2}" dt="2023-03-15T12:56:12.939" v="749"/>
          <ac:spMkLst>
            <pc:docMk/>
            <pc:sldMasterMk cId="492848825" sldId="2147483648"/>
            <ac:spMk id="6" creationId="{7686AA11-EB54-9129-11F2-D0F21C3E28CD}"/>
          </ac:spMkLst>
        </pc:spChg>
        <pc:sldLayoutChg chg="modSp">
          <pc:chgData name="Snir Barzilay" userId="25ae7c42a3a23ea8" providerId="LiveId" clId="{5C71AA42-7C81-451D-8AF1-BA5B39FB2CF2}" dt="2023-03-15T12:56:12.939" v="749"/>
          <pc:sldLayoutMkLst>
            <pc:docMk/>
            <pc:sldMasterMk cId="492848825" sldId="2147483648"/>
            <pc:sldLayoutMk cId="3355041826" sldId="2147483649"/>
          </pc:sldLayoutMkLst>
          <pc:spChg chg="mod">
            <ac:chgData name="Snir Barzilay" userId="25ae7c42a3a23ea8" providerId="LiveId" clId="{5C71AA42-7C81-451D-8AF1-BA5B39FB2CF2}" dt="2023-03-15T12:56:12.939" v="749"/>
            <ac:spMkLst>
              <pc:docMk/>
              <pc:sldMasterMk cId="492848825" sldId="2147483648"/>
              <pc:sldLayoutMk cId="3355041826" sldId="2147483649"/>
              <ac:spMk id="2" creationId="{2F841E13-73FF-DC98-2F06-8AD272F4A352}"/>
            </ac:spMkLst>
          </pc:spChg>
          <pc:spChg chg="mod">
            <ac:chgData name="Snir Barzilay" userId="25ae7c42a3a23ea8" providerId="LiveId" clId="{5C71AA42-7C81-451D-8AF1-BA5B39FB2CF2}" dt="2023-03-15T12:56:12.939" v="749"/>
            <ac:spMkLst>
              <pc:docMk/>
              <pc:sldMasterMk cId="492848825" sldId="2147483648"/>
              <pc:sldLayoutMk cId="3355041826" sldId="2147483649"/>
              <ac:spMk id="3" creationId="{8579C85F-22A8-E072-DB45-EBC80A78BC54}"/>
            </ac:spMkLst>
          </pc:spChg>
        </pc:sldLayoutChg>
        <pc:sldLayoutChg chg="modSp">
          <pc:chgData name="Snir Barzilay" userId="25ae7c42a3a23ea8" providerId="LiveId" clId="{5C71AA42-7C81-451D-8AF1-BA5B39FB2CF2}" dt="2023-03-15T12:56:12.939" v="749"/>
          <pc:sldLayoutMkLst>
            <pc:docMk/>
            <pc:sldMasterMk cId="492848825" sldId="2147483648"/>
            <pc:sldLayoutMk cId="3874803781" sldId="2147483651"/>
          </pc:sldLayoutMkLst>
          <pc:spChg chg="mod">
            <ac:chgData name="Snir Barzilay" userId="25ae7c42a3a23ea8" providerId="LiveId" clId="{5C71AA42-7C81-451D-8AF1-BA5B39FB2CF2}" dt="2023-03-15T12:56:12.939" v="749"/>
            <ac:spMkLst>
              <pc:docMk/>
              <pc:sldMasterMk cId="492848825" sldId="2147483648"/>
              <pc:sldLayoutMk cId="3874803781" sldId="2147483651"/>
              <ac:spMk id="2" creationId="{D1EA1319-FB5F-FE3D-B09D-BDA9B08FBC00}"/>
            </ac:spMkLst>
          </pc:spChg>
          <pc:spChg chg="mod">
            <ac:chgData name="Snir Barzilay" userId="25ae7c42a3a23ea8" providerId="LiveId" clId="{5C71AA42-7C81-451D-8AF1-BA5B39FB2CF2}" dt="2023-03-15T12:56:12.939" v="749"/>
            <ac:spMkLst>
              <pc:docMk/>
              <pc:sldMasterMk cId="492848825" sldId="2147483648"/>
              <pc:sldLayoutMk cId="3874803781" sldId="2147483651"/>
              <ac:spMk id="3" creationId="{9ED60314-6063-4B99-4B0A-300409CC95DB}"/>
            </ac:spMkLst>
          </pc:spChg>
        </pc:sldLayoutChg>
        <pc:sldLayoutChg chg="modSp">
          <pc:chgData name="Snir Barzilay" userId="25ae7c42a3a23ea8" providerId="LiveId" clId="{5C71AA42-7C81-451D-8AF1-BA5B39FB2CF2}" dt="2023-03-15T12:56:12.939" v="749"/>
          <pc:sldLayoutMkLst>
            <pc:docMk/>
            <pc:sldMasterMk cId="492848825" sldId="2147483648"/>
            <pc:sldLayoutMk cId="130710047" sldId="2147483652"/>
          </pc:sldLayoutMkLst>
          <pc:spChg chg="mod">
            <ac:chgData name="Snir Barzilay" userId="25ae7c42a3a23ea8" providerId="LiveId" clId="{5C71AA42-7C81-451D-8AF1-BA5B39FB2CF2}" dt="2023-03-15T12:56:12.939" v="749"/>
            <ac:spMkLst>
              <pc:docMk/>
              <pc:sldMasterMk cId="492848825" sldId="2147483648"/>
              <pc:sldLayoutMk cId="130710047" sldId="2147483652"/>
              <ac:spMk id="3" creationId="{FA06FB5D-603C-F9E2-3969-2968B43ECCFF}"/>
            </ac:spMkLst>
          </pc:spChg>
          <pc:spChg chg="mod">
            <ac:chgData name="Snir Barzilay" userId="25ae7c42a3a23ea8" providerId="LiveId" clId="{5C71AA42-7C81-451D-8AF1-BA5B39FB2CF2}" dt="2023-03-15T12:56:12.939" v="749"/>
            <ac:spMkLst>
              <pc:docMk/>
              <pc:sldMasterMk cId="492848825" sldId="2147483648"/>
              <pc:sldLayoutMk cId="130710047" sldId="2147483652"/>
              <ac:spMk id="4" creationId="{09804D1C-1637-29D7-0FB2-7A3D1F0FC06A}"/>
            </ac:spMkLst>
          </pc:spChg>
        </pc:sldLayoutChg>
        <pc:sldLayoutChg chg="modSp">
          <pc:chgData name="Snir Barzilay" userId="25ae7c42a3a23ea8" providerId="LiveId" clId="{5C71AA42-7C81-451D-8AF1-BA5B39FB2CF2}" dt="2023-03-15T12:56:12.939" v="749"/>
          <pc:sldLayoutMkLst>
            <pc:docMk/>
            <pc:sldMasterMk cId="492848825" sldId="2147483648"/>
            <pc:sldLayoutMk cId="1026232434" sldId="2147483653"/>
          </pc:sldLayoutMkLst>
          <pc:spChg chg="mod">
            <ac:chgData name="Snir Barzilay" userId="25ae7c42a3a23ea8" providerId="LiveId" clId="{5C71AA42-7C81-451D-8AF1-BA5B39FB2CF2}" dt="2023-03-15T12:56:12.939" v="749"/>
            <ac:spMkLst>
              <pc:docMk/>
              <pc:sldMasterMk cId="492848825" sldId="2147483648"/>
              <pc:sldLayoutMk cId="1026232434" sldId="2147483653"/>
              <ac:spMk id="2" creationId="{B9786C73-74F7-595A-7CD9-1B14AF055313}"/>
            </ac:spMkLst>
          </pc:spChg>
          <pc:spChg chg="mod">
            <ac:chgData name="Snir Barzilay" userId="25ae7c42a3a23ea8" providerId="LiveId" clId="{5C71AA42-7C81-451D-8AF1-BA5B39FB2CF2}" dt="2023-03-15T12:56:12.939" v="749"/>
            <ac:spMkLst>
              <pc:docMk/>
              <pc:sldMasterMk cId="492848825" sldId="2147483648"/>
              <pc:sldLayoutMk cId="1026232434" sldId="2147483653"/>
              <ac:spMk id="3" creationId="{B4BF84E1-69B2-DB3B-6BD9-9205BF7EEAA3}"/>
            </ac:spMkLst>
          </pc:spChg>
          <pc:spChg chg="mod">
            <ac:chgData name="Snir Barzilay" userId="25ae7c42a3a23ea8" providerId="LiveId" clId="{5C71AA42-7C81-451D-8AF1-BA5B39FB2CF2}" dt="2023-03-15T12:56:12.939" v="749"/>
            <ac:spMkLst>
              <pc:docMk/>
              <pc:sldMasterMk cId="492848825" sldId="2147483648"/>
              <pc:sldLayoutMk cId="1026232434" sldId="2147483653"/>
              <ac:spMk id="4" creationId="{D5AE7A8C-390D-E28B-DA9F-8D9805916E2A}"/>
            </ac:spMkLst>
          </pc:spChg>
          <pc:spChg chg="mod">
            <ac:chgData name="Snir Barzilay" userId="25ae7c42a3a23ea8" providerId="LiveId" clId="{5C71AA42-7C81-451D-8AF1-BA5B39FB2CF2}" dt="2023-03-15T12:56:12.939" v="749"/>
            <ac:spMkLst>
              <pc:docMk/>
              <pc:sldMasterMk cId="492848825" sldId="2147483648"/>
              <pc:sldLayoutMk cId="1026232434" sldId="2147483653"/>
              <ac:spMk id="5" creationId="{5DCCF450-3E86-FDB0-579B-C58F27E67510}"/>
            </ac:spMkLst>
          </pc:spChg>
          <pc:spChg chg="mod">
            <ac:chgData name="Snir Barzilay" userId="25ae7c42a3a23ea8" providerId="LiveId" clId="{5C71AA42-7C81-451D-8AF1-BA5B39FB2CF2}" dt="2023-03-15T12:56:12.939" v="749"/>
            <ac:spMkLst>
              <pc:docMk/>
              <pc:sldMasterMk cId="492848825" sldId="2147483648"/>
              <pc:sldLayoutMk cId="1026232434" sldId="2147483653"/>
              <ac:spMk id="6" creationId="{4C468AED-695D-0A3A-CE25-E04C65ADF77E}"/>
            </ac:spMkLst>
          </pc:spChg>
        </pc:sldLayoutChg>
        <pc:sldLayoutChg chg="modSp">
          <pc:chgData name="Snir Barzilay" userId="25ae7c42a3a23ea8" providerId="LiveId" clId="{5C71AA42-7C81-451D-8AF1-BA5B39FB2CF2}" dt="2023-03-15T12:56:12.939" v="749"/>
          <pc:sldLayoutMkLst>
            <pc:docMk/>
            <pc:sldMasterMk cId="492848825" sldId="2147483648"/>
            <pc:sldLayoutMk cId="2498146183" sldId="2147483656"/>
          </pc:sldLayoutMkLst>
          <pc:spChg chg="mod">
            <ac:chgData name="Snir Barzilay" userId="25ae7c42a3a23ea8" providerId="LiveId" clId="{5C71AA42-7C81-451D-8AF1-BA5B39FB2CF2}" dt="2023-03-15T12:56:12.939" v="749"/>
            <ac:spMkLst>
              <pc:docMk/>
              <pc:sldMasterMk cId="492848825" sldId="2147483648"/>
              <pc:sldLayoutMk cId="2498146183" sldId="2147483656"/>
              <ac:spMk id="2" creationId="{34C43E62-F196-5825-5B9B-363BFDE7DFEF}"/>
            </ac:spMkLst>
          </pc:spChg>
          <pc:spChg chg="mod">
            <ac:chgData name="Snir Barzilay" userId="25ae7c42a3a23ea8" providerId="LiveId" clId="{5C71AA42-7C81-451D-8AF1-BA5B39FB2CF2}" dt="2023-03-15T12:56:12.939" v="749"/>
            <ac:spMkLst>
              <pc:docMk/>
              <pc:sldMasterMk cId="492848825" sldId="2147483648"/>
              <pc:sldLayoutMk cId="2498146183" sldId="2147483656"/>
              <ac:spMk id="3" creationId="{771853E4-2F7F-AB02-E5EA-E59DBA51EA1F}"/>
            </ac:spMkLst>
          </pc:spChg>
          <pc:spChg chg="mod">
            <ac:chgData name="Snir Barzilay" userId="25ae7c42a3a23ea8" providerId="LiveId" clId="{5C71AA42-7C81-451D-8AF1-BA5B39FB2CF2}" dt="2023-03-15T12:56:12.939" v="749"/>
            <ac:spMkLst>
              <pc:docMk/>
              <pc:sldMasterMk cId="492848825" sldId="2147483648"/>
              <pc:sldLayoutMk cId="2498146183" sldId="2147483656"/>
              <ac:spMk id="4" creationId="{9A1B333E-764A-BE57-5864-86EE491EC294}"/>
            </ac:spMkLst>
          </pc:spChg>
        </pc:sldLayoutChg>
        <pc:sldLayoutChg chg="modSp">
          <pc:chgData name="Snir Barzilay" userId="25ae7c42a3a23ea8" providerId="LiveId" clId="{5C71AA42-7C81-451D-8AF1-BA5B39FB2CF2}" dt="2023-03-15T12:56:12.939" v="749"/>
          <pc:sldLayoutMkLst>
            <pc:docMk/>
            <pc:sldMasterMk cId="492848825" sldId="2147483648"/>
            <pc:sldLayoutMk cId="2688792213" sldId="2147483657"/>
          </pc:sldLayoutMkLst>
          <pc:spChg chg="mod">
            <ac:chgData name="Snir Barzilay" userId="25ae7c42a3a23ea8" providerId="LiveId" clId="{5C71AA42-7C81-451D-8AF1-BA5B39FB2CF2}" dt="2023-03-15T12:56:12.939" v="749"/>
            <ac:spMkLst>
              <pc:docMk/>
              <pc:sldMasterMk cId="492848825" sldId="2147483648"/>
              <pc:sldLayoutMk cId="2688792213" sldId="2147483657"/>
              <ac:spMk id="2" creationId="{A4172729-F636-5F31-3EF5-C8FA7C17AEB0}"/>
            </ac:spMkLst>
          </pc:spChg>
          <pc:spChg chg="mod">
            <ac:chgData name="Snir Barzilay" userId="25ae7c42a3a23ea8" providerId="LiveId" clId="{5C71AA42-7C81-451D-8AF1-BA5B39FB2CF2}" dt="2023-03-15T12:56:12.939" v="749"/>
            <ac:spMkLst>
              <pc:docMk/>
              <pc:sldMasterMk cId="492848825" sldId="2147483648"/>
              <pc:sldLayoutMk cId="2688792213" sldId="2147483657"/>
              <ac:spMk id="3" creationId="{F9FF316A-6D66-7D36-8711-5CE2FFBC283F}"/>
            </ac:spMkLst>
          </pc:spChg>
          <pc:spChg chg="mod">
            <ac:chgData name="Snir Barzilay" userId="25ae7c42a3a23ea8" providerId="LiveId" clId="{5C71AA42-7C81-451D-8AF1-BA5B39FB2CF2}" dt="2023-03-15T12:56:12.939" v="749"/>
            <ac:spMkLst>
              <pc:docMk/>
              <pc:sldMasterMk cId="492848825" sldId="2147483648"/>
              <pc:sldLayoutMk cId="2688792213" sldId="2147483657"/>
              <ac:spMk id="4" creationId="{2A50A328-044C-A50C-9C30-71D2EAF795D7}"/>
            </ac:spMkLst>
          </pc:spChg>
        </pc:sldLayoutChg>
        <pc:sldLayoutChg chg="modSp">
          <pc:chgData name="Snir Barzilay" userId="25ae7c42a3a23ea8" providerId="LiveId" clId="{5C71AA42-7C81-451D-8AF1-BA5B39FB2CF2}" dt="2023-03-15T12:56:12.939" v="749"/>
          <pc:sldLayoutMkLst>
            <pc:docMk/>
            <pc:sldMasterMk cId="492848825" sldId="2147483648"/>
            <pc:sldLayoutMk cId="3470515479" sldId="2147483659"/>
          </pc:sldLayoutMkLst>
          <pc:spChg chg="mod">
            <ac:chgData name="Snir Barzilay" userId="25ae7c42a3a23ea8" providerId="LiveId" clId="{5C71AA42-7C81-451D-8AF1-BA5B39FB2CF2}" dt="2023-03-15T12:56:12.939" v="749"/>
            <ac:spMkLst>
              <pc:docMk/>
              <pc:sldMasterMk cId="492848825" sldId="2147483648"/>
              <pc:sldLayoutMk cId="3470515479" sldId="2147483659"/>
              <ac:spMk id="2" creationId="{572E003F-46EC-A70D-9A91-08DE44B1D12A}"/>
            </ac:spMkLst>
          </pc:spChg>
          <pc:spChg chg="mod">
            <ac:chgData name="Snir Barzilay" userId="25ae7c42a3a23ea8" providerId="LiveId" clId="{5C71AA42-7C81-451D-8AF1-BA5B39FB2CF2}" dt="2023-03-15T12:56:12.939" v="749"/>
            <ac:spMkLst>
              <pc:docMk/>
              <pc:sldMasterMk cId="492848825" sldId="2147483648"/>
              <pc:sldLayoutMk cId="3470515479" sldId="2147483659"/>
              <ac:spMk id="3" creationId="{053EF308-6978-205D-CA30-358BCAFEFD8B}"/>
            </ac:spMkLst>
          </pc:spChg>
        </pc:sldLayoutChg>
      </pc:sldMasterChg>
      <pc:sldMasterChg chg="setBg modSldLayout">
        <pc:chgData name="Snir Barzilay" userId="25ae7c42a3a23ea8" providerId="LiveId" clId="{5C71AA42-7C81-451D-8AF1-BA5B39FB2CF2}" dt="2023-03-15T12:58:26.267" v="964"/>
        <pc:sldMasterMkLst>
          <pc:docMk/>
          <pc:sldMasterMk cId="2755538467" sldId="2147483660"/>
        </pc:sldMasterMkLst>
        <pc:sldLayoutChg chg="setBg">
          <pc:chgData name="Snir Barzilay" userId="25ae7c42a3a23ea8" providerId="LiveId" clId="{5C71AA42-7C81-451D-8AF1-BA5B39FB2CF2}" dt="2023-03-15T12:58:26.267" v="964"/>
          <pc:sldLayoutMkLst>
            <pc:docMk/>
            <pc:sldMasterMk cId="2755538467" sldId="2147483660"/>
            <pc:sldLayoutMk cId="1228754951" sldId="2147483661"/>
          </pc:sldLayoutMkLst>
        </pc:sldLayoutChg>
        <pc:sldLayoutChg chg="setBg">
          <pc:chgData name="Snir Barzilay" userId="25ae7c42a3a23ea8" providerId="LiveId" clId="{5C71AA42-7C81-451D-8AF1-BA5B39FB2CF2}" dt="2023-03-15T12:58:26.267" v="964"/>
          <pc:sldLayoutMkLst>
            <pc:docMk/>
            <pc:sldMasterMk cId="2755538467" sldId="2147483660"/>
            <pc:sldLayoutMk cId="1870621768" sldId="2147483662"/>
          </pc:sldLayoutMkLst>
        </pc:sldLayoutChg>
        <pc:sldLayoutChg chg="setBg">
          <pc:chgData name="Snir Barzilay" userId="25ae7c42a3a23ea8" providerId="LiveId" clId="{5C71AA42-7C81-451D-8AF1-BA5B39FB2CF2}" dt="2023-03-15T12:58:26.267" v="964"/>
          <pc:sldLayoutMkLst>
            <pc:docMk/>
            <pc:sldMasterMk cId="2755538467" sldId="2147483660"/>
            <pc:sldLayoutMk cId="124250887" sldId="2147483663"/>
          </pc:sldLayoutMkLst>
        </pc:sldLayoutChg>
        <pc:sldLayoutChg chg="setBg">
          <pc:chgData name="Snir Barzilay" userId="25ae7c42a3a23ea8" providerId="LiveId" clId="{5C71AA42-7C81-451D-8AF1-BA5B39FB2CF2}" dt="2023-03-15T12:58:26.267" v="964"/>
          <pc:sldLayoutMkLst>
            <pc:docMk/>
            <pc:sldMasterMk cId="2755538467" sldId="2147483660"/>
            <pc:sldLayoutMk cId="2952914809" sldId="2147483664"/>
          </pc:sldLayoutMkLst>
        </pc:sldLayoutChg>
        <pc:sldLayoutChg chg="setBg">
          <pc:chgData name="Snir Barzilay" userId="25ae7c42a3a23ea8" providerId="LiveId" clId="{5C71AA42-7C81-451D-8AF1-BA5B39FB2CF2}" dt="2023-03-15T12:58:26.267" v="964"/>
          <pc:sldLayoutMkLst>
            <pc:docMk/>
            <pc:sldMasterMk cId="2755538467" sldId="2147483660"/>
            <pc:sldLayoutMk cId="977383090" sldId="2147483665"/>
          </pc:sldLayoutMkLst>
        </pc:sldLayoutChg>
        <pc:sldLayoutChg chg="setBg">
          <pc:chgData name="Snir Barzilay" userId="25ae7c42a3a23ea8" providerId="LiveId" clId="{5C71AA42-7C81-451D-8AF1-BA5B39FB2CF2}" dt="2023-03-15T12:58:26.267" v="964"/>
          <pc:sldLayoutMkLst>
            <pc:docMk/>
            <pc:sldMasterMk cId="2755538467" sldId="2147483660"/>
            <pc:sldLayoutMk cId="2515220094" sldId="2147483666"/>
          </pc:sldLayoutMkLst>
        </pc:sldLayoutChg>
        <pc:sldLayoutChg chg="setBg">
          <pc:chgData name="Snir Barzilay" userId="25ae7c42a3a23ea8" providerId="LiveId" clId="{5C71AA42-7C81-451D-8AF1-BA5B39FB2CF2}" dt="2023-03-15T12:58:26.267" v="964"/>
          <pc:sldLayoutMkLst>
            <pc:docMk/>
            <pc:sldMasterMk cId="2755538467" sldId="2147483660"/>
            <pc:sldLayoutMk cId="2230154668" sldId="2147483667"/>
          </pc:sldLayoutMkLst>
        </pc:sldLayoutChg>
        <pc:sldLayoutChg chg="setBg">
          <pc:chgData name="Snir Barzilay" userId="25ae7c42a3a23ea8" providerId="LiveId" clId="{5C71AA42-7C81-451D-8AF1-BA5B39FB2CF2}" dt="2023-03-15T12:58:26.267" v="964"/>
          <pc:sldLayoutMkLst>
            <pc:docMk/>
            <pc:sldMasterMk cId="2755538467" sldId="2147483660"/>
            <pc:sldLayoutMk cId="2236766523" sldId="2147483668"/>
          </pc:sldLayoutMkLst>
        </pc:sldLayoutChg>
        <pc:sldLayoutChg chg="setBg">
          <pc:chgData name="Snir Barzilay" userId="25ae7c42a3a23ea8" providerId="LiveId" clId="{5C71AA42-7C81-451D-8AF1-BA5B39FB2CF2}" dt="2023-03-15T12:58:26.267" v="964"/>
          <pc:sldLayoutMkLst>
            <pc:docMk/>
            <pc:sldMasterMk cId="2755538467" sldId="2147483660"/>
            <pc:sldLayoutMk cId="3554983871" sldId="2147483669"/>
          </pc:sldLayoutMkLst>
        </pc:sldLayoutChg>
        <pc:sldLayoutChg chg="setBg">
          <pc:chgData name="Snir Barzilay" userId="25ae7c42a3a23ea8" providerId="LiveId" clId="{5C71AA42-7C81-451D-8AF1-BA5B39FB2CF2}" dt="2023-03-15T12:58:26.267" v="964"/>
          <pc:sldLayoutMkLst>
            <pc:docMk/>
            <pc:sldMasterMk cId="2755538467" sldId="2147483660"/>
            <pc:sldLayoutMk cId="4080930790" sldId="2147483670"/>
          </pc:sldLayoutMkLst>
        </pc:sldLayoutChg>
        <pc:sldLayoutChg chg="setBg">
          <pc:chgData name="Snir Barzilay" userId="25ae7c42a3a23ea8" providerId="LiveId" clId="{5C71AA42-7C81-451D-8AF1-BA5B39FB2CF2}" dt="2023-03-15T12:58:26.267" v="964"/>
          <pc:sldLayoutMkLst>
            <pc:docMk/>
            <pc:sldMasterMk cId="2755538467" sldId="2147483660"/>
            <pc:sldLayoutMk cId="2878340625" sldId="2147483671"/>
          </pc:sldLayoutMkLst>
        </pc:sldLayoutChg>
      </pc:sldMasterChg>
    </pc:docChg>
  </pc:docChgLst>
  <pc:docChgLst>
    <pc:chgData name="Snir Barzilay" userId="25ae7c42a3a23ea8" providerId="LiveId" clId="{31765B9D-4116-4D11-B2D1-2419196A75A4}"/>
    <pc:docChg chg="undo custSel addSld modSld">
      <pc:chgData name="Snir Barzilay" userId="25ae7c42a3a23ea8" providerId="LiveId" clId="{31765B9D-4116-4D11-B2D1-2419196A75A4}" dt="2023-05-14T03:49:16.838" v="982" actId="20577"/>
      <pc:docMkLst>
        <pc:docMk/>
      </pc:docMkLst>
      <pc:sldChg chg="modSp mod">
        <pc:chgData name="Snir Barzilay" userId="25ae7c42a3a23ea8" providerId="LiveId" clId="{31765B9D-4116-4D11-B2D1-2419196A75A4}" dt="2023-05-02T10:38:54.297" v="241" actId="14826"/>
        <pc:sldMkLst>
          <pc:docMk/>
          <pc:sldMk cId="3879652901" sldId="256"/>
        </pc:sldMkLst>
        <pc:spChg chg="mod">
          <ac:chgData name="Snir Barzilay" userId="25ae7c42a3a23ea8" providerId="LiveId" clId="{31765B9D-4116-4D11-B2D1-2419196A75A4}" dt="2023-05-02T10:03:40.780" v="9" actId="122"/>
          <ac:spMkLst>
            <pc:docMk/>
            <pc:sldMk cId="3879652901" sldId="256"/>
            <ac:spMk id="4" creationId="{14610072-524F-1463-E51C-B5606B4B245B}"/>
          </ac:spMkLst>
        </pc:spChg>
        <pc:spChg chg="mod">
          <ac:chgData name="Snir Barzilay" userId="25ae7c42a3a23ea8" providerId="LiveId" clId="{31765B9D-4116-4D11-B2D1-2419196A75A4}" dt="2023-05-02T10:03:42.241" v="10" actId="122"/>
          <ac:spMkLst>
            <pc:docMk/>
            <pc:sldMk cId="3879652901" sldId="256"/>
            <ac:spMk id="8" creationId="{461EB362-8CC4-3AD7-12D9-B0DEECDAD8D1}"/>
          </ac:spMkLst>
        </pc:spChg>
        <pc:spChg chg="mod">
          <ac:chgData name="Snir Barzilay" userId="25ae7c42a3a23ea8" providerId="LiveId" clId="{31765B9D-4116-4D11-B2D1-2419196A75A4}" dt="2023-05-02T10:03:50.686" v="12" actId="1076"/>
          <ac:spMkLst>
            <pc:docMk/>
            <pc:sldMk cId="3879652901" sldId="256"/>
            <ac:spMk id="10" creationId="{AF5C1BCB-FD5D-F37C-7541-60C4998F365D}"/>
          </ac:spMkLst>
        </pc:spChg>
        <pc:spChg chg="mod">
          <ac:chgData name="Snir Barzilay" userId="25ae7c42a3a23ea8" providerId="LiveId" clId="{31765B9D-4116-4D11-B2D1-2419196A75A4}" dt="2023-05-02T10:03:31.764" v="7" actId="1076"/>
          <ac:spMkLst>
            <pc:docMk/>
            <pc:sldMk cId="3879652901" sldId="256"/>
            <ac:spMk id="15" creationId="{A70BA71A-A026-8B1C-1927-C10CFAECF46B}"/>
          </ac:spMkLst>
        </pc:spChg>
        <pc:picChg chg="mod">
          <ac:chgData name="Snir Barzilay" userId="25ae7c42a3a23ea8" providerId="LiveId" clId="{31765B9D-4116-4D11-B2D1-2419196A75A4}" dt="2023-05-02T10:38:42.439" v="240" actId="14826"/>
          <ac:picMkLst>
            <pc:docMk/>
            <pc:sldMk cId="3879652901" sldId="256"/>
            <ac:picMk id="3" creationId="{642C228D-8C30-8564-3D78-6B9C312AEB6B}"/>
          </ac:picMkLst>
        </pc:picChg>
        <pc:picChg chg="mod">
          <ac:chgData name="Snir Barzilay" userId="25ae7c42a3a23ea8" providerId="LiveId" clId="{31765B9D-4116-4D11-B2D1-2419196A75A4}" dt="2023-05-02T10:38:32.435" v="239" actId="14826"/>
          <ac:picMkLst>
            <pc:docMk/>
            <pc:sldMk cId="3879652901" sldId="256"/>
            <ac:picMk id="6" creationId="{410CC1BC-6523-BE74-2AD2-99EB70D0DB1E}"/>
          </ac:picMkLst>
        </pc:picChg>
        <pc:picChg chg="mod">
          <ac:chgData name="Snir Barzilay" userId="25ae7c42a3a23ea8" providerId="LiveId" clId="{31765B9D-4116-4D11-B2D1-2419196A75A4}" dt="2023-05-02T10:38:54.297" v="241" actId="14826"/>
          <ac:picMkLst>
            <pc:docMk/>
            <pc:sldMk cId="3879652901" sldId="256"/>
            <ac:picMk id="11" creationId="{DECC68EC-0E76-C00C-2DFA-77C32B3B1D90}"/>
          </ac:picMkLst>
        </pc:picChg>
      </pc:sldChg>
      <pc:sldChg chg="modSp mod">
        <pc:chgData name="Snir Barzilay" userId="25ae7c42a3a23ea8" providerId="LiveId" clId="{31765B9D-4116-4D11-B2D1-2419196A75A4}" dt="2023-05-14T03:39:44.025" v="396" actId="20577"/>
        <pc:sldMkLst>
          <pc:docMk/>
          <pc:sldMk cId="2433336688" sldId="257"/>
        </pc:sldMkLst>
        <pc:spChg chg="mod">
          <ac:chgData name="Snir Barzilay" userId="25ae7c42a3a23ea8" providerId="LiveId" clId="{31765B9D-4116-4D11-B2D1-2419196A75A4}" dt="2023-05-02T10:06:21.793" v="71" actId="1076"/>
          <ac:spMkLst>
            <pc:docMk/>
            <pc:sldMk cId="2433336688" sldId="257"/>
            <ac:spMk id="2" creationId="{FE7764C1-95F5-6113-B236-79FEDA8D0EBE}"/>
          </ac:spMkLst>
        </pc:spChg>
        <pc:spChg chg="mod">
          <ac:chgData name="Snir Barzilay" userId="25ae7c42a3a23ea8" providerId="LiveId" clId="{31765B9D-4116-4D11-B2D1-2419196A75A4}" dt="2023-05-02T10:10:02.086" v="238" actId="14100"/>
          <ac:spMkLst>
            <pc:docMk/>
            <pc:sldMk cId="2433336688" sldId="257"/>
            <ac:spMk id="4" creationId="{14610072-524F-1463-E51C-B5606B4B245B}"/>
          </ac:spMkLst>
        </pc:spChg>
        <pc:spChg chg="mod">
          <ac:chgData name="Snir Barzilay" userId="25ae7c42a3a23ea8" providerId="LiveId" clId="{31765B9D-4116-4D11-B2D1-2419196A75A4}" dt="2023-05-02T10:08:42.657" v="172" actId="122"/>
          <ac:spMkLst>
            <pc:docMk/>
            <pc:sldMk cId="2433336688" sldId="257"/>
            <ac:spMk id="8" creationId="{461EB362-8CC4-3AD7-12D9-B0DEECDAD8D1}"/>
          </ac:spMkLst>
        </pc:spChg>
        <pc:spChg chg="mod">
          <ac:chgData name="Snir Barzilay" userId="25ae7c42a3a23ea8" providerId="LiveId" clId="{31765B9D-4116-4D11-B2D1-2419196A75A4}" dt="2023-05-14T03:39:44.025" v="396" actId="20577"/>
          <ac:spMkLst>
            <pc:docMk/>
            <pc:sldMk cId="2433336688" sldId="257"/>
            <ac:spMk id="10" creationId="{AF5C1BCB-FD5D-F37C-7541-60C4998F365D}"/>
          </ac:spMkLst>
        </pc:spChg>
        <pc:spChg chg="mod">
          <ac:chgData name="Snir Barzilay" userId="25ae7c42a3a23ea8" providerId="LiveId" clId="{31765B9D-4116-4D11-B2D1-2419196A75A4}" dt="2023-05-02T10:08:08.629" v="83" actId="5793"/>
          <ac:spMkLst>
            <pc:docMk/>
            <pc:sldMk cId="2433336688" sldId="257"/>
            <ac:spMk id="15" creationId="{A70BA71A-A026-8B1C-1927-C10CFAECF46B}"/>
          </ac:spMkLst>
        </pc:spChg>
        <pc:picChg chg="mod">
          <ac:chgData name="Snir Barzilay" userId="25ae7c42a3a23ea8" providerId="LiveId" clId="{31765B9D-4116-4D11-B2D1-2419196A75A4}" dt="2023-05-02T10:39:07.395" v="242" actId="14826"/>
          <ac:picMkLst>
            <pc:docMk/>
            <pc:sldMk cId="2433336688" sldId="257"/>
            <ac:picMk id="6" creationId="{410CC1BC-6523-BE74-2AD2-99EB70D0DB1E}"/>
          </ac:picMkLst>
        </pc:picChg>
        <pc:picChg chg="mod">
          <ac:chgData name="Snir Barzilay" userId="25ae7c42a3a23ea8" providerId="LiveId" clId="{31765B9D-4116-4D11-B2D1-2419196A75A4}" dt="2023-05-02T10:39:24.591" v="244" actId="14826"/>
          <ac:picMkLst>
            <pc:docMk/>
            <pc:sldMk cId="2433336688" sldId="257"/>
            <ac:picMk id="7" creationId="{33AD3C0A-5FEE-4BEF-CAD5-E75FCFBBB65A}"/>
          </ac:picMkLst>
        </pc:picChg>
      </pc:sldChg>
      <pc:sldChg chg="addSp delSp modSp new mod">
        <pc:chgData name="Snir Barzilay" userId="25ae7c42a3a23ea8" providerId="LiveId" clId="{31765B9D-4116-4D11-B2D1-2419196A75A4}" dt="2023-05-14T03:49:16.838" v="982" actId="20577"/>
        <pc:sldMkLst>
          <pc:docMk/>
          <pc:sldMk cId="1907122730" sldId="258"/>
        </pc:sldMkLst>
        <pc:spChg chg="del">
          <ac:chgData name="Snir Barzilay" userId="25ae7c42a3a23ea8" providerId="LiveId" clId="{31765B9D-4116-4D11-B2D1-2419196A75A4}" dt="2023-05-14T03:40:02.724" v="398" actId="478"/>
          <ac:spMkLst>
            <pc:docMk/>
            <pc:sldMk cId="1907122730" sldId="258"/>
            <ac:spMk id="2" creationId="{72A3B1E3-F77C-3EF8-C357-4627ABDAC3FE}"/>
          </ac:spMkLst>
        </pc:spChg>
        <pc:spChg chg="del">
          <ac:chgData name="Snir Barzilay" userId="25ae7c42a3a23ea8" providerId="LiveId" clId="{31765B9D-4116-4D11-B2D1-2419196A75A4}" dt="2023-05-14T03:40:04.044" v="399" actId="478"/>
          <ac:spMkLst>
            <pc:docMk/>
            <pc:sldMk cId="1907122730" sldId="258"/>
            <ac:spMk id="3" creationId="{66E75FA3-0FE3-6C89-17DC-D359EFAEB03E}"/>
          </ac:spMkLst>
        </pc:spChg>
        <pc:spChg chg="add mod">
          <ac:chgData name="Snir Barzilay" userId="25ae7c42a3a23ea8" providerId="LiveId" clId="{31765B9D-4116-4D11-B2D1-2419196A75A4}" dt="2023-05-14T03:41:06.813" v="561" actId="20577"/>
          <ac:spMkLst>
            <pc:docMk/>
            <pc:sldMk cId="1907122730" sldId="258"/>
            <ac:spMk id="4" creationId="{F106ABA8-DF0F-9F04-30C5-8673A25B41C1}"/>
          </ac:spMkLst>
        </pc:spChg>
        <pc:spChg chg="add mod">
          <ac:chgData name="Snir Barzilay" userId="25ae7c42a3a23ea8" providerId="LiveId" clId="{31765B9D-4116-4D11-B2D1-2419196A75A4}" dt="2023-05-14T03:42:57.379" v="586" actId="1076"/>
          <ac:spMkLst>
            <pc:docMk/>
            <pc:sldMk cId="1907122730" sldId="258"/>
            <ac:spMk id="7" creationId="{C95F0CDA-78B3-FE21-F423-F7C3BA262E22}"/>
          </ac:spMkLst>
        </pc:spChg>
        <pc:spChg chg="add mod">
          <ac:chgData name="Snir Barzilay" userId="25ae7c42a3a23ea8" providerId="LiveId" clId="{31765B9D-4116-4D11-B2D1-2419196A75A4}" dt="2023-05-14T03:43:19.084" v="595" actId="1076"/>
          <ac:spMkLst>
            <pc:docMk/>
            <pc:sldMk cId="1907122730" sldId="258"/>
            <ac:spMk id="9" creationId="{71CD924D-088C-EC79-8BE2-7FC35888E685}"/>
          </ac:spMkLst>
        </pc:spChg>
        <pc:spChg chg="add mod">
          <ac:chgData name="Snir Barzilay" userId="25ae7c42a3a23ea8" providerId="LiveId" clId="{31765B9D-4116-4D11-B2D1-2419196A75A4}" dt="2023-05-14T03:49:16.838" v="982" actId="20577"/>
          <ac:spMkLst>
            <pc:docMk/>
            <pc:sldMk cId="1907122730" sldId="258"/>
            <ac:spMk id="10" creationId="{FD544692-7B7A-EFF9-F613-BD7396EF4B4A}"/>
          </ac:spMkLst>
        </pc:spChg>
        <pc:picChg chg="add mod">
          <ac:chgData name="Snir Barzilay" userId="25ae7c42a3a23ea8" providerId="LiveId" clId="{31765B9D-4116-4D11-B2D1-2419196A75A4}" dt="2023-05-14T03:43:05.075" v="588" actId="1076"/>
          <ac:picMkLst>
            <pc:docMk/>
            <pc:sldMk cId="1907122730" sldId="258"/>
            <ac:picMk id="5" creationId="{BE16D9BB-716E-C280-2AD0-35ED6286F80A}"/>
          </ac:picMkLst>
        </pc:picChg>
        <pc:picChg chg="add mod">
          <ac:chgData name="Snir Barzilay" userId="25ae7c42a3a23ea8" providerId="LiveId" clId="{31765B9D-4116-4D11-B2D1-2419196A75A4}" dt="2023-05-14T03:41:31.191" v="567" actId="1076"/>
          <ac:picMkLst>
            <pc:docMk/>
            <pc:sldMk cId="1907122730" sldId="258"/>
            <ac:picMk id="6" creationId="{BE922488-182D-DA8C-0FCA-25244D06DC2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B54A5F-3255-4218-9BCB-8C6EAB0F2463}"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7C407-1495-4391-905B-D1F91438E9DD}" type="slidenum">
              <a:rPr lang="en-US" smtClean="0"/>
              <a:t>‹#›</a:t>
            </a:fld>
            <a:endParaRPr lang="en-US"/>
          </a:p>
        </p:txBody>
      </p:sp>
    </p:spTree>
    <p:extLst>
      <p:ext uri="{BB962C8B-B14F-4D97-AF65-F5344CB8AC3E}">
        <p14:creationId xmlns:p14="http://schemas.microsoft.com/office/powerpoint/2010/main" val="1228754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B54A5F-3255-4218-9BCB-8C6EAB0F2463}"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7C407-1495-4391-905B-D1F91438E9DD}" type="slidenum">
              <a:rPr lang="en-US" smtClean="0"/>
              <a:t>‹#›</a:t>
            </a:fld>
            <a:endParaRPr lang="en-US"/>
          </a:p>
        </p:txBody>
      </p:sp>
    </p:spTree>
    <p:extLst>
      <p:ext uri="{BB962C8B-B14F-4D97-AF65-F5344CB8AC3E}">
        <p14:creationId xmlns:p14="http://schemas.microsoft.com/office/powerpoint/2010/main" val="4080930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B54A5F-3255-4218-9BCB-8C6EAB0F2463}"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7C407-1495-4391-905B-D1F91438E9DD}" type="slidenum">
              <a:rPr lang="en-US" smtClean="0"/>
              <a:t>‹#›</a:t>
            </a:fld>
            <a:endParaRPr lang="en-US"/>
          </a:p>
        </p:txBody>
      </p:sp>
    </p:spTree>
    <p:extLst>
      <p:ext uri="{BB962C8B-B14F-4D97-AF65-F5344CB8AC3E}">
        <p14:creationId xmlns:p14="http://schemas.microsoft.com/office/powerpoint/2010/main" val="2878340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B54A5F-3255-4218-9BCB-8C6EAB0F2463}"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7C407-1495-4391-905B-D1F91438E9DD}" type="slidenum">
              <a:rPr lang="en-US" smtClean="0"/>
              <a:t>‹#›</a:t>
            </a:fld>
            <a:endParaRPr lang="en-US"/>
          </a:p>
        </p:txBody>
      </p:sp>
    </p:spTree>
    <p:extLst>
      <p:ext uri="{BB962C8B-B14F-4D97-AF65-F5344CB8AC3E}">
        <p14:creationId xmlns:p14="http://schemas.microsoft.com/office/powerpoint/2010/main" val="1870621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B54A5F-3255-4218-9BCB-8C6EAB0F2463}"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7C407-1495-4391-905B-D1F91438E9DD}" type="slidenum">
              <a:rPr lang="en-US" smtClean="0"/>
              <a:t>‹#›</a:t>
            </a:fld>
            <a:endParaRPr lang="en-US"/>
          </a:p>
        </p:txBody>
      </p:sp>
    </p:spTree>
    <p:extLst>
      <p:ext uri="{BB962C8B-B14F-4D97-AF65-F5344CB8AC3E}">
        <p14:creationId xmlns:p14="http://schemas.microsoft.com/office/powerpoint/2010/main" val="124250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B54A5F-3255-4218-9BCB-8C6EAB0F2463}"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7C407-1495-4391-905B-D1F91438E9DD}" type="slidenum">
              <a:rPr lang="en-US" smtClean="0"/>
              <a:t>‹#›</a:t>
            </a:fld>
            <a:endParaRPr lang="en-US"/>
          </a:p>
        </p:txBody>
      </p:sp>
    </p:spTree>
    <p:extLst>
      <p:ext uri="{BB962C8B-B14F-4D97-AF65-F5344CB8AC3E}">
        <p14:creationId xmlns:p14="http://schemas.microsoft.com/office/powerpoint/2010/main" val="2952914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B54A5F-3255-4218-9BCB-8C6EAB0F2463}" type="datetimeFigureOut">
              <a:rPr lang="en-US" smtClean="0"/>
              <a:t>5/14/2023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F7C407-1495-4391-905B-D1F91438E9DD}" type="slidenum">
              <a:rPr lang="en-US" smtClean="0"/>
              <a:t>‹#›</a:t>
            </a:fld>
            <a:endParaRPr lang="en-US"/>
          </a:p>
        </p:txBody>
      </p:sp>
    </p:spTree>
    <p:extLst>
      <p:ext uri="{BB962C8B-B14F-4D97-AF65-F5344CB8AC3E}">
        <p14:creationId xmlns:p14="http://schemas.microsoft.com/office/powerpoint/2010/main" val="977383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B54A5F-3255-4218-9BCB-8C6EAB0F2463}" type="datetimeFigureOut">
              <a:rPr lang="en-US" smtClean="0"/>
              <a:t>5/14/2023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F7C407-1495-4391-905B-D1F91438E9DD}" type="slidenum">
              <a:rPr lang="en-US" smtClean="0"/>
              <a:t>‹#›</a:t>
            </a:fld>
            <a:endParaRPr lang="en-US"/>
          </a:p>
        </p:txBody>
      </p:sp>
    </p:spTree>
    <p:extLst>
      <p:ext uri="{BB962C8B-B14F-4D97-AF65-F5344CB8AC3E}">
        <p14:creationId xmlns:p14="http://schemas.microsoft.com/office/powerpoint/2010/main" val="2515220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B54A5F-3255-4218-9BCB-8C6EAB0F2463}" type="datetimeFigureOut">
              <a:rPr lang="en-US" smtClean="0"/>
              <a:t>5/14/2023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F7C407-1495-4391-905B-D1F91438E9DD}" type="slidenum">
              <a:rPr lang="en-US" smtClean="0"/>
              <a:t>‹#›</a:t>
            </a:fld>
            <a:endParaRPr lang="en-US"/>
          </a:p>
        </p:txBody>
      </p:sp>
    </p:spTree>
    <p:extLst>
      <p:ext uri="{BB962C8B-B14F-4D97-AF65-F5344CB8AC3E}">
        <p14:creationId xmlns:p14="http://schemas.microsoft.com/office/powerpoint/2010/main" val="2230154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B54A5F-3255-4218-9BCB-8C6EAB0F2463}"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7C407-1495-4391-905B-D1F91438E9DD}" type="slidenum">
              <a:rPr lang="en-US" smtClean="0"/>
              <a:t>‹#›</a:t>
            </a:fld>
            <a:endParaRPr lang="en-US"/>
          </a:p>
        </p:txBody>
      </p:sp>
    </p:spTree>
    <p:extLst>
      <p:ext uri="{BB962C8B-B14F-4D97-AF65-F5344CB8AC3E}">
        <p14:creationId xmlns:p14="http://schemas.microsoft.com/office/powerpoint/2010/main" val="2236766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B54A5F-3255-4218-9BCB-8C6EAB0F2463}"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7C407-1495-4391-905B-D1F91438E9DD}" type="slidenum">
              <a:rPr lang="en-US" smtClean="0"/>
              <a:t>‹#›</a:t>
            </a:fld>
            <a:endParaRPr lang="en-US"/>
          </a:p>
        </p:txBody>
      </p:sp>
    </p:spTree>
    <p:extLst>
      <p:ext uri="{BB962C8B-B14F-4D97-AF65-F5344CB8AC3E}">
        <p14:creationId xmlns:p14="http://schemas.microsoft.com/office/powerpoint/2010/main" val="3554983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B54A5F-3255-4218-9BCB-8C6EAB0F2463}" type="datetimeFigureOut">
              <a:rPr lang="en-US" smtClean="0"/>
              <a:t>5/14/2023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F7C407-1495-4391-905B-D1F91438E9DD}" type="slidenum">
              <a:rPr lang="en-US" smtClean="0"/>
              <a:t>‹#›</a:t>
            </a:fld>
            <a:endParaRPr lang="en-US"/>
          </a:p>
        </p:txBody>
      </p:sp>
    </p:spTree>
    <p:extLst>
      <p:ext uri="{BB962C8B-B14F-4D97-AF65-F5344CB8AC3E}">
        <p14:creationId xmlns:p14="http://schemas.microsoft.com/office/powerpoint/2010/main" val="27555384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610072-524F-1463-E51C-B5606B4B245B}"/>
              </a:ext>
            </a:extLst>
          </p:cNvPr>
          <p:cNvSpPr txBox="1"/>
          <p:nvPr/>
        </p:nvSpPr>
        <p:spPr>
          <a:xfrm>
            <a:off x="1330856" y="632346"/>
            <a:ext cx="6712169" cy="1862048"/>
          </a:xfrm>
          <a:prstGeom prst="rect">
            <a:avLst/>
          </a:prstGeom>
          <a:noFill/>
        </p:spPr>
        <p:txBody>
          <a:bodyPr wrap="square" rtlCol="0">
            <a:spAutoFit/>
          </a:bodyPr>
          <a:lstStyle/>
          <a:p>
            <a:pPr algn="ctr"/>
            <a:r>
              <a:rPr lang="he-IL" sz="1400" dirty="0"/>
              <a:t>במטלה הבאה יהיה עליך ללמוד את הערך המספרי בשקלים של שני צדדי מטבע.</a:t>
            </a:r>
          </a:p>
          <a:p>
            <a:pPr algn="ctr"/>
            <a:r>
              <a:rPr lang="he-IL" sz="1400" dirty="0"/>
              <a:t>לפני כל צעד ניסוי יופיעו שני צדדי מטבע. לדוגמה: </a:t>
            </a:r>
          </a:p>
          <a:p>
            <a:pPr algn="r"/>
            <a:endParaRPr lang="he-IL" sz="1400" dirty="0"/>
          </a:p>
          <a:p>
            <a:pPr algn="r"/>
            <a:endParaRPr lang="he-IL" sz="1400" dirty="0"/>
          </a:p>
          <a:p>
            <a:pPr algn="r"/>
            <a:endParaRPr lang="he-IL" sz="1400" dirty="0"/>
          </a:p>
          <a:p>
            <a:pPr algn="r"/>
            <a:endParaRPr lang="he-IL" sz="1400" dirty="0"/>
          </a:p>
          <a:p>
            <a:pPr algn="r"/>
            <a:endParaRPr lang="he-IL" sz="1400" dirty="0"/>
          </a:p>
          <a:p>
            <a:pPr algn="r"/>
            <a:endParaRPr lang="he-IL" sz="1400" dirty="0"/>
          </a:p>
        </p:txBody>
      </p:sp>
      <p:pic>
        <p:nvPicPr>
          <p:cNvPr id="3" name="Picture 2">
            <a:extLst>
              <a:ext uri="{FF2B5EF4-FFF2-40B4-BE49-F238E27FC236}">
                <a16:creationId xmlns:a16="http://schemas.microsoft.com/office/drawing/2014/main" id="{642C228D-8C30-8564-3D78-6B9C312AEB6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81827" y="1390970"/>
            <a:ext cx="1253165" cy="1253165"/>
          </a:xfrm>
          <a:prstGeom prst="rect">
            <a:avLst/>
          </a:prstGeom>
        </p:spPr>
      </p:pic>
      <p:pic>
        <p:nvPicPr>
          <p:cNvPr id="6" name="Picture 5">
            <a:extLst>
              <a:ext uri="{FF2B5EF4-FFF2-40B4-BE49-F238E27FC236}">
                <a16:creationId xmlns:a16="http://schemas.microsoft.com/office/drawing/2014/main" id="{410CC1BC-6523-BE74-2AD2-99EB70D0DB1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35591" y="1390970"/>
            <a:ext cx="1253165" cy="1253165"/>
          </a:xfrm>
          <a:prstGeom prst="rect">
            <a:avLst/>
          </a:prstGeom>
        </p:spPr>
      </p:pic>
      <p:sp>
        <p:nvSpPr>
          <p:cNvPr id="8" name="TextBox 7">
            <a:extLst>
              <a:ext uri="{FF2B5EF4-FFF2-40B4-BE49-F238E27FC236}">
                <a16:creationId xmlns:a16="http://schemas.microsoft.com/office/drawing/2014/main" id="{461EB362-8CC4-3AD7-12D9-B0DEECDAD8D1}"/>
              </a:ext>
            </a:extLst>
          </p:cNvPr>
          <p:cNvSpPr txBox="1"/>
          <p:nvPr/>
        </p:nvSpPr>
        <p:spPr>
          <a:xfrm>
            <a:off x="1660634" y="2903186"/>
            <a:ext cx="6382391" cy="523220"/>
          </a:xfrm>
          <a:prstGeom prst="rect">
            <a:avLst/>
          </a:prstGeom>
          <a:noFill/>
        </p:spPr>
        <p:txBody>
          <a:bodyPr wrap="square">
            <a:spAutoFit/>
          </a:bodyPr>
          <a:lstStyle/>
          <a:p>
            <a:pPr algn="ctr"/>
            <a:r>
              <a:rPr lang="he-IL" sz="1400" dirty="0"/>
              <a:t>לאחר לחיצה על מקש הרווח, המטבע יוגרל וייפול על אחד מצדדיו. מיד לאחר מכן, יופיע מספר שיתאר את התוצאה של אותה הטלת מטבע:</a:t>
            </a:r>
          </a:p>
        </p:txBody>
      </p:sp>
      <p:sp>
        <p:nvSpPr>
          <p:cNvPr id="10" name="TextBox 9">
            <a:extLst>
              <a:ext uri="{FF2B5EF4-FFF2-40B4-BE49-F238E27FC236}">
                <a16:creationId xmlns:a16="http://schemas.microsoft.com/office/drawing/2014/main" id="{AF5C1BCB-FD5D-F37C-7541-60C4998F365D}"/>
              </a:ext>
            </a:extLst>
          </p:cNvPr>
          <p:cNvSpPr txBox="1"/>
          <p:nvPr/>
        </p:nvSpPr>
        <p:spPr>
          <a:xfrm>
            <a:off x="2400940" y="5028752"/>
            <a:ext cx="4572000" cy="307777"/>
          </a:xfrm>
          <a:prstGeom prst="rect">
            <a:avLst/>
          </a:prstGeom>
          <a:noFill/>
        </p:spPr>
        <p:txBody>
          <a:bodyPr wrap="square">
            <a:spAutoFit/>
          </a:bodyPr>
          <a:lstStyle/>
          <a:p>
            <a:pPr algn="ctr"/>
            <a:r>
              <a:rPr lang="he-IL" sz="1400" dirty="0"/>
              <a:t>עליך ללמוד אילו ערכים מקושרים לצדדים השונים של המטבע. </a:t>
            </a:r>
          </a:p>
        </p:txBody>
      </p:sp>
      <p:pic>
        <p:nvPicPr>
          <p:cNvPr id="11" name="Picture 10">
            <a:extLst>
              <a:ext uri="{FF2B5EF4-FFF2-40B4-BE49-F238E27FC236}">
                <a16:creationId xmlns:a16="http://schemas.microsoft.com/office/drawing/2014/main" id="{DECC68EC-0E76-C00C-2DFA-77C32B3B1D9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535591" y="3581105"/>
            <a:ext cx="1253165" cy="1253165"/>
          </a:xfrm>
          <a:prstGeom prst="rect">
            <a:avLst/>
          </a:prstGeom>
        </p:spPr>
      </p:pic>
      <p:cxnSp>
        <p:nvCxnSpPr>
          <p:cNvPr id="13" name="Straight Arrow Connector 12">
            <a:extLst>
              <a:ext uri="{FF2B5EF4-FFF2-40B4-BE49-F238E27FC236}">
                <a16:creationId xmlns:a16="http://schemas.microsoft.com/office/drawing/2014/main" id="{D0ACC1A4-DE9D-7A59-2AAD-68479EAFDF92}"/>
              </a:ext>
            </a:extLst>
          </p:cNvPr>
          <p:cNvCxnSpPr>
            <a:cxnSpLocks/>
          </p:cNvCxnSpPr>
          <p:nvPr/>
        </p:nvCxnSpPr>
        <p:spPr>
          <a:xfrm flipH="1">
            <a:off x="4010524" y="4192300"/>
            <a:ext cx="120703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70BA71A-A026-8B1C-1927-C10CFAECF46B}"/>
              </a:ext>
            </a:extLst>
          </p:cNvPr>
          <p:cNvSpPr txBox="1"/>
          <p:nvPr/>
        </p:nvSpPr>
        <p:spPr>
          <a:xfrm>
            <a:off x="3462586" y="3981358"/>
            <a:ext cx="291646" cy="646331"/>
          </a:xfrm>
          <a:prstGeom prst="rect">
            <a:avLst/>
          </a:prstGeom>
          <a:noFill/>
        </p:spPr>
        <p:txBody>
          <a:bodyPr wrap="square" rtlCol="0">
            <a:spAutoFit/>
          </a:bodyPr>
          <a:lstStyle/>
          <a:p>
            <a:r>
              <a:rPr lang="he-IL" dirty="0"/>
              <a:t>₪ </a:t>
            </a:r>
            <a:endParaRPr lang="en-US" dirty="0"/>
          </a:p>
        </p:txBody>
      </p:sp>
    </p:spTree>
    <p:extLst>
      <p:ext uri="{BB962C8B-B14F-4D97-AF65-F5344CB8AC3E}">
        <p14:creationId xmlns:p14="http://schemas.microsoft.com/office/powerpoint/2010/main" val="3879652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FE7764C1-95F5-6113-B236-79FEDA8D0EBE}"/>
              </a:ext>
            </a:extLst>
          </p:cNvPr>
          <p:cNvSpPr/>
          <p:nvPr/>
        </p:nvSpPr>
        <p:spPr>
          <a:xfrm>
            <a:off x="2828016" y="1533719"/>
            <a:ext cx="1560786" cy="159807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4610072-524F-1463-E51C-B5606B4B245B}"/>
              </a:ext>
            </a:extLst>
          </p:cNvPr>
          <p:cNvSpPr txBox="1"/>
          <p:nvPr/>
        </p:nvSpPr>
        <p:spPr>
          <a:xfrm>
            <a:off x="1016901" y="451595"/>
            <a:ext cx="6844846" cy="2200602"/>
          </a:xfrm>
          <a:prstGeom prst="rect">
            <a:avLst/>
          </a:prstGeom>
          <a:noFill/>
        </p:spPr>
        <p:txBody>
          <a:bodyPr wrap="square" rtlCol="0">
            <a:spAutoFit/>
          </a:bodyPr>
          <a:lstStyle/>
          <a:p>
            <a:pPr algn="ctr" rtl="1"/>
            <a:r>
              <a:rPr lang="he-IL" sz="1400" b="1" dirty="0"/>
              <a:t>בחלק מהצעדים</a:t>
            </a:r>
            <a:r>
              <a:rPr lang="he-IL" sz="1400" dirty="0"/>
              <a:t>, יופיע עיגול ירוק מסביב לאחד מצדדי המטבע. לאחר לחיצה על מקש הרווח, יופיע מטבע אפור מסתובב ששני צדדיו ריקים. בזמן הסיבוב נבקש ממך לדמיין את הצורות מתחלפות על המטבע הריק. יהיה עליך לדמיין את המטבע מסתובב ונוחת על הצד המסומן בירוק.</a:t>
            </a:r>
            <a:r>
              <a:rPr lang="en-US" sz="1400" dirty="0"/>
              <a:t> </a:t>
            </a:r>
            <a:r>
              <a:rPr lang="he-IL" sz="1400" dirty="0"/>
              <a:t>בזמן הסיבוב, כשמטבע הריק ייעצר, יהיה עליך לדמיין שהמטבע נחת על הצורה שמסומנת בירוק.</a:t>
            </a:r>
          </a:p>
          <a:p>
            <a:pPr algn="r" rtl="1"/>
            <a:endParaRPr lang="he-IL" sz="1350" dirty="0"/>
          </a:p>
          <a:p>
            <a:pPr algn="r" rtl="1"/>
            <a:endParaRPr lang="he-IL" sz="1350" dirty="0"/>
          </a:p>
          <a:p>
            <a:pPr algn="r" rtl="1"/>
            <a:endParaRPr lang="he-IL" sz="1350" dirty="0"/>
          </a:p>
          <a:p>
            <a:pPr algn="r" rtl="1"/>
            <a:endParaRPr lang="he-IL" sz="1350" dirty="0"/>
          </a:p>
          <a:p>
            <a:pPr algn="r" rtl="1"/>
            <a:endParaRPr lang="he-IL" sz="1350" dirty="0"/>
          </a:p>
          <a:p>
            <a:pPr algn="r" rtl="1"/>
            <a:endParaRPr lang="he-IL" sz="1350" dirty="0"/>
          </a:p>
        </p:txBody>
      </p:sp>
      <p:pic>
        <p:nvPicPr>
          <p:cNvPr id="6" name="Picture 5">
            <a:extLst>
              <a:ext uri="{FF2B5EF4-FFF2-40B4-BE49-F238E27FC236}">
                <a16:creationId xmlns:a16="http://schemas.microsoft.com/office/drawing/2014/main" id="{410CC1BC-6523-BE74-2AD2-99EB70D0DB1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535591" y="1711797"/>
            <a:ext cx="1253165" cy="1253165"/>
          </a:xfrm>
          <a:prstGeom prst="rect">
            <a:avLst/>
          </a:prstGeom>
        </p:spPr>
      </p:pic>
      <p:sp>
        <p:nvSpPr>
          <p:cNvPr id="8" name="TextBox 7">
            <a:extLst>
              <a:ext uri="{FF2B5EF4-FFF2-40B4-BE49-F238E27FC236}">
                <a16:creationId xmlns:a16="http://schemas.microsoft.com/office/drawing/2014/main" id="{461EB362-8CC4-3AD7-12D9-B0DEECDAD8D1}"/>
              </a:ext>
            </a:extLst>
          </p:cNvPr>
          <p:cNvSpPr txBox="1"/>
          <p:nvPr/>
        </p:nvSpPr>
        <p:spPr>
          <a:xfrm>
            <a:off x="1149577" y="3257128"/>
            <a:ext cx="6844846" cy="307777"/>
          </a:xfrm>
          <a:prstGeom prst="rect">
            <a:avLst/>
          </a:prstGeom>
          <a:noFill/>
        </p:spPr>
        <p:txBody>
          <a:bodyPr wrap="square">
            <a:spAutoFit/>
          </a:bodyPr>
          <a:lstStyle/>
          <a:p>
            <a:pPr algn="ctr"/>
            <a:r>
              <a:rPr lang="he-IL" sz="1400" dirty="0"/>
              <a:t>מיד לאחר מכן, יופיע מספר שיתאר את התוצאה של אותה הטלת מטבע:</a:t>
            </a:r>
          </a:p>
        </p:txBody>
      </p:sp>
      <p:sp>
        <p:nvSpPr>
          <p:cNvPr id="10" name="TextBox 9">
            <a:extLst>
              <a:ext uri="{FF2B5EF4-FFF2-40B4-BE49-F238E27FC236}">
                <a16:creationId xmlns:a16="http://schemas.microsoft.com/office/drawing/2014/main" id="{AF5C1BCB-FD5D-F37C-7541-60C4998F365D}"/>
              </a:ext>
            </a:extLst>
          </p:cNvPr>
          <p:cNvSpPr txBox="1"/>
          <p:nvPr/>
        </p:nvSpPr>
        <p:spPr>
          <a:xfrm>
            <a:off x="1266497" y="4973583"/>
            <a:ext cx="6776528" cy="954107"/>
          </a:xfrm>
          <a:prstGeom prst="rect">
            <a:avLst/>
          </a:prstGeom>
          <a:noFill/>
        </p:spPr>
        <p:txBody>
          <a:bodyPr wrap="square">
            <a:spAutoFit/>
          </a:bodyPr>
          <a:lstStyle/>
          <a:p>
            <a:pPr algn="ctr"/>
            <a:r>
              <a:rPr lang="he-IL" sz="1400" dirty="0"/>
              <a:t>גם כאן יהיה עליך ללמוד אילו ערכים מקושרים לצדדים השונים של המטבע. </a:t>
            </a:r>
          </a:p>
          <a:p>
            <a:pPr algn="ctr"/>
            <a:r>
              <a:rPr lang="he-IL" sz="1400" dirty="0"/>
              <a:t>ייתכן והערכים של צעדי הדמיון והערכים של צעדי הצפייה יהיו שונים. </a:t>
            </a:r>
            <a:endParaRPr lang="en-US" sz="1400" dirty="0"/>
          </a:p>
          <a:p>
            <a:pPr algn="ctr"/>
            <a:endParaRPr lang="he-IL" sz="1400" dirty="0"/>
          </a:p>
          <a:p>
            <a:pPr algn="ctr"/>
            <a:r>
              <a:rPr lang="he-IL" sz="1400" dirty="0"/>
              <a:t>השקעה בשלב הלמידה יכולה להגביר את הסיכוי לזכות בבונות גבוה יותר!</a:t>
            </a:r>
          </a:p>
        </p:txBody>
      </p:sp>
      <p:cxnSp>
        <p:nvCxnSpPr>
          <p:cNvPr id="13" name="Straight Arrow Connector 12">
            <a:extLst>
              <a:ext uri="{FF2B5EF4-FFF2-40B4-BE49-F238E27FC236}">
                <a16:creationId xmlns:a16="http://schemas.microsoft.com/office/drawing/2014/main" id="{D0ACC1A4-DE9D-7A59-2AAD-68479EAFDF92}"/>
              </a:ext>
            </a:extLst>
          </p:cNvPr>
          <p:cNvCxnSpPr>
            <a:cxnSpLocks/>
          </p:cNvCxnSpPr>
          <p:nvPr/>
        </p:nvCxnSpPr>
        <p:spPr>
          <a:xfrm flipH="1">
            <a:off x="4025616" y="4197093"/>
            <a:ext cx="120703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70BA71A-A026-8B1C-1927-C10CFAECF46B}"/>
              </a:ext>
            </a:extLst>
          </p:cNvPr>
          <p:cNvSpPr txBox="1"/>
          <p:nvPr/>
        </p:nvSpPr>
        <p:spPr>
          <a:xfrm>
            <a:off x="3352185" y="4012427"/>
            <a:ext cx="583939" cy="369332"/>
          </a:xfrm>
          <a:prstGeom prst="rect">
            <a:avLst/>
          </a:prstGeom>
          <a:noFill/>
        </p:spPr>
        <p:txBody>
          <a:bodyPr wrap="square" rtlCol="0">
            <a:spAutoFit/>
          </a:bodyPr>
          <a:lstStyle/>
          <a:p>
            <a:r>
              <a:rPr lang="he-IL" dirty="0"/>
              <a:t>₪ </a:t>
            </a:r>
            <a:endParaRPr lang="en-US" dirty="0"/>
          </a:p>
        </p:txBody>
      </p:sp>
      <p:pic>
        <p:nvPicPr>
          <p:cNvPr id="7" name="Picture 6">
            <a:extLst>
              <a:ext uri="{FF2B5EF4-FFF2-40B4-BE49-F238E27FC236}">
                <a16:creationId xmlns:a16="http://schemas.microsoft.com/office/drawing/2014/main" id="{33AD3C0A-5FEE-4BEF-CAD5-E75FCFBBB65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936831" y="1659756"/>
            <a:ext cx="1343157" cy="1343157"/>
          </a:xfrm>
          <a:prstGeom prst="rect">
            <a:avLst/>
          </a:prstGeom>
        </p:spPr>
      </p:pic>
      <p:pic>
        <p:nvPicPr>
          <p:cNvPr id="12" name="Picture 11" descr="Shape, circle&#10;&#10;Description automatically generated">
            <a:extLst>
              <a:ext uri="{FF2B5EF4-FFF2-40B4-BE49-F238E27FC236}">
                <a16:creationId xmlns:a16="http://schemas.microsoft.com/office/drawing/2014/main" id="{CEFD6197-4D3C-C27B-5675-4DB9746158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5591" y="3618767"/>
            <a:ext cx="1252800" cy="1252800"/>
          </a:xfrm>
          <a:prstGeom prst="rect">
            <a:avLst/>
          </a:prstGeom>
        </p:spPr>
      </p:pic>
    </p:spTree>
    <p:extLst>
      <p:ext uri="{BB962C8B-B14F-4D97-AF65-F5344CB8AC3E}">
        <p14:creationId xmlns:p14="http://schemas.microsoft.com/office/powerpoint/2010/main" val="2433336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06ABA8-DF0F-9F04-30C5-8673A25B41C1}"/>
              </a:ext>
            </a:extLst>
          </p:cNvPr>
          <p:cNvSpPr txBox="1"/>
          <p:nvPr/>
        </p:nvSpPr>
        <p:spPr>
          <a:xfrm>
            <a:off x="1434662" y="609600"/>
            <a:ext cx="6516414" cy="923330"/>
          </a:xfrm>
          <a:prstGeom prst="rect">
            <a:avLst/>
          </a:prstGeom>
          <a:noFill/>
        </p:spPr>
        <p:txBody>
          <a:bodyPr wrap="square" rtlCol="0">
            <a:spAutoFit/>
          </a:bodyPr>
          <a:lstStyle/>
          <a:p>
            <a:pPr algn="r"/>
            <a:r>
              <a:rPr lang="he-IL" dirty="0"/>
              <a:t>כעת יחל שלב ההימורים.</a:t>
            </a:r>
          </a:p>
          <a:p>
            <a:pPr algn="r"/>
            <a:endParaRPr lang="he-IL" dirty="0"/>
          </a:p>
          <a:p>
            <a:pPr algn="r"/>
            <a:r>
              <a:rPr lang="he-IL" dirty="0"/>
              <a:t>בחלק זה, יופיעו בפניך שתי אפשרויות:</a:t>
            </a:r>
          </a:p>
        </p:txBody>
      </p:sp>
      <p:pic>
        <p:nvPicPr>
          <p:cNvPr id="5" name="Picture 4">
            <a:extLst>
              <a:ext uri="{FF2B5EF4-FFF2-40B4-BE49-F238E27FC236}">
                <a16:creationId xmlns:a16="http://schemas.microsoft.com/office/drawing/2014/main" id="{BE16D9BB-716E-C280-2AD0-35ED6286F80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414268" y="1937506"/>
            <a:ext cx="721609" cy="721609"/>
          </a:xfrm>
          <a:prstGeom prst="rect">
            <a:avLst/>
          </a:prstGeom>
        </p:spPr>
      </p:pic>
      <p:pic>
        <p:nvPicPr>
          <p:cNvPr id="6" name="Picture 5">
            <a:extLst>
              <a:ext uri="{FF2B5EF4-FFF2-40B4-BE49-F238E27FC236}">
                <a16:creationId xmlns:a16="http://schemas.microsoft.com/office/drawing/2014/main" id="{BE922488-182D-DA8C-0FCA-25244D06DC2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75716" y="1937506"/>
            <a:ext cx="721609" cy="721609"/>
          </a:xfrm>
          <a:prstGeom prst="rect">
            <a:avLst/>
          </a:prstGeom>
        </p:spPr>
      </p:pic>
      <p:sp>
        <p:nvSpPr>
          <p:cNvPr id="7" name="TextBox 6">
            <a:extLst>
              <a:ext uri="{FF2B5EF4-FFF2-40B4-BE49-F238E27FC236}">
                <a16:creationId xmlns:a16="http://schemas.microsoft.com/office/drawing/2014/main" id="{C95F0CDA-78B3-FE21-F423-F7C3BA262E22}"/>
              </a:ext>
            </a:extLst>
          </p:cNvPr>
          <p:cNvSpPr txBox="1"/>
          <p:nvPr/>
        </p:nvSpPr>
        <p:spPr>
          <a:xfrm>
            <a:off x="5381297" y="2128493"/>
            <a:ext cx="1855076" cy="923330"/>
          </a:xfrm>
          <a:prstGeom prst="rect">
            <a:avLst/>
          </a:prstGeom>
          <a:noFill/>
        </p:spPr>
        <p:txBody>
          <a:bodyPr wrap="square" rtlCol="0">
            <a:spAutoFit/>
          </a:bodyPr>
          <a:lstStyle/>
          <a:p>
            <a:pPr algn="ctr"/>
            <a:r>
              <a:rPr lang="he-IL" dirty="0"/>
              <a:t>הפסד בטוח</a:t>
            </a:r>
          </a:p>
          <a:p>
            <a:pPr algn="ctr"/>
            <a:r>
              <a:rPr lang="he-IL" dirty="0"/>
              <a:t>₪</a:t>
            </a:r>
          </a:p>
          <a:p>
            <a:pPr algn="ctr"/>
            <a:endParaRPr lang="en-US" dirty="0"/>
          </a:p>
        </p:txBody>
      </p:sp>
      <p:sp>
        <p:nvSpPr>
          <p:cNvPr id="9" name="TextBox 8">
            <a:extLst>
              <a:ext uri="{FF2B5EF4-FFF2-40B4-BE49-F238E27FC236}">
                <a16:creationId xmlns:a16="http://schemas.microsoft.com/office/drawing/2014/main" id="{71CD924D-088C-EC79-8BE2-7FC35888E685}"/>
              </a:ext>
            </a:extLst>
          </p:cNvPr>
          <p:cNvSpPr txBox="1"/>
          <p:nvPr/>
        </p:nvSpPr>
        <p:spPr>
          <a:xfrm>
            <a:off x="2461194" y="2694359"/>
            <a:ext cx="1518745" cy="369332"/>
          </a:xfrm>
          <a:prstGeom prst="rect">
            <a:avLst/>
          </a:prstGeom>
          <a:noFill/>
        </p:spPr>
        <p:txBody>
          <a:bodyPr wrap="square">
            <a:spAutoFit/>
          </a:bodyPr>
          <a:lstStyle/>
          <a:p>
            <a:pPr algn="ctr"/>
            <a:r>
              <a:rPr lang="he-IL" dirty="0"/>
              <a:t>מטבע</a:t>
            </a:r>
          </a:p>
        </p:txBody>
      </p:sp>
      <p:sp>
        <p:nvSpPr>
          <p:cNvPr id="10" name="TextBox 9">
            <a:extLst>
              <a:ext uri="{FF2B5EF4-FFF2-40B4-BE49-F238E27FC236}">
                <a16:creationId xmlns:a16="http://schemas.microsoft.com/office/drawing/2014/main" id="{FD544692-7B7A-EFF9-F613-BD7396EF4B4A}"/>
              </a:ext>
            </a:extLst>
          </p:cNvPr>
          <p:cNvSpPr txBox="1"/>
          <p:nvPr/>
        </p:nvSpPr>
        <p:spPr>
          <a:xfrm>
            <a:off x="1434662" y="3142593"/>
            <a:ext cx="6516414" cy="2308324"/>
          </a:xfrm>
          <a:prstGeom prst="rect">
            <a:avLst/>
          </a:prstGeom>
          <a:noFill/>
        </p:spPr>
        <p:txBody>
          <a:bodyPr wrap="square" rtlCol="0">
            <a:spAutoFit/>
          </a:bodyPr>
          <a:lstStyle/>
          <a:p>
            <a:pPr algn="r" rtl="1"/>
            <a:r>
              <a:rPr lang="he-IL" dirty="0"/>
              <a:t>אם ברצונך להמר על תוצאת המטבע, </a:t>
            </a:r>
            <a:r>
              <a:rPr lang="he-IL" dirty="0" err="1"/>
              <a:t>לחצ</a:t>
            </a:r>
            <a:r>
              <a:rPr lang="he-IL" dirty="0"/>
              <a:t>/י </a:t>
            </a:r>
            <a:r>
              <a:rPr lang="en-US" b="1" dirty="0"/>
              <a:t>D</a:t>
            </a:r>
          </a:p>
          <a:p>
            <a:pPr algn="r" rtl="1"/>
            <a:r>
              <a:rPr lang="he-IL" dirty="0"/>
              <a:t>אם ברצונך לקבל הפסד בטוח, בלי להמר, </a:t>
            </a:r>
            <a:r>
              <a:rPr lang="he-IL" dirty="0" err="1"/>
              <a:t>לחצ</a:t>
            </a:r>
            <a:r>
              <a:rPr lang="he-IL" dirty="0"/>
              <a:t>/י </a:t>
            </a:r>
            <a:r>
              <a:rPr lang="en-US" b="1" dirty="0"/>
              <a:t>K</a:t>
            </a:r>
          </a:p>
          <a:p>
            <a:pPr algn="r" rtl="1"/>
            <a:endParaRPr lang="he-IL" dirty="0"/>
          </a:p>
          <a:p>
            <a:pPr algn="r" rtl="1"/>
            <a:endParaRPr lang="he-IL" dirty="0"/>
          </a:p>
          <a:p>
            <a:pPr algn="r" rtl="1"/>
            <a:r>
              <a:rPr lang="he-IL" dirty="0"/>
              <a:t>המטרה היא להפסיד כמה שפחות כסף.</a:t>
            </a:r>
          </a:p>
          <a:p>
            <a:pPr algn="r" rtl="1"/>
            <a:endParaRPr lang="he-IL" dirty="0"/>
          </a:p>
          <a:p>
            <a:pPr algn="r" rtl="1"/>
            <a:r>
              <a:rPr lang="he-IL" dirty="0"/>
              <a:t>בסוף הניסוי, ייבחר באופן אקראי אחד מתוצאות </a:t>
            </a:r>
            <a:r>
              <a:rPr lang="he-IL"/>
              <a:t>השלב הזה והסכום </a:t>
            </a:r>
            <a:r>
              <a:rPr lang="he-IL" dirty="0"/>
              <a:t>בו יופחת מבונוס פוטנציאלי של 20 ₪. </a:t>
            </a:r>
            <a:endParaRPr lang="en-US" dirty="0"/>
          </a:p>
        </p:txBody>
      </p:sp>
    </p:spTree>
    <p:extLst>
      <p:ext uri="{BB962C8B-B14F-4D97-AF65-F5344CB8AC3E}">
        <p14:creationId xmlns:p14="http://schemas.microsoft.com/office/powerpoint/2010/main" val="19071227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104</TotalTime>
  <Words>248</Words>
  <Application>Microsoft Office PowerPoint</Application>
  <PresentationFormat>On-screen Show (4:3)</PresentationFormat>
  <Paragraphs>33</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Snir Barzilay</dc:creator>
  <cp:lastModifiedBy>Snir Barzilay</cp:lastModifiedBy>
  <cp:revision>1</cp:revision>
  <dcterms:created xsi:type="dcterms:W3CDTF">2023-03-14T13:17:59Z</dcterms:created>
  <dcterms:modified xsi:type="dcterms:W3CDTF">2023-05-14T03:49:16Z</dcterms:modified>
</cp:coreProperties>
</file>