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8"/>
  </p:handoutMasterIdLst>
  <p:sldIdLst>
    <p:sldId id="260" r:id="rId2"/>
    <p:sldId id="259" r:id="rId3"/>
    <p:sldId id="264" r:id="rId4"/>
    <p:sldId id="256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5110F35-0FC6-43FD-BACA-9973455F5F7D}">
          <p14:sldIdLst>
            <p14:sldId id="260"/>
            <p14:sldId id="259"/>
            <p14:sldId id="264"/>
            <p14:sldId id="256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4EE585F-2922-49A0-A026-6B5E0777F2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5E57BCF-E328-4FCC-AC64-843F3D377A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3D820-A7BD-4CEA-BEA6-B433BF40E26C}" type="datetimeFigureOut">
              <a:rPr lang="ru-RU" smtClean="0"/>
              <a:t>08.08.2021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055517-1FB6-4054-AE6B-FC3202ACAB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0B48EB9-A7E5-4ADB-893D-2476704634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FBF16-1047-454D-A7F3-D4BF530905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0437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etbrains.com/webstorm/" TargetMode="External"/><Relationship Id="rId3" Type="http://schemas.openxmlformats.org/officeDocument/2006/relationships/hyperlink" Target="https://ru.wikipedia.org/wiki/ECMAScript" TargetMode="External"/><Relationship Id="rId7" Type="http://schemas.openxmlformats.org/officeDocument/2006/relationships/hyperlink" Target="https://ru.wikipedia.org/wiki/Integrated_development_environment" TargetMode="External"/><Relationship Id="rId2" Type="http://schemas.openxmlformats.org/officeDocument/2006/relationships/hyperlink" Target="https://metanit.com/web/javascript/1.1.ph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earn.javascript.ru/devtools" TargetMode="External"/><Relationship Id="rId11" Type="http://schemas.openxmlformats.org/officeDocument/2006/relationships/hyperlink" Target="https://notepad-plus-plus.org/" TargetMode="External"/><Relationship Id="rId5" Type="http://schemas.openxmlformats.org/officeDocument/2006/relationships/hyperlink" Target="https://learn.javascript.ru/intro#chto-mozhet-javascript-v-brauzere" TargetMode="External"/><Relationship Id="rId10" Type="http://schemas.openxmlformats.org/officeDocument/2006/relationships/hyperlink" Target="http://www.sublimetext.com/" TargetMode="External"/><Relationship Id="rId4" Type="http://schemas.openxmlformats.org/officeDocument/2006/relationships/hyperlink" Target="https://learn.javascript.ru/intro" TargetMode="External"/><Relationship Id="rId9" Type="http://schemas.openxmlformats.org/officeDocument/2006/relationships/hyperlink" Target="https://code.visualstudio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script-async-defer" TargetMode="External"/><Relationship Id="rId2" Type="http://schemas.openxmlformats.org/officeDocument/2006/relationships/hyperlink" Target="https://metanit.com/web/javascript/1.4.php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string" TargetMode="External"/><Relationship Id="rId2" Type="http://schemas.openxmlformats.org/officeDocument/2006/relationships/hyperlink" Target="https://learn.javascript.ru/type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earn.javascript.ru/symbol" TargetMode="External"/><Relationship Id="rId5" Type="http://schemas.openxmlformats.org/officeDocument/2006/relationships/hyperlink" Target="https://learn.javascript.ru/types#obekty-i-simvoly" TargetMode="External"/><Relationship Id="rId4" Type="http://schemas.openxmlformats.org/officeDocument/2006/relationships/hyperlink" Target="https://learn.javascript.ru/bigint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javascript.ru/nullish-coalescing-operator" TargetMode="External"/><Relationship Id="rId3" Type="http://schemas.openxmlformats.org/officeDocument/2006/relationships/hyperlink" Target="https://learn.javascript.ru/operators" TargetMode="External"/><Relationship Id="rId7" Type="http://schemas.openxmlformats.org/officeDocument/2006/relationships/hyperlink" Target="https://learn.javascript.ru/logical-operators" TargetMode="External"/><Relationship Id="rId2" Type="http://schemas.openxmlformats.org/officeDocument/2006/relationships/hyperlink" Target="https://learn.javascript.ru/operators#terminy-unarnyy-binarnyy-operand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eveloper.mozilla.org/ru/docs/Web/JavaScript/Reference/Operators/instanceof" TargetMode="External"/><Relationship Id="rId5" Type="http://schemas.openxmlformats.org/officeDocument/2006/relationships/hyperlink" Target="https://developer.mozilla.org/ru/docs/Web/JavaScript/Reference/Operators/typeof" TargetMode="External"/><Relationship Id="rId4" Type="http://schemas.openxmlformats.org/officeDocument/2006/relationships/hyperlink" Target="https://developer.mozilla.org/ru/docs/Web/JavaScript/Reference/Operators" TargetMode="External"/><Relationship Id="rId9" Type="http://schemas.openxmlformats.org/officeDocument/2006/relationships/hyperlink" Target="https://developer.mozilla.org/ru/docs/Web/JavaScript/Reference/Operators/Comma_Operator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javascript.ru/operators" TargetMode="External"/><Relationship Id="rId3" Type="http://schemas.openxmlformats.org/officeDocument/2006/relationships/hyperlink" Target="https://metanit.com/web/javascript/1.4.php" TargetMode="External"/><Relationship Id="rId7" Type="http://schemas.openxmlformats.org/officeDocument/2006/relationships/hyperlink" Target="https://learn.javascript.ru/type-conversions" TargetMode="External"/><Relationship Id="rId12" Type="http://schemas.openxmlformats.org/officeDocument/2006/relationships/hyperlink" Target="https://learn.javascript.ru/while-for" TargetMode="External"/><Relationship Id="rId2" Type="http://schemas.openxmlformats.org/officeDocument/2006/relationships/hyperlink" Target="https://learn.javascript.ru/first-step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earn.javascript.ru/types" TargetMode="External"/><Relationship Id="rId11" Type="http://schemas.openxmlformats.org/officeDocument/2006/relationships/hyperlink" Target="https://learn.javascript.ru/ifelse" TargetMode="External"/><Relationship Id="rId5" Type="http://schemas.openxmlformats.org/officeDocument/2006/relationships/hyperlink" Target="https://learn.javascript.ru/variables" TargetMode="External"/><Relationship Id="rId10" Type="http://schemas.openxmlformats.org/officeDocument/2006/relationships/hyperlink" Target="https://learn.javascript.ru/logical-operators" TargetMode="External"/><Relationship Id="rId4" Type="http://schemas.openxmlformats.org/officeDocument/2006/relationships/hyperlink" Target="https://developer.mozilla.org/ru/docs/Web/JavaScript" TargetMode="External"/><Relationship Id="rId9" Type="http://schemas.openxmlformats.org/officeDocument/2006/relationships/hyperlink" Target="https://learn.javascript.ru/comparis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812A1-270F-4C09-9CF7-B8BC808EA40E}"/>
              </a:ext>
            </a:extLst>
          </p:cNvPr>
          <p:cNvSpPr txBox="1">
            <a:spLocks/>
          </p:cNvSpPr>
          <p:nvPr/>
        </p:nvSpPr>
        <p:spPr>
          <a:xfrm>
            <a:off x="4457701" y="240297"/>
            <a:ext cx="6851984" cy="69215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>
                <a:solidFill>
                  <a:srgbClr val="D1D1F1"/>
                </a:solidFill>
                <a:latin typeface="+mn-lt"/>
              </a:rPr>
              <a:t>Предисловие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178AA0C8-A144-4220-B80A-819158D8B8FE}"/>
              </a:ext>
            </a:extLst>
          </p:cNvPr>
          <p:cNvSpPr txBox="1">
            <a:spLocks/>
          </p:cNvSpPr>
          <p:nvPr/>
        </p:nvSpPr>
        <p:spPr>
          <a:xfrm>
            <a:off x="1117431" y="1169908"/>
            <a:ext cx="7918285" cy="14409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b="1" i="0" u="none" strike="noStrike" dirty="0">
                <a:solidFill>
                  <a:srgbClr val="D1D1F1"/>
                </a:solidFill>
                <a:effectLst/>
                <a:latin typeface="+mn-lt"/>
              </a:rPr>
              <a:t>1)  </a:t>
            </a:r>
            <a:r>
              <a:rPr lang="ru-RU" sz="1600" b="1" i="0" u="sng" strike="noStrike" dirty="0">
                <a:solidFill>
                  <a:srgbClr val="6D9CC5"/>
                </a:solidFill>
                <a:effectLst/>
                <a:latin typeface="+mn-lt"/>
                <a:hlinkClick r:id="rId2"/>
              </a:rPr>
              <a:t>Что такое LiveScript</a:t>
            </a:r>
            <a:r>
              <a:rPr lang="ru-RU" sz="1600" b="1" i="0" u="none" strike="noStrike" dirty="0">
                <a:solidFill>
                  <a:srgbClr val="D1D1F1"/>
                </a:solidFill>
                <a:effectLst/>
                <a:latin typeface="+mn-lt"/>
              </a:rPr>
              <a:t> </a:t>
            </a:r>
          </a:p>
          <a:p>
            <a:pPr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rgbClr val="D1D1F1"/>
                </a:solidFill>
                <a:latin typeface="+mn-lt"/>
              </a:rPr>
              <a:t>- </a:t>
            </a:r>
            <a:r>
              <a:rPr lang="ru-RU" sz="1400" i="0" u="none" strike="noStrike" dirty="0">
                <a:solidFill>
                  <a:srgbClr val="D1D1F1"/>
                </a:solidFill>
                <a:effectLst/>
                <a:latin typeface="+mn-lt"/>
              </a:rPr>
              <a:t>Стандарты </a:t>
            </a:r>
            <a:r>
              <a:rPr lang="ru-RU" sz="1400" i="0" dirty="0">
                <a:solidFill>
                  <a:srgbClr val="D1D1F1"/>
                </a:solidFill>
                <a:effectLst/>
                <a:latin typeface="Arial" panose="020B0604020202020204" pitchFamily="34" charset="0"/>
              </a:rPr>
              <a:t>скриптовых языков (</a:t>
            </a:r>
            <a:r>
              <a:rPr lang="ru-RU" sz="1400" i="0" u="sng" strike="noStrike" dirty="0">
                <a:solidFill>
                  <a:srgbClr val="6D9CC5"/>
                </a:solidFill>
                <a:effectLst/>
                <a:latin typeface="+mn-lt"/>
                <a:hlinkClick r:id="rId3"/>
              </a:rPr>
              <a:t>ECMAScript</a:t>
            </a:r>
            <a:r>
              <a:rPr lang="ru-RU" sz="1400" i="0" dirty="0">
                <a:solidFill>
                  <a:srgbClr val="D1D1F1"/>
                </a:solidFill>
                <a:effectLst/>
                <a:latin typeface="Arial" panose="020B0604020202020204" pitchFamily="34" charset="0"/>
              </a:rPr>
              <a:t>)</a:t>
            </a:r>
            <a:endParaRPr lang="ru-RU" sz="1400" dirty="0">
              <a:solidFill>
                <a:srgbClr val="D1D1F1"/>
              </a:solidFill>
              <a:effectLst/>
              <a:latin typeface="+mn-lt"/>
            </a:endParaRPr>
          </a:p>
          <a:p>
            <a:pPr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i="0" u="none" strike="noStrike" dirty="0">
                <a:solidFill>
                  <a:srgbClr val="D1D1F1"/>
                </a:solidFill>
                <a:effectLst/>
                <a:latin typeface="+mn-lt"/>
              </a:rPr>
              <a:t>-  </a:t>
            </a:r>
            <a:r>
              <a:rPr lang="ru-RU" sz="1400" i="0" u="sng" strike="noStrike" dirty="0">
                <a:solidFill>
                  <a:srgbClr val="6D9CC5"/>
                </a:solidFill>
                <a:effectLst/>
                <a:latin typeface="+mn-lt"/>
                <a:hlinkClick r:id="rId4"/>
              </a:rPr>
              <a:t>Цель языка</a:t>
            </a:r>
            <a:endParaRPr lang="ru-RU" sz="1400" dirty="0">
              <a:effectLst/>
              <a:latin typeface="+mn-lt"/>
            </a:endParaRPr>
          </a:p>
          <a:p>
            <a:pPr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i="0" u="none" strike="noStrike" dirty="0">
                <a:solidFill>
                  <a:srgbClr val="D1D1F1"/>
                </a:solidFill>
                <a:effectLst/>
                <a:latin typeface="+mn-lt"/>
              </a:rPr>
              <a:t>- </a:t>
            </a:r>
            <a:r>
              <a:rPr lang="ru-RU" sz="1400" i="0" u="none" strike="noStrike" dirty="0">
                <a:solidFill>
                  <a:srgbClr val="D1D1F1"/>
                </a:solidFill>
                <a:effectLst/>
                <a:latin typeface="+mn-lt"/>
                <a:hlinkClick r:id="rId5"/>
              </a:rPr>
              <a:t>Области применения</a:t>
            </a:r>
            <a:endParaRPr lang="ru-RU" sz="1400" dirty="0">
              <a:effectLst/>
              <a:latin typeface="+mn-lt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E402927-36CB-43C0-878F-C90CB2B30D1B}"/>
              </a:ext>
            </a:extLst>
          </p:cNvPr>
          <p:cNvSpPr txBox="1">
            <a:spLocks/>
          </p:cNvSpPr>
          <p:nvPr/>
        </p:nvSpPr>
        <p:spPr>
          <a:xfrm>
            <a:off x="1117431" y="3134226"/>
            <a:ext cx="8471738" cy="30262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ru-RU" sz="1700" b="1" dirty="0">
                <a:solidFill>
                  <a:srgbClr val="D1D1F1"/>
                </a:solidFill>
                <a:latin typeface="+mn-lt"/>
              </a:rPr>
              <a:t>2)</a:t>
            </a:r>
            <a:r>
              <a:rPr lang="en-US" sz="1700" b="1" dirty="0">
                <a:solidFill>
                  <a:srgbClr val="D1D1F1"/>
                </a:solidFill>
                <a:latin typeface="+mn-lt"/>
              </a:rPr>
              <a:t> </a:t>
            </a:r>
            <a:r>
              <a:rPr lang="ru-RU" sz="1700" b="1" dirty="0">
                <a:solidFill>
                  <a:srgbClr val="D1D1F1"/>
                </a:solidFill>
                <a:latin typeface="+mn-lt"/>
              </a:rPr>
              <a:t> Настройка окружения</a:t>
            </a:r>
          </a:p>
          <a:p>
            <a:pPr algn="l">
              <a:lnSpc>
                <a:spcPct val="150000"/>
              </a:lnSpc>
            </a:pPr>
            <a:r>
              <a:rPr lang="ru-RU" sz="1400" dirty="0">
                <a:solidFill>
                  <a:srgbClr val="D1D1F1"/>
                </a:solidFill>
                <a:latin typeface="+mn-lt"/>
              </a:rPr>
              <a:t>- </a:t>
            </a:r>
            <a:r>
              <a:rPr lang="ru-RU" sz="1400" dirty="0">
                <a:solidFill>
                  <a:srgbClr val="D1D1F1"/>
                </a:solidFill>
                <a:effectLst/>
                <a:latin typeface="+mn-lt"/>
                <a:hlinkClick r:id="rId6"/>
              </a:rPr>
              <a:t>Консоль разработчика</a:t>
            </a:r>
            <a:br>
              <a:rPr lang="ru-RU" sz="1400" dirty="0">
                <a:solidFill>
                  <a:srgbClr val="D1D1F1"/>
                </a:solidFill>
                <a:latin typeface="+mn-lt"/>
              </a:rPr>
            </a:br>
            <a:r>
              <a:rPr lang="ru-RU" sz="1400" dirty="0">
                <a:solidFill>
                  <a:srgbClr val="D1D1F1"/>
                </a:solidFill>
                <a:latin typeface="+mn-lt"/>
              </a:rPr>
              <a:t>- </a:t>
            </a:r>
            <a:r>
              <a:rPr lang="en-US" sz="1400" i="0" u="sng" dirty="0">
                <a:solidFill>
                  <a:srgbClr val="BA1000"/>
                </a:solidFill>
                <a:effectLst/>
                <a:latin typeface="+mn-lt"/>
                <a:hlinkClick r:id="rId7"/>
              </a:rPr>
              <a:t>IDE</a:t>
            </a:r>
            <a:r>
              <a:rPr lang="en-US" sz="1400" i="0" dirty="0">
                <a:solidFill>
                  <a:srgbClr val="D1D1F1"/>
                </a:solidFill>
                <a:effectLst/>
                <a:latin typeface="+mn-lt"/>
              </a:rPr>
              <a:t> (Integrated Development Environment, «</a:t>
            </a:r>
            <a:r>
              <a:rPr lang="ru-RU" sz="1400" i="0" dirty="0">
                <a:solidFill>
                  <a:srgbClr val="D1D1F1"/>
                </a:solidFill>
                <a:effectLst/>
                <a:latin typeface="+mn-lt"/>
              </a:rPr>
              <a:t>интегрированная среда разработки»)</a:t>
            </a:r>
            <a:br>
              <a:rPr lang="ru-RU" sz="1400" i="0" dirty="0">
                <a:solidFill>
                  <a:srgbClr val="D1D1F1"/>
                </a:solidFill>
                <a:effectLst/>
                <a:latin typeface="+mn-lt"/>
              </a:rPr>
            </a:br>
            <a:endParaRPr lang="ru-RU" sz="1400" dirty="0">
              <a:solidFill>
                <a:srgbClr val="D1D1F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endParaRPr lang="ru-RU" sz="1700" b="1" dirty="0">
              <a:solidFill>
                <a:srgbClr val="D1D1F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ru-RU" sz="1700" b="1" i="0" u="none" strike="noStrike" dirty="0">
                <a:solidFill>
                  <a:srgbClr val="D1D1F1"/>
                </a:solidFill>
                <a:effectLst/>
                <a:latin typeface="Arial" panose="020B0604020202020204" pitchFamily="34" charset="0"/>
              </a:rPr>
              <a:t>Список рекомендуемых </a:t>
            </a:r>
            <a:r>
              <a:rPr lang="en-US" sz="1700" b="1" i="0" u="none" strike="noStrike" dirty="0">
                <a:solidFill>
                  <a:srgbClr val="D1D1F1"/>
                </a:solidFill>
                <a:effectLst/>
                <a:latin typeface="Arial" panose="020B0604020202020204" pitchFamily="34" charset="0"/>
              </a:rPr>
              <a:t>IDE</a:t>
            </a:r>
            <a:r>
              <a:rPr lang="ru-RU" sz="1700" b="1" i="0" u="none" strike="noStrike" dirty="0">
                <a:solidFill>
                  <a:srgbClr val="D1D1F1"/>
                </a:solidFill>
                <a:effectLst/>
                <a:latin typeface="Arial" panose="020B0604020202020204" pitchFamily="34" charset="0"/>
              </a:rPr>
              <a:t> и редакторов</a:t>
            </a:r>
            <a:br>
              <a:rPr lang="ru-RU" sz="1400" b="1" dirty="0">
                <a:solidFill>
                  <a:srgbClr val="D1D1F1"/>
                </a:solidFill>
                <a:latin typeface="+mn-lt"/>
              </a:rPr>
            </a:br>
            <a:r>
              <a:rPr lang="ru-RU" sz="1400" dirty="0">
                <a:solidFill>
                  <a:srgbClr val="D1D1F1"/>
                </a:solidFill>
                <a:latin typeface="+mn-lt"/>
              </a:rPr>
              <a:t>- </a:t>
            </a:r>
            <a:r>
              <a:rPr lang="en-US" sz="1400" i="0" u="none" strike="noStrike" dirty="0">
                <a:solidFill>
                  <a:srgbClr val="0059B2"/>
                </a:solidFill>
                <a:effectLst/>
                <a:latin typeface="+mn-lt"/>
                <a:hlinkClick r:id="rId8"/>
              </a:rPr>
              <a:t>Storm</a:t>
            </a:r>
            <a:br>
              <a:rPr lang="ru-RU" sz="1400" dirty="0">
                <a:solidFill>
                  <a:srgbClr val="D1D1F1"/>
                </a:solidFill>
                <a:latin typeface="+mn-lt"/>
              </a:rPr>
            </a:br>
            <a:r>
              <a:rPr lang="ru-RU" sz="1400" dirty="0">
                <a:solidFill>
                  <a:srgbClr val="D1D1F1"/>
                </a:solidFill>
                <a:latin typeface="+mn-lt"/>
              </a:rPr>
              <a:t>- </a:t>
            </a:r>
            <a:r>
              <a:rPr lang="en-US" sz="1400" i="0" u="none" strike="noStrike" dirty="0">
                <a:solidFill>
                  <a:srgbClr val="0059B2"/>
                </a:solidFill>
                <a:effectLst/>
                <a:latin typeface="+mn-lt"/>
                <a:hlinkClick r:id="rId9"/>
              </a:rPr>
              <a:t>Visual Studio Code</a:t>
            </a:r>
            <a:br>
              <a:rPr lang="ru-RU" sz="1400" dirty="0">
                <a:solidFill>
                  <a:srgbClr val="D1D1F1"/>
                </a:solidFill>
                <a:latin typeface="+mn-lt"/>
              </a:rPr>
            </a:br>
            <a:r>
              <a:rPr lang="en-US" sz="1400" dirty="0">
                <a:solidFill>
                  <a:srgbClr val="D1D1F1"/>
                </a:solidFill>
                <a:latin typeface="+mn-lt"/>
              </a:rPr>
              <a:t>- </a:t>
            </a:r>
            <a:r>
              <a:rPr lang="en-US" sz="1400" i="0" u="sng" dirty="0">
                <a:solidFill>
                  <a:srgbClr val="BA1000"/>
                </a:solidFill>
                <a:effectLst/>
                <a:latin typeface="+mn-lt"/>
                <a:hlinkClick r:id="rId10"/>
              </a:rPr>
              <a:t>Sublime Text</a:t>
            </a:r>
            <a:endParaRPr lang="ru-RU" sz="1400" dirty="0">
              <a:solidFill>
                <a:srgbClr val="D1D1F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D1D1F1"/>
                </a:solidFill>
                <a:latin typeface="+mn-lt"/>
              </a:rPr>
              <a:t>- </a:t>
            </a:r>
            <a:r>
              <a:rPr lang="en-US" sz="1400" i="0" u="none" strike="noStrike" dirty="0">
                <a:solidFill>
                  <a:srgbClr val="0059B2"/>
                </a:solidFill>
                <a:effectLst/>
                <a:latin typeface="+mn-lt"/>
                <a:hlinkClick r:id="rId11"/>
              </a:rPr>
              <a:t>Notepad++</a:t>
            </a:r>
            <a:endParaRPr lang="ru-RU" sz="1400" dirty="0">
              <a:solidFill>
                <a:srgbClr val="D1D1F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340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F711D-19BE-4D28-A8A5-3C27F6F7B2CB}"/>
              </a:ext>
            </a:extLst>
          </p:cNvPr>
          <p:cNvSpPr txBox="1">
            <a:spLocks/>
          </p:cNvSpPr>
          <p:nvPr/>
        </p:nvSpPr>
        <p:spPr>
          <a:xfrm>
            <a:off x="1021178" y="288342"/>
            <a:ext cx="7865145" cy="7644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400" b="1" dirty="0">
                <a:solidFill>
                  <a:srgbClr val="D1D1F1"/>
                </a:solidFill>
                <a:latin typeface="+mn-lt"/>
              </a:rPr>
              <a:t>3) Виды подключения </a:t>
            </a:r>
            <a:r>
              <a:rPr lang="en-US" sz="1400" b="1" dirty="0">
                <a:solidFill>
                  <a:srgbClr val="D1D1F1"/>
                </a:solidFill>
                <a:latin typeface="+mn-lt"/>
              </a:rPr>
              <a:t>JS</a:t>
            </a:r>
            <a:r>
              <a:rPr lang="ru-RU" sz="1400" b="1" dirty="0">
                <a:solidFill>
                  <a:srgbClr val="D1D1F1"/>
                </a:solidFill>
                <a:latin typeface="+mn-lt"/>
              </a:rPr>
              <a:t> на странице</a:t>
            </a:r>
          </a:p>
          <a:p>
            <a:pPr algn="l"/>
            <a:endParaRPr lang="en-US" sz="1400" b="1" dirty="0">
              <a:solidFill>
                <a:srgbClr val="D1D1F1"/>
              </a:solidFill>
              <a:latin typeface="+mn-lt"/>
            </a:endParaRPr>
          </a:p>
          <a:p>
            <a:pPr algn="l"/>
            <a:r>
              <a:rPr lang="ru-RU" sz="1200" b="1" dirty="0">
                <a:solidFill>
                  <a:srgbClr val="D1D1F1"/>
                </a:solidFill>
                <a:latin typeface="+mn-lt"/>
              </a:rPr>
              <a:t>- </a:t>
            </a:r>
            <a:r>
              <a:rPr lang="ru-RU" sz="1200" b="1" i="0" dirty="0">
                <a:solidFill>
                  <a:srgbClr val="D1D1F1"/>
                </a:solidFill>
                <a:effectLst/>
                <a:latin typeface="+mn-lt"/>
              </a:rPr>
              <a:t>Встроенный сценарий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D45864CE-634B-45FA-AAD5-99CE4DC09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116473"/>
              </p:ext>
            </p:extLst>
          </p:nvPr>
        </p:nvGraphicFramePr>
        <p:xfrm>
          <a:off x="3607928" y="670554"/>
          <a:ext cx="3605004" cy="2743200"/>
        </p:xfrm>
        <a:graphic>
          <a:graphicData uri="http://schemas.openxmlformats.org/drawingml/2006/table">
            <a:tbl>
              <a:tblPr/>
              <a:tblGrid>
                <a:gridCol w="257571">
                  <a:extLst>
                    <a:ext uri="{9D8B030D-6E8A-4147-A177-3AD203B41FA5}">
                      <a16:colId xmlns:a16="http://schemas.microsoft.com/office/drawing/2014/main" val="1075967330"/>
                    </a:ext>
                  </a:extLst>
                </a:gridCol>
                <a:gridCol w="3347433">
                  <a:extLst>
                    <a:ext uri="{9D8B030D-6E8A-4147-A177-3AD203B41FA5}">
                      <a16:colId xmlns:a16="http://schemas.microsoft.com/office/drawing/2014/main" val="2124960104"/>
                    </a:ext>
                  </a:extLst>
                </a:gridCol>
              </a:tblGrid>
              <a:tr h="1834811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2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l" fontAlgn="base"/>
                      <a:r>
                        <a:rPr lang="ru-RU" sz="12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l" fontAlgn="base"/>
                      <a:r>
                        <a:rPr lang="ru-RU" sz="12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l" fontAlgn="base"/>
                      <a:r>
                        <a:rPr lang="ru-RU" sz="12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l" fontAlgn="base"/>
                      <a:r>
                        <a:rPr lang="ru-RU" sz="12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l" fontAlgn="base"/>
                      <a:r>
                        <a:rPr lang="ru-RU" sz="12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l" fontAlgn="base"/>
                      <a:r>
                        <a:rPr lang="ru-RU" sz="12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  <a:p>
                      <a:pPr algn="l" fontAlgn="base"/>
                      <a:r>
                        <a:rPr lang="ru-RU" sz="12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  <a:p>
                      <a:pPr algn="l" fontAlgn="base"/>
                      <a:r>
                        <a:rPr lang="ru-RU" sz="12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  <a:p>
                      <a:pPr algn="l" fontAlgn="base"/>
                      <a:r>
                        <a:rPr lang="ru-RU" sz="12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algn="l" fontAlgn="base"/>
                      <a:r>
                        <a:rPr lang="ru-RU" sz="12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algn="l" fontAlgn="base"/>
                      <a:r>
                        <a:rPr lang="ru-RU" sz="12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algn="l" fontAlgn="base"/>
                      <a:r>
                        <a:rPr lang="ru-RU" sz="12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algn="l" fontAlgn="base"/>
                      <a:r>
                        <a:rPr lang="ru-RU" sz="12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algn="l" fontAlgn="base"/>
                      <a:r>
                        <a:rPr lang="ru-RU" sz="12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&lt;!DOCTYPE html&gt;</a:t>
                      </a:r>
                    </a:p>
                    <a:p>
                      <a:pPr algn="l" fontAlgn="base"/>
                      <a:r>
                        <a:rPr lang="en-US" sz="12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&lt;html&gt;</a:t>
                      </a:r>
                    </a:p>
                    <a:p>
                      <a:pPr algn="l" fontAlgn="base"/>
                      <a:r>
                        <a:rPr lang="en-US" sz="12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&lt;head&gt;</a:t>
                      </a:r>
                    </a:p>
                    <a:p>
                      <a:pPr algn="l" fontAlgn="base"/>
                      <a:r>
                        <a:rPr lang="en-US" sz="12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  &lt;meta charset="utf-8"&gt;</a:t>
                      </a:r>
                    </a:p>
                    <a:p>
                      <a:pPr algn="l" fontAlgn="base"/>
                      <a:r>
                        <a:rPr lang="en-US" sz="12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  &lt;title&gt;</a:t>
                      </a:r>
                      <a:r>
                        <a:rPr lang="ru-RU" sz="12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Название документа&lt;/</a:t>
                      </a:r>
                      <a:r>
                        <a:rPr lang="en-US" sz="12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title&gt;</a:t>
                      </a:r>
                    </a:p>
                    <a:p>
                      <a:pPr algn="l" fontAlgn="base"/>
                      <a:r>
                        <a:rPr lang="en-US" sz="12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  &lt;</a:t>
                      </a:r>
                      <a:r>
                        <a:rPr lang="en-US" sz="1200" b="0" i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script</a:t>
                      </a:r>
                      <a:r>
                        <a:rPr lang="en-US" sz="12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    //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JavaScript-</a:t>
                      </a:r>
                      <a:r>
                        <a:rPr lang="ru-RU" sz="12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код</a:t>
                      </a:r>
                    </a:p>
                    <a:p>
                      <a:pPr algn="l" fontAlgn="base"/>
                      <a:r>
                        <a:rPr lang="ru-RU" sz="12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  &lt;/</a:t>
                      </a:r>
                      <a:r>
                        <a:rPr lang="en-US" sz="1200" b="0" i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script</a:t>
                      </a:r>
                      <a:r>
                        <a:rPr lang="en-US" sz="12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 fontAlgn="base"/>
                      <a:r>
                        <a:rPr lang="en-US" sz="12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&lt;/head&gt;</a:t>
                      </a:r>
                    </a:p>
                    <a:p>
                      <a:pPr algn="l" fontAlgn="base"/>
                      <a:r>
                        <a:rPr lang="en-US" sz="12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&lt;body&gt;</a:t>
                      </a:r>
                    </a:p>
                    <a:p>
                      <a:pPr algn="l" fontAlgn="base"/>
                      <a:r>
                        <a:rPr lang="en-US" sz="12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  &lt;</a:t>
                      </a:r>
                      <a:r>
                        <a:rPr lang="en-US" sz="1200" b="0" i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script</a:t>
                      </a:r>
                      <a:r>
                        <a:rPr lang="en-US" sz="12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 fontAlgn="base"/>
                      <a:r>
                        <a:rPr lang="en-US" sz="12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    //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JavaScript-</a:t>
                      </a:r>
                      <a:r>
                        <a:rPr lang="ru-RU" sz="12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код</a:t>
                      </a:r>
                    </a:p>
                    <a:p>
                      <a:pPr algn="l" fontAlgn="base"/>
                      <a:r>
                        <a:rPr lang="ru-RU" sz="12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  &lt;/</a:t>
                      </a:r>
                      <a:r>
                        <a:rPr lang="en-US" sz="1200" b="0" i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script</a:t>
                      </a:r>
                      <a:r>
                        <a:rPr lang="en-US" sz="12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algn="l" fontAlgn="base"/>
                      <a:r>
                        <a:rPr lang="en-US" sz="12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&lt;/body&gt;</a:t>
                      </a:r>
                    </a:p>
                    <a:p>
                      <a:pPr algn="l" fontAlgn="base"/>
                      <a:r>
                        <a:rPr lang="en-US" sz="1200" b="0" i="0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&lt;/html&gt;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706134"/>
                  </a:ext>
                </a:extLst>
              </a:tr>
            </a:tbl>
          </a:graphicData>
        </a:graphic>
      </p:graphicFrame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B2CF6E3-BC19-45E2-A938-25A5BEAD2BC4}"/>
              </a:ext>
            </a:extLst>
          </p:cNvPr>
          <p:cNvSpPr txBox="1">
            <a:spLocks/>
          </p:cNvSpPr>
          <p:nvPr/>
        </p:nvSpPr>
        <p:spPr>
          <a:xfrm>
            <a:off x="1021178" y="3723779"/>
            <a:ext cx="7865145" cy="3368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b="1" dirty="0">
                <a:solidFill>
                  <a:srgbClr val="D1D1F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1200" b="1" dirty="0">
                <a:solidFill>
                  <a:srgbClr val="D1D1F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b="1" i="0" dirty="0">
                <a:solidFill>
                  <a:srgbClr val="D1D1F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Внешний сценарий</a:t>
            </a:r>
            <a:r>
              <a:rPr lang="ru-RU" sz="1200" b="1" i="0" dirty="0">
                <a:solidFill>
                  <a:srgbClr val="D1D1F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1200" b="1" dirty="0">
                <a:solidFill>
                  <a:srgbClr val="D1D1F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параметры:</a:t>
            </a:r>
            <a:r>
              <a:rPr lang="ru-RU" sz="1200" b="1" dirty="0">
                <a:solidFill>
                  <a:srgbClr val="D1D1F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</a:t>
            </a:r>
            <a:r>
              <a:rPr lang="en-US" sz="1200" b="1" dirty="0">
                <a:solidFill>
                  <a:srgbClr val="D1D1F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async, defer</a:t>
            </a:r>
            <a:endParaRPr lang="en-US" sz="1200" b="1" dirty="0">
              <a:solidFill>
                <a:srgbClr val="D1D1F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C363636C-A320-48F5-A949-567D5F961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715215"/>
              </p:ext>
            </p:extLst>
          </p:nvPr>
        </p:nvGraphicFramePr>
        <p:xfrm>
          <a:off x="3607928" y="4150454"/>
          <a:ext cx="6366250" cy="2194560"/>
        </p:xfrm>
        <a:graphic>
          <a:graphicData uri="http://schemas.openxmlformats.org/drawingml/2006/table">
            <a:tbl>
              <a:tblPr/>
              <a:tblGrid>
                <a:gridCol w="317423">
                  <a:extLst>
                    <a:ext uri="{9D8B030D-6E8A-4147-A177-3AD203B41FA5}">
                      <a16:colId xmlns:a16="http://schemas.microsoft.com/office/drawing/2014/main" val="3680632263"/>
                    </a:ext>
                  </a:extLst>
                </a:gridCol>
                <a:gridCol w="6048827">
                  <a:extLst>
                    <a:ext uri="{9D8B030D-6E8A-4147-A177-3AD203B41FA5}">
                      <a16:colId xmlns:a16="http://schemas.microsoft.com/office/drawing/2014/main" val="54304923"/>
                    </a:ext>
                  </a:extLst>
                </a:gridCol>
              </a:tblGrid>
              <a:tr h="1083062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200" b="0" i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  <a:p>
                      <a:pPr algn="l" fontAlgn="base"/>
                      <a:r>
                        <a:rPr lang="ru-RU" sz="1200" b="0" i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  <a:p>
                      <a:pPr algn="l" fontAlgn="base"/>
                      <a:r>
                        <a:rPr lang="ru-RU" sz="1200" b="0" i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  <a:p>
                      <a:pPr algn="l" fontAlgn="base"/>
                      <a:r>
                        <a:rPr lang="ru-RU" sz="1200" b="0" i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  <a:p>
                      <a:pPr algn="l" fontAlgn="base"/>
                      <a:r>
                        <a:rPr lang="ru-RU" sz="1200" b="0" i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  <a:p>
                      <a:pPr algn="l" fontAlgn="base"/>
                      <a:r>
                        <a:rPr lang="ru-RU" sz="1200" b="0" i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  <a:p>
                      <a:pPr algn="l" fontAlgn="base"/>
                      <a:r>
                        <a:rPr lang="ru-RU" sz="1200" b="0" i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  <a:p>
                      <a:pPr algn="l" fontAlgn="base"/>
                      <a:r>
                        <a:rPr lang="ru-RU" sz="1200" b="0" i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  <a:p>
                      <a:pPr algn="l" fontAlgn="base"/>
                      <a:r>
                        <a:rPr lang="ru-RU" sz="1200" b="0" i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  <a:p>
                      <a:pPr algn="l" fontAlgn="base"/>
                      <a:r>
                        <a:rPr lang="ru-RU" sz="1200" b="0" i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  <a:p>
                      <a:pPr algn="l" fontAlgn="base"/>
                      <a:r>
                        <a:rPr lang="ru-RU" sz="1200" b="0" i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  <a:p>
                      <a:pPr algn="l" fontAlgn="base"/>
                      <a:r>
                        <a:rPr lang="ru-RU" sz="1200" b="0" i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&lt;!DOCTYPE html&gt;</a:t>
                      </a:r>
                    </a:p>
                    <a:p>
                      <a:pPr algn="l" fontAlgn="base"/>
                      <a:r>
                        <a:rPr lang="en-US" sz="1200" b="0" i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&lt;html&gt;</a:t>
                      </a:r>
                    </a:p>
                    <a:p>
                      <a:pPr algn="l" fontAlgn="base"/>
                      <a:r>
                        <a:rPr lang="en-US" sz="1200" b="0" i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&lt;head&gt;</a:t>
                      </a:r>
                    </a:p>
                    <a:p>
                      <a:pPr algn="l" fontAlgn="base"/>
                      <a:r>
                        <a:rPr lang="en-US" sz="1200" b="0" i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  &lt;meta charset="utf-8"&gt;</a:t>
                      </a:r>
                    </a:p>
                    <a:p>
                      <a:pPr algn="l" fontAlgn="base"/>
                      <a:r>
                        <a:rPr lang="en-US" sz="1200" b="0" i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  &lt;title&gt;</a:t>
                      </a:r>
                      <a:r>
                        <a:rPr lang="ru-RU" sz="1200" b="0" i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Название документа&lt;/</a:t>
                      </a:r>
                      <a:r>
                        <a:rPr lang="en-US" sz="1200" b="0" i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title&gt;</a:t>
                      </a:r>
                    </a:p>
                    <a:p>
                      <a:pPr algn="l" fontAlgn="base"/>
                      <a:r>
                        <a:rPr lang="en-US" sz="1200" b="0" i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  &lt;</a:t>
                      </a:r>
                      <a:r>
                        <a:rPr lang="en-US" sz="1200" b="0" i="0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script</a:t>
                      </a:r>
                      <a:r>
                        <a:rPr lang="en-US" sz="1200" b="0" i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 src=“</a:t>
                      </a:r>
                      <a:r>
                        <a:rPr lang="en-US" sz="1200" b="0" i="0" dirty="0">
                          <a:solidFill>
                            <a:srgbClr val="92D050"/>
                          </a:solidFill>
                          <a:effectLst/>
                          <a:latin typeface="+mn-lt"/>
                        </a:rPr>
                        <a:t>..</a:t>
                      </a:r>
                      <a:r>
                        <a:rPr lang="ru-RU" sz="1200" b="0" i="0" dirty="0">
                          <a:solidFill>
                            <a:srgbClr val="92D05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en-US" sz="1200" b="0" i="0" dirty="0">
                          <a:solidFill>
                            <a:srgbClr val="92D050"/>
                          </a:solidFill>
                          <a:effectLst/>
                          <a:latin typeface="+mn-lt"/>
                        </a:rPr>
                        <a:t>js</a:t>
                      </a:r>
                      <a:r>
                        <a:rPr lang="ru-RU" sz="1200" b="0" i="0" dirty="0">
                          <a:solidFill>
                            <a:srgbClr val="92D05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en-US" sz="1200" b="0" i="0" dirty="0">
                          <a:solidFill>
                            <a:srgbClr val="92D050"/>
                          </a:solidFill>
                          <a:effectLst/>
                          <a:latin typeface="+mn-lt"/>
                        </a:rPr>
                        <a:t>myscript.js</a:t>
                      </a:r>
                      <a:r>
                        <a:rPr lang="en-US" sz="1200" b="0" i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"&gt;&lt;/</a:t>
                      </a:r>
                      <a:r>
                        <a:rPr lang="en-US" sz="1200" b="0" i="0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script</a:t>
                      </a:r>
                      <a:r>
                        <a:rPr lang="en-US" sz="1200" b="0" i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&gt;</a:t>
                      </a:r>
                    </a:p>
                    <a:p>
                      <a:pPr algn="l" fontAlgn="base"/>
                      <a:r>
                        <a:rPr lang="en-US" sz="1200" b="0" i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&lt;/head&gt;</a:t>
                      </a:r>
                    </a:p>
                    <a:p>
                      <a:pPr algn="l" fontAlgn="base"/>
                      <a:r>
                        <a:rPr lang="en-US" sz="1200" b="0" i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&lt;body&gt;</a:t>
                      </a:r>
                    </a:p>
                    <a:p>
                      <a:pPr algn="l" fontAlgn="base"/>
                      <a:r>
                        <a:rPr lang="en-US" sz="1200" b="0" i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  &lt;</a:t>
                      </a:r>
                      <a:r>
                        <a:rPr lang="en-US" sz="1200" b="0" i="0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script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lang="en-US" sz="1200" b="0" i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 src="</a:t>
                      </a:r>
                      <a:r>
                        <a:rPr lang="en-US" sz="1200" b="0" i="0" kern="1200" dirty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https://www.html5css.com/js/myScript1.js</a:t>
                      </a:r>
                      <a:r>
                        <a:rPr lang="en-US" sz="1200" b="0" i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"&gt;&lt;/</a:t>
                      </a:r>
                      <a:r>
                        <a:rPr lang="en-US" sz="1200" b="0" i="0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script</a:t>
                      </a:r>
                      <a:r>
                        <a:rPr lang="en-US" sz="1200" b="0" i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&gt;</a:t>
                      </a:r>
                    </a:p>
                    <a:p>
                      <a:pPr algn="l" fontAlgn="base"/>
                      <a:r>
                        <a:rPr lang="en-US" sz="1200" b="0" i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  &lt;</a:t>
                      </a:r>
                      <a:r>
                        <a:rPr lang="en-US" sz="1200" b="0" i="0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script 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defer</a:t>
                      </a:r>
                      <a:r>
                        <a:rPr lang="en-US" sz="1200" b="0" i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 src="</a:t>
                      </a:r>
                      <a:r>
                        <a:rPr lang="en-US" sz="1200" b="0" i="0" kern="1200" dirty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https://www.html5css.com/js/myScript1.js</a:t>
                      </a:r>
                      <a:r>
                        <a:rPr lang="en-US" sz="1200" b="0" i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"&gt;&lt;/</a:t>
                      </a:r>
                      <a:r>
                        <a:rPr lang="en-US" sz="1200" b="0" i="0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script</a:t>
                      </a:r>
                      <a:r>
                        <a:rPr lang="en-US" sz="1200" b="0" i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&gt;</a:t>
                      </a:r>
                    </a:p>
                    <a:p>
                      <a:pPr algn="l" fontAlgn="base"/>
                      <a:r>
                        <a:rPr lang="en-US" sz="1200" b="0" i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&lt;/body&gt;</a:t>
                      </a:r>
                    </a:p>
                    <a:p>
                      <a:pPr algn="l" fontAlgn="base"/>
                      <a:r>
                        <a:rPr lang="en-US" sz="1200" b="0" i="0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&lt;/html&gt;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898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46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F1CEE1-7196-4495-BC8E-0FF09F54D4F0}"/>
              </a:ext>
            </a:extLst>
          </p:cNvPr>
          <p:cNvSpPr txBox="1">
            <a:spLocks/>
          </p:cNvSpPr>
          <p:nvPr/>
        </p:nvSpPr>
        <p:spPr>
          <a:xfrm>
            <a:off x="2580773" y="2568909"/>
            <a:ext cx="6827838" cy="806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b="1" dirty="0">
                <a:solidFill>
                  <a:srgbClr val="D1D1F1"/>
                </a:solidFill>
                <a:latin typeface="Rubik"/>
              </a:rPr>
              <a:t>Типы данных и операторы</a:t>
            </a:r>
            <a:endParaRPr lang="ru-RU" sz="4400" b="1" dirty="0">
              <a:solidFill>
                <a:srgbClr val="D1D1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11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09C46F-AA33-452C-A515-7C5BD624B56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541921" y="289091"/>
            <a:ext cx="6827838" cy="806450"/>
          </a:xfrm>
        </p:spPr>
        <p:txBody>
          <a:bodyPr>
            <a:normAutofit/>
          </a:bodyPr>
          <a:lstStyle/>
          <a:p>
            <a:r>
              <a:rPr lang="ru-RU" sz="4400" b="1" i="0">
                <a:solidFill>
                  <a:srgbClr val="D1D1F1"/>
                </a:solidFill>
                <a:effectLst/>
                <a:latin typeface="Rubik"/>
              </a:rPr>
              <a:t>Типы </a:t>
            </a:r>
            <a:r>
              <a:rPr lang="ru-RU" sz="4400" b="1" i="0" dirty="0">
                <a:solidFill>
                  <a:srgbClr val="D1D1F1"/>
                </a:solidFill>
                <a:effectLst/>
                <a:latin typeface="Rubik"/>
              </a:rPr>
              <a:t>данных</a:t>
            </a:r>
            <a:endParaRPr lang="ru-RU" sz="4400" b="1" dirty="0">
              <a:solidFill>
                <a:srgbClr val="D1D1F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48B289-B290-416A-B4DB-3C711534345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10652" y="1095541"/>
            <a:ext cx="7505460" cy="4619459"/>
          </a:xfrm>
        </p:spPr>
        <p:txBody>
          <a:bodyPr anchor="t">
            <a:normAutofit/>
          </a:bodyPr>
          <a:lstStyle/>
          <a:p>
            <a:pPr marL="6160" indent="0" algn="l">
              <a:buNone/>
            </a:pPr>
            <a:r>
              <a:rPr lang="ru-RU" sz="2800" i="0" dirty="0">
                <a:solidFill>
                  <a:srgbClr val="D1D1F1"/>
                </a:solidFill>
                <a:effectLst/>
                <a:latin typeface="BlinkMacSystemFont"/>
              </a:rPr>
              <a:t>8 основных </a:t>
            </a:r>
            <a:r>
              <a:rPr lang="ru-RU" sz="2800" i="0" dirty="0">
                <a:solidFill>
                  <a:srgbClr val="D1D1F1"/>
                </a:solidFill>
                <a:effectLst/>
                <a:latin typeface="BlinkMacSystemFont"/>
                <a:hlinkClick r:id="rId2"/>
              </a:rPr>
              <a:t>типов </a:t>
            </a:r>
            <a:r>
              <a:rPr lang="ru-RU" sz="2800" dirty="0">
                <a:solidFill>
                  <a:srgbClr val="D1D1F1"/>
                </a:solidFill>
                <a:effectLst/>
                <a:latin typeface="BlinkMacSystemFont"/>
                <a:hlinkClick r:id="rId2"/>
              </a:rPr>
              <a:t>данных</a:t>
            </a:r>
            <a:r>
              <a:rPr lang="ru-RU" sz="2800" dirty="0">
                <a:solidFill>
                  <a:srgbClr val="D1D1F1"/>
                </a:solidFill>
                <a:effectLst/>
                <a:latin typeface="BlinkMacSystemFont"/>
              </a:rPr>
              <a:t> </a:t>
            </a:r>
            <a:r>
              <a:rPr lang="ru-RU" sz="2800" dirty="0">
                <a:solidFill>
                  <a:srgbClr val="D1D1F1"/>
                </a:solidFill>
                <a:latin typeface="BlinkMacSystemFont"/>
              </a:rPr>
              <a:t>в</a:t>
            </a:r>
            <a:r>
              <a:rPr lang="ru-RU" sz="2800" i="0" dirty="0">
                <a:solidFill>
                  <a:srgbClr val="D1D1F1"/>
                </a:solidFill>
                <a:effectLst/>
                <a:latin typeface="BlinkMacSystemFont"/>
              </a:rPr>
              <a:t> </a:t>
            </a:r>
            <a:r>
              <a:rPr lang="ru-RU" sz="2800" i="0" dirty="0" err="1">
                <a:solidFill>
                  <a:srgbClr val="D1D1F1"/>
                </a:solidFill>
                <a:effectLst/>
                <a:latin typeface="BlinkMacSystemFont"/>
              </a:rPr>
              <a:t>JavaScript</a:t>
            </a:r>
            <a:r>
              <a:rPr lang="ru-RU" sz="2800" i="0" dirty="0">
                <a:solidFill>
                  <a:srgbClr val="D1D1F1"/>
                </a:solidFill>
                <a:effectLst/>
                <a:latin typeface="BlinkMacSystemFont"/>
              </a:rPr>
              <a:t> :</a:t>
            </a:r>
            <a:endParaRPr lang="ru-RU" sz="2800" dirty="0">
              <a:solidFill>
                <a:srgbClr val="D1D1F1"/>
              </a:solidFill>
              <a:effectLst/>
              <a:latin typeface="BlinkMacSystemFont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D1D1F1"/>
                </a:solidFill>
                <a:effectLst/>
                <a:latin typeface="BlinkMacSystemFont"/>
                <a:hlinkClick r:id="rId3"/>
              </a:rPr>
              <a:t>String</a:t>
            </a:r>
            <a:r>
              <a:rPr lang="en-US" sz="1800" dirty="0">
                <a:solidFill>
                  <a:srgbClr val="D1D1F1"/>
                </a:solidFill>
                <a:effectLst/>
                <a:latin typeface="BlinkMacSystemFont"/>
              </a:rPr>
              <a:t> </a:t>
            </a:r>
            <a:r>
              <a:rPr lang="ru-RU" sz="1800" dirty="0">
                <a:solidFill>
                  <a:srgbClr val="D1D1F1"/>
                </a:solidFill>
                <a:effectLst/>
                <a:latin typeface="BlinkMacSystemFont"/>
              </a:rPr>
              <a:t>= </a:t>
            </a:r>
            <a:r>
              <a:rPr lang="en-US" sz="1800" dirty="0">
                <a:solidFill>
                  <a:srgbClr val="D1D1F1"/>
                </a:solidFill>
                <a:effectLst/>
                <a:latin typeface="BlinkMacSystemFont"/>
              </a:rPr>
              <a:t>“text”, ‘text’</a:t>
            </a:r>
            <a:r>
              <a:rPr lang="en-US" sz="1600" dirty="0">
                <a:solidFill>
                  <a:srgbClr val="D1D1F1"/>
                </a:solidFill>
                <a:latin typeface="BlinkMacSystemFont"/>
              </a:rPr>
              <a:t>,</a:t>
            </a:r>
            <a:r>
              <a:rPr lang="en-US" sz="1600" dirty="0">
                <a:solidFill>
                  <a:srgbClr val="D1D1F1"/>
                </a:solidFill>
                <a:effectLst/>
                <a:latin typeface="BlinkMacSystemFont"/>
              </a:rPr>
              <a:t> `</a:t>
            </a:r>
            <a:r>
              <a:rPr lang="ru-RU" sz="1600" dirty="0">
                <a:solidFill>
                  <a:srgbClr val="D1D1F1"/>
                </a:solidFill>
                <a:effectLst/>
                <a:latin typeface="BlinkMacSystemFont"/>
              </a:rPr>
              <a:t>интерполяция</a:t>
            </a:r>
            <a:r>
              <a:rPr lang="en-US" sz="1600" dirty="0">
                <a:solidFill>
                  <a:srgbClr val="D1D1F1"/>
                </a:solidFill>
                <a:effectLst/>
                <a:latin typeface="BlinkMacSystemFont"/>
              </a:rPr>
              <a:t> ${var}`</a:t>
            </a:r>
            <a:r>
              <a:rPr lang="ru-RU" sz="1600" b="0" i="0" dirty="0">
                <a:solidFill>
                  <a:srgbClr val="D1D1F1"/>
                </a:solidFill>
                <a:effectLst/>
                <a:latin typeface="BlinkMacSystemFont"/>
              </a:rPr>
              <a:t>.</a:t>
            </a:r>
            <a:endParaRPr lang="ru-RU" sz="1800" dirty="0">
              <a:solidFill>
                <a:srgbClr val="D1D1F1"/>
              </a:solidFill>
              <a:effectLst/>
              <a:latin typeface="BlinkMacSystemFont"/>
            </a:endParaRPr>
          </a:p>
          <a:p>
            <a:pPr>
              <a:lnSpc>
                <a:spcPct val="100000"/>
              </a:lnSpc>
            </a:pPr>
            <a:r>
              <a:rPr lang="en-US" sz="1800" i="0" dirty="0">
                <a:solidFill>
                  <a:srgbClr val="D1D1F1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sz="1800" dirty="0">
                <a:solidFill>
                  <a:srgbClr val="D1D1F1"/>
                </a:solidFill>
                <a:latin typeface="Consolas" panose="020B0609020204030204" pitchFamily="49" charset="0"/>
              </a:rPr>
              <a:t>= 0; 1; 0.1; 0.8;</a:t>
            </a:r>
            <a:endParaRPr lang="en-US" sz="1800" i="0" dirty="0">
              <a:solidFill>
                <a:srgbClr val="D1D1F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D1D1F1"/>
                </a:solidFill>
                <a:latin typeface="Consolas" panose="020B0609020204030204" pitchFamily="49" charset="0"/>
                <a:hlinkClick r:id="rId4"/>
              </a:rPr>
              <a:t>BigInt</a:t>
            </a:r>
            <a:r>
              <a:rPr lang="ru-RU" sz="1600" b="0" i="0" dirty="0">
                <a:solidFill>
                  <a:srgbClr val="D1D1F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16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ru-RU" sz="1600" b="0" i="0" baseline="3000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53</a:t>
            </a:r>
            <a:r>
              <a:rPr lang="ru-RU" sz="16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ru-RU" sz="1600" b="0" i="0" dirty="0">
                <a:solidFill>
                  <a:srgbClr val="D1D1F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ru-RU" sz="14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9007199254740991</a:t>
            </a:r>
            <a:r>
              <a:rPr lang="ru-RU" sz="1600" b="0" i="0" dirty="0">
                <a:solidFill>
                  <a:srgbClr val="D1D1F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D1D1F1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i="0" dirty="0">
                <a:solidFill>
                  <a:srgbClr val="D1D1F1"/>
                </a:solidFill>
                <a:effectLst/>
                <a:latin typeface="Consolas" panose="020B0609020204030204" pitchFamily="49" charset="0"/>
              </a:rPr>
              <a:t>BigInt(10)</a:t>
            </a:r>
          </a:p>
          <a:p>
            <a:pPr>
              <a:lnSpc>
                <a:spcPct val="100000"/>
              </a:lnSpc>
            </a:pPr>
            <a:r>
              <a:rPr lang="en-US" sz="1800" i="0" dirty="0">
                <a:solidFill>
                  <a:srgbClr val="D1D1F1"/>
                </a:solidFill>
                <a:effectLst/>
                <a:latin typeface="BlinkMacSystemFont"/>
              </a:rPr>
              <a:t>Boolean</a:t>
            </a:r>
            <a:r>
              <a:rPr lang="ru-RU" sz="1800" i="0" dirty="0">
                <a:solidFill>
                  <a:srgbClr val="D1D1F1"/>
                </a:solidFill>
                <a:effectLst/>
                <a:latin typeface="BlinkMacSystemFont"/>
              </a:rPr>
              <a:t> (логический тип) </a:t>
            </a:r>
            <a:r>
              <a:rPr lang="en-US" sz="1800" i="0" dirty="0">
                <a:solidFill>
                  <a:srgbClr val="C00000"/>
                </a:solidFill>
                <a:effectLst/>
                <a:latin typeface="BlinkMacSystemFont"/>
              </a:rPr>
              <a:t>= </a:t>
            </a:r>
            <a:r>
              <a:rPr lang="en-US" sz="1600" i="0" dirty="0">
                <a:solidFill>
                  <a:srgbClr val="C00000"/>
                </a:solidFill>
                <a:effectLst/>
                <a:latin typeface="BlinkMacSystemFont"/>
              </a:rPr>
              <a:t>true</a:t>
            </a:r>
            <a:r>
              <a:rPr lang="ru-RU" sz="1600" i="0" dirty="0">
                <a:solidFill>
                  <a:srgbClr val="C00000"/>
                </a:solidFill>
                <a:effectLst/>
                <a:latin typeface="BlinkMacSystemFont"/>
              </a:rPr>
              <a:t> </a:t>
            </a:r>
            <a:r>
              <a:rPr lang="en-US" sz="1600" i="0" dirty="0">
                <a:solidFill>
                  <a:srgbClr val="C00000"/>
                </a:solidFill>
                <a:effectLst/>
                <a:latin typeface="BlinkMacSystemFont"/>
              </a:rPr>
              <a:t>/</a:t>
            </a:r>
            <a:r>
              <a:rPr lang="ru-RU" sz="1600" i="0" dirty="0">
                <a:solidFill>
                  <a:srgbClr val="C00000"/>
                </a:solidFill>
                <a:effectLst/>
                <a:latin typeface="BlinkMacSystemFont"/>
              </a:rPr>
              <a:t> </a:t>
            </a:r>
            <a:r>
              <a:rPr lang="en-US" sz="1600" i="0" dirty="0">
                <a:solidFill>
                  <a:srgbClr val="C00000"/>
                </a:solidFill>
                <a:effectLst/>
                <a:latin typeface="BlinkMacSystemFont"/>
              </a:rPr>
              <a:t>false</a:t>
            </a:r>
            <a:endParaRPr lang="ru-RU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D1D1F1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ru-RU" sz="1800" dirty="0">
                <a:solidFill>
                  <a:srgbClr val="D1D1F1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ru-RU" sz="1600" b="0" i="0" dirty="0">
                <a:solidFill>
                  <a:srgbClr val="D1D1F1"/>
                </a:solidFill>
                <a:effectLst/>
                <a:latin typeface="verdana" panose="020B0604030504040204" pitchFamily="34" charset="0"/>
              </a:rPr>
              <a:t>указывает на пустое значения</a:t>
            </a:r>
            <a:endParaRPr lang="ru-RU" sz="1800" dirty="0">
              <a:solidFill>
                <a:srgbClr val="D1D1F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D1D1F1"/>
                </a:solidFill>
                <a:latin typeface="Consolas" panose="020B0609020204030204" pitchFamily="49" charset="0"/>
              </a:rPr>
              <a:t>Undefined</a:t>
            </a:r>
            <a:r>
              <a:rPr lang="ru-RU" sz="1800" dirty="0">
                <a:solidFill>
                  <a:srgbClr val="D1D1F1"/>
                </a:solidFill>
                <a:latin typeface="Consolas" panose="020B0609020204030204" pitchFamily="49" charset="0"/>
              </a:rPr>
              <a:t> - </a:t>
            </a:r>
            <a:r>
              <a:rPr lang="ru-RU" sz="1600" b="0" i="0" dirty="0">
                <a:solidFill>
                  <a:srgbClr val="D1D1F1"/>
                </a:solidFill>
                <a:effectLst/>
                <a:latin typeface="verdana" panose="020B0604030504040204" pitchFamily="34" charset="0"/>
              </a:rPr>
              <a:t>указывает что значение не установлено</a:t>
            </a:r>
            <a:endParaRPr lang="ru-RU" sz="1800" dirty="0">
              <a:solidFill>
                <a:srgbClr val="D1D1F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D1D1F1"/>
                </a:solidFill>
                <a:latin typeface="Consolas" panose="020B0609020204030204" pitchFamily="49" charset="0"/>
                <a:hlinkClick r:id="rId5"/>
              </a:rPr>
              <a:t>Object</a:t>
            </a:r>
            <a:r>
              <a:rPr lang="en-US" sz="1800" dirty="0">
                <a:solidFill>
                  <a:srgbClr val="D1D1F1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D1D1F1"/>
                </a:solidFill>
                <a:latin typeface="Consolas" panose="020B0609020204030204" pitchFamily="49" charset="0"/>
              </a:rPr>
              <a:t>- </a:t>
            </a:r>
            <a:r>
              <a:rPr lang="ru-RU" sz="1600" b="0" i="0" dirty="0">
                <a:solidFill>
                  <a:srgbClr val="D1D1F1"/>
                </a:solidFill>
                <a:effectLst/>
                <a:latin typeface="BlinkMacSystemFont"/>
              </a:rPr>
              <a:t>В объектах хранят коллекции данных и более сложные структуры</a:t>
            </a:r>
            <a:r>
              <a:rPr lang="en-US" sz="1600" b="0" i="0" dirty="0">
                <a:solidFill>
                  <a:srgbClr val="D1D1F1"/>
                </a:solidFill>
                <a:effectLst/>
                <a:latin typeface="BlinkMacSystemFont"/>
              </a:rPr>
              <a:t>(Class, </a:t>
            </a:r>
            <a:r>
              <a:rPr lang="en-US" sz="1600" b="0" i="0" dirty="0" err="1">
                <a:solidFill>
                  <a:srgbClr val="D1D1F1"/>
                </a:solidFill>
                <a:effectLst/>
                <a:latin typeface="BlinkMacSystemFont"/>
              </a:rPr>
              <a:t>Arr</a:t>
            </a:r>
            <a:r>
              <a:rPr lang="en-US" sz="1600" dirty="0">
                <a:solidFill>
                  <a:srgbClr val="D1D1F1"/>
                </a:solidFill>
                <a:latin typeface="BlinkMacSystemFont"/>
              </a:rPr>
              <a:t>, Function</a:t>
            </a:r>
            <a:r>
              <a:rPr lang="en-US" sz="1600" b="0" i="0" dirty="0">
                <a:solidFill>
                  <a:srgbClr val="D1D1F1"/>
                </a:solidFill>
                <a:effectLst/>
                <a:latin typeface="BlinkMacSystemFont"/>
              </a:rPr>
              <a:t>)</a:t>
            </a:r>
            <a:r>
              <a:rPr lang="ru-RU" sz="1600" b="0" i="0" dirty="0">
                <a:solidFill>
                  <a:srgbClr val="D1D1F1"/>
                </a:solidFill>
                <a:effectLst/>
                <a:latin typeface="BlinkMacSystemFon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600" b="1" i="0" dirty="0">
                <a:solidFill>
                  <a:srgbClr val="D1D1F1"/>
                </a:solidFill>
                <a:effectLst/>
                <a:latin typeface="Consolas" panose="020B0609020204030204" pitchFamily="49" charset="0"/>
                <a:hlinkClick r:id="rId6"/>
              </a:rPr>
              <a:t>Symbol</a:t>
            </a:r>
            <a:r>
              <a:rPr lang="en-US" sz="1600" b="1" i="0" dirty="0">
                <a:solidFill>
                  <a:srgbClr val="D1D1F1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ru-RU" sz="1600" b="0" i="0" dirty="0">
                <a:solidFill>
                  <a:srgbClr val="D1D1F1"/>
                </a:solidFill>
                <a:effectLst/>
                <a:latin typeface="BlinkMacSystemFont"/>
              </a:rPr>
              <a:t>используется для создания уникальных идентификаторов в объектах.</a:t>
            </a:r>
            <a:endParaRPr lang="en-US" sz="1800" b="1" dirty="0">
              <a:solidFill>
                <a:srgbClr val="D1D1F1"/>
              </a:solidFill>
              <a:latin typeface="Consolas" panose="020B0609020204030204" pitchFamily="49" charset="0"/>
            </a:endParaRPr>
          </a:p>
          <a:p>
            <a:pPr marL="6160" indent="0">
              <a:buNone/>
            </a:pPr>
            <a:endParaRPr lang="ru-RU" sz="1800" dirty="0">
              <a:solidFill>
                <a:srgbClr val="D1D1F1"/>
              </a:solidFill>
              <a:effectLst/>
              <a:latin typeface="BlinkMacSystemFon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85F7B9-F79B-4524-8CA6-7099919567C9}"/>
              </a:ext>
            </a:extLst>
          </p:cNvPr>
          <p:cNvSpPr txBox="1"/>
          <p:nvPr/>
        </p:nvSpPr>
        <p:spPr>
          <a:xfrm>
            <a:off x="6351788" y="2214774"/>
            <a:ext cx="50179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200" b="0" i="0" dirty="0">
                <a:solidFill>
                  <a:srgbClr val="D1D1F1"/>
                </a:solidFill>
                <a:effectLst/>
              </a:rPr>
              <a:t>Специальные числовые значения</a:t>
            </a:r>
            <a:endParaRPr lang="ru-RU" sz="1200" b="1" i="0" dirty="0">
              <a:solidFill>
                <a:srgbClr val="D1D1F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D1D1F1"/>
                </a:solidFill>
                <a:effectLst/>
              </a:rPr>
              <a:t>-</a:t>
            </a:r>
            <a:r>
              <a:rPr kumimoji="0" lang="en-US" altLang="ru-RU" sz="1200" i="0" u="none" strike="noStrike" cap="none" normalizeH="0" baseline="0" dirty="0">
                <a:ln>
                  <a:noFill/>
                </a:ln>
                <a:solidFill>
                  <a:srgbClr val="D1D1F1"/>
                </a:solidFill>
                <a:effectLst/>
              </a:rPr>
              <a:t>   </a:t>
            </a:r>
            <a:r>
              <a:rPr kumimoji="0" lang="ru-RU" altLang="ru-RU" sz="1200" i="0" u="none" strike="noStrike" cap="none" normalizeH="0" baseline="0" dirty="0" err="1">
                <a:ln>
                  <a:noFill/>
                </a:ln>
                <a:solidFill>
                  <a:srgbClr val="D1D1F1"/>
                </a:solidFill>
                <a:effectLst/>
              </a:rPr>
              <a:t>Infinity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D1D1F1"/>
                </a:solidFill>
                <a:effectLst/>
              </a:rPr>
              <a:t> (</a:t>
            </a:r>
            <a:r>
              <a:rPr lang="ru-RU" sz="1200" b="0" i="0" dirty="0">
                <a:solidFill>
                  <a:srgbClr val="990055"/>
                </a:solidFill>
                <a:effectLst/>
              </a:rPr>
              <a:t>1</a:t>
            </a:r>
            <a:r>
              <a:rPr lang="ru-RU" sz="1200" b="0" i="0" dirty="0">
                <a:solidFill>
                  <a:srgbClr val="A67F59"/>
                </a:solidFill>
                <a:effectLst/>
              </a:rPr>
              <a:t>/</a:t>
            </a:r>
            <a:r>
              <a:rPr lang="ru-RU" sz="1200" b="0" i="0" dirty="0">
                <a:solidFill>
                  <a:srgbClr val="990055"/>
                </a:solidFill>
                <a:effectLst/>
              </a:rPr>
              <a:t>0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rgbClr val="D1D1F1"/>
                </a:solidFill>
                <a:effectLst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ru-RU" sz="1200" dirty="0">
                <a:solidFill>
                  <a:srgbClr val="D1D1F1"/>
                </a:solidFill>
              </a:rPr>
              <a:t>-</a:t>
            </a:r>
            <a:r>
              <a:rPr lang="en-US" sz="1200" dirty="0">
                <a:solidFill>
                  <a:srgbClr val="D1D1F1"/>
                </a:solidFill>
              </a:rPr>
              <a:t>   </a:t>
            </a:r>
            <a:r>
              <a:rPr lang="en-US" sz="1200" dirty="0" err="1">
                <a:solidFill>
                  <a:srgbClr val="D1D1F1"/>
                </a:solidFill>
              </a:rPr>
              <a:t>NaN</a:t>
            </a:r>
            <a:r>
              <a:rPr lang="ru-RU" sz="1200" dirty="0">
                <a:solidFill>
                  <a:srgbClr val="D1D1F1"/>
                </a:solidFill>
              </a:rPr>
              <a:t> (</a:t>
            </a:r>
            <a:r>
              <a:rPr lang="ru-RU" sz="1200" b="0" i="0" dirty="0">
                <a:solidFill>
                  <a:srgbClr val="669900"/>
                </a:solidFill>
                <a:effectLst/>
              </a:rPr>
              <a:t>"не число"</a:t>
            </a:r>
            <a:r>
              <a:rPr lang="ru-RU" sz="1200" b="0" i="0" dirty="0">
                <a:solidFill>
                  <a:srgbClr val="A67F59"/>
                </a:solidFill>
                <a:effectLst/>
              </a:rPr>
              <a:t>/</a:t>
            </a:r>
            <a:r>
              <a:rPr lang="ru-RU" sz="1200" b="0" i="0" dirty="0">
                <a:solidFill>
                  <a:srgbClr val="990055"/>
                </a:solidFill>
                <a:effectLst/>
              </a:rPr>
              <a:t>2</a:t>
            </a:r>
            <a:r>
              <a:rPr lang="ru-RU" sz="1200" dirty="0">
                <a:solidFill>
                  <a:srgbClr val="D1D1F1"/>
                </a:solidFill>
              </a:rPr>
              <a:t>) -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1D1F1"/>
                </a:solidFill>
                <a:effectLst/>
              </a:rPr>
              <a:t>Любая операция с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D1D1F1"/>
                </a:solidFill>
                <a:effectLst/>
              </a:rPr>
              <a:t>NaN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D1D1F1"/>
                </a:solidFill>
                <a:effectLst/>
              </a:rPr>
              <a:t> возвращает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D1D1F1"/>
                </a:solidFill>
                <a:effectLst/>
              </a:rPr>
              <a:t>NaN</a:t>
            </a:r>
            <a:endParaRPr lang="ru-RU" sz="1200" dirty="0">
              <a:solidFill>
                <a:srgbClr val="D1D1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253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77C38-9678-417E-A164-06DB06FFC214}"/>
              </a:ext>
            </a:extLst>
          </p:cNvPr>
          <p:cNvSpPr txBox="1">
            <a:spLocks/>
          </p:cNvSpPr>
          <p:nvPr/>
        </p:nvSpPr>
        <p:spPr>
          <a:xfrm>
            <a:off x="1115970" y="1035217"/>
            <a:ext cx="6827838" cy="4687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4400" b="1" dirty="0">
              <a:solidFill>
                <a:srgbClr val="D1D1F1"/>
              </a:solidFill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C4F6504-7FD7-4C1A-9F11-BDC4196C5FDB}"/>
              </a:ext>
            </a:extLst>
          </p:cNvPr>
          <p:cNvSpPr txBox="1">
            <a:spLocks/>
          </p:cNvSpPr>
          <p:nvPr/>
        </p:nvSpPr>
        <p:spPr>
          <a:xfrm>
            <a:off x="4529889" y="228767"/>
            <a:ext cx="6827838" cy="8064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i="0" dirty="0">
                <a:solidFill>
                  <a:srgbClr val="D1D1F1"/>
                </a:solidFill>
                <a:effectLst/>
                <a:latin typeface="+mn-lt"/>
              </a:rPr>
              <a:t>Операторы</a:t>
            </a:r>
          </a:p>
          <a:p>
            <a:br>
              <a:rPr lang="ru-RU" sz="4400" dirty="0">
                <a:solidFill>
                  <a:srgbClr val="D1D1F1"/>
                </a:solidFill>
                <a:latin typeface="+mn-lt"/>
              </a:rPr>
            </a:br>
            <a:endParaRPr lang="ru-RU" sz="4400" b="1" dirty="0">
              <a:solidFill>
                <a:srgbClr val="D1D1F1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93B939-9A86-4503-ABA6-184BA91F2E6C}"/>
              </a:ext>
            </a:extLst>
          </p:cNvPr>
          <p:cNvSpPr txBox="1"/>
          <p:nvPr/>
        </p:nvSpPr>
        <p:spPr>
          <a:xfrm>
            <a:off x="1115970" y="1035217"/>
            <a:ext cx="5976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u="sng" dirty="0">
                <a:solidFill>
                  <a:srgbClr val="666666"/>
                </a:solidFill>
                <a:effectLst/>
                <a:latin typeface="BlinkMacSystemFont"/>
                <a:hlinkClick r:id="rId2"/>
              </a:rPr>
              <a:t>Термины: «унарный», «бинарный», «операнд»</a:t>
            </a:r>
            <a:endParaRPr lang="ru-RU" b="1" i="0" dirty="0">
              <a:solidFill>
                <a:srgbClr val="333333"/>
              </a:solidFill>
              <a:effectLst/>
              <a:latin typeface="BlinkMacSystemFon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7E7E39-2303-492A-A56C-68E5B04DD1B4}"/>
              </a:ext>
            </a:extLst>
          </p:cNvPr>
          <p:cNvSpPr txBox="1"/>
          <p:nvPr/>
        </p:nvSpPr>
        <p:spPr>
          <a:xfrm>
            <a:off x="1115970" y="157191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i="0" dirty="0">
                <a:solidFill>
                  <a:srgbClr val="D1D1F1"/>
                </a:solidFill>
                <a:effectLst/>
                <a:latin typeface="+mn-lt"/>
                <a:hlinkClick r:id="rId3"/>
              </a:rPr>
              <a:t>Виды операторов</a:t>
            </a:r>
            <a:r>
              <a:rPr lang="ru-RU" b="1" dirty="0">
                <a:solidFill>
                  <a:srgbClr val="D1D1F1"/>
                </a:solidFill>
              </a:rPr>
              <a:t>(</a:t>
            </a:r>
            <a:r>
              <a:rPr lang="ru-RU" b="1" dirty="0">
                <a:solidFill>
                  <a:srgbClr val="D1D1F1"/>
                </a:solidFill>
                <a:hlinkClick r:id="rId4"/>
              </a:rPr>
              <a:t>подробней</a:t>
            </a:r>
            <a:r>
              <a:rPr lang="ru-RU" b="1" dirty="0">
                <a:solidFill>
                  <a:srgbClr val="D1D1F1"/>
                </a:solidFill>
              </a:rPr>
              <a:t>)</a:t>
            </a:r>
            <a:r>
              <a:rPr lang="en-US" b="1" dirty="0">
                <a:solidFill>
                  <a:srgbClr val="D1D1F1"/>
                </a:solidFill>
              </a:rPr>
              <a:t>:</a:t>
            </a:r>
            <a:br>
              <a:rPr lang="ru-RU" b="1" dirty="0">
                <a:solidFill>
                  <a:srgbClr val="D1D1F1"/>
                </a:solidFill>
              </a:rPr>
            </a:br>
            <a:r>
              <a:rPr lang="ru-RU" dirty="0">
                <a:solidFill>
                  <a:srgbClr val="D1D1F1"/>
                </a:solidFill>
              </a:rPr>
              <a:t>- Арифметические</a:t>
            </a:r>
            <a:r>
              <a:rPr lang="en-US" dirty="0">
                <a:solidFill>
                  <a:srgbClr val="D1D1F1"/>
                </a:solidFill>
              </a:rPr>
              <a:t> (+, ++, -, --, /, *, %, **)</a:t>
            </a:r>
            <a:br>
              <a:rPr lang="ru-RU" dirty="0">
                <a:solidFill>
                  <a:srgbClr val="D1D1F1"/>
                </a:solidFill>
              </a:rPr>
            </a:br>
            <a:r>
              <a:rPr lang="ru-RU" dirty="0">
                <a:solidFill>
                  <a:srgbClr val="D1D1F1"/>
                </a:solidFill>
              </a:rPr>
              <a:t>- Унарные (</a:t>
            </a:r>
            <a:r>
              <a:rPr lang="en-US" dirty="0">
                <a:solidFill>
                  <a:srgbClr val="D1D1F1"/>
                </a:solidFill>
              </a:rPr>
              <a:t>delete, </a:t>
            </a:r>
            <a:r>
              <a:rPr lang="en-US" b="1" i="0" dirty="0">
                <a:solidFill>
                  <a:srgbClr val="D1D1F1"/>
                </a:solidFill>
                <a:effectLst/>
                <a:latin typeface="zillaslab"/>
                <a:hlinkClick r:id="rId5"/>
              </a:rPr>
              <a:t>typeof</a:t>
            </a:r>
            <a:r>
              <a:rPr lang="en-US" dirty="0">
                <a:solidFill>
                  <a:srgbClr val="D1D1F1"/>
                </a:solidFill>
              </a:rPr>
              <a:t>, +, -, !</a:t>
            </a:r>
            <a:r>
              <a:rPr lang="ru-RU" dirty="0">
                <a:solidFill>
                  <a:srgbClr val="D1D1F1"/>
                </a:solidFill>
              </a:rPr>
              <a:t>)</a:t>
            </a:r>
            <a:br>
              <a:rPr lang="ru-RU" dirty="0">
                <a:solidFill>
                  <a:srgbClr val="D1D1F1"/>
                </a:solidFill>
              </a:rPr>
            </a:br>
            <a:r>
              <a:rPr lang="ru-RU" dirty="0">
                <a:solidFill>
                  <a:srgbClr val="D1D1F1"/>
                </a:solidFill>
              </a:rPr>
              <a:t>- Реляционные </a:t>
            </a:r>
            <a:r>
              <a:rPr lang="en-US" dirty="0">
                <a:solidFill>
                  <a:srgbClr val="D1D1F1"/>
                </a:solidFill>
              </a:rPr>
              <a:t>(&lt;, &lt;=, &gt;, &gt;=, </a:t>
            </a:r>
            <a:r>
              <a:rPr lang="en-US" i="0" dirty="0">
                <a:solidFill>
                  <a:srgbClr val="D1D1F1"/>
                </a:solidFill>
                <a:effectLst/>
                <a:hlinkClick r:id="rId6"/>
              </a:rPr>
              <a:t>instanceof</a:t>
            </a:r>
            <a:r>
              <a:rPr lang="en-US" dirty="0">
                <a:solidFill>
                  <a:srgbClr val="D1D1F1"/>
                </a:solidFill>
              </a:rPr>
              <a:t>, </a:t>
            </a:r>
            <a:r>
              <a:rPr lang="en-US" dirty="0">
                <a:solidFill>
                  <a:srgbClr val="D1D1F1"/>
                </a:solidFill>
                <a:hlinkClick r:id="rId6"/>
              </a:rPr>
              <a:t>in</a:t>
            </a:r>
            <a:r>
              <a:rPr lang="en-US" dirty="0">
                <a:solidFill>
                  <a:srgbClr val="D1D1F1"/>
                </a:solidFill>
              </a:rPr>
              <a:t>)</a:t>
            </a:r>
            <a:br>
              <a:rPr lang="ru-RU" dirty="0">
                <a:solidFill>
                  <a:srgbClr val="D1D1F1"/>
                </a:solidFill>
              </a:rPr>
            </a:br>
            <a:r>
              <a:rPr lang="ru-RU" dirty="0">
                <a:solidFill>
                  <a:srgbClr val="D1D1F1"/>
                </a:solidFill>
              </a:rPr>
              <a:t>- Равенства (==,</a:t>
            </a:r>
            <a:r>
              <a:rPr lang="en-US" dirty="0">
                <a:solidFill>
                  <a:srgbClr val="D1D1F1"/>
                </a:solidFill>
              </a:rPr>
              <a:t> !=, ===, !==</a:t>
            </a:r>
            <a:r>
              <a:rPr lang="ru-RU" dirty="0">
                <a:solidFill>
                  <a:srgbClr val="D1D1F1"/>
                </a:solidFill>
              </a:rPr>
              <a:t>)</a:t>
            </a:r>
            <a:br>
              <a:rPr lang="en-US" dirty="0">
                <a:solidFill>
                  <a:srgbClr val="D1D1F1"/>
                </a:solidFill>
              </a:rPr>
            </a:br>
            <a:r>
              <a:rPr lang="en-US" dirty="0">
                <a:solidFill>
                  <a:srgbClr val="D1D1F1"/>
                </a:solidFill>
              </a:rPr>
              <a:t>- </a:t>
            </a:r>
            <a:r>
              <a:rPr lang="ru-RU" dirty="0">
                <a:solidFill>
                  <a:srgbClr val="D1D1F1"/>
                </a:solidFill>
                <a:hlinkClick r:id="rId7"/>
              </a:rPr>
              <a:t>Логические</a:t>
            </a:r>
            <a:r>
              <a:rPr lang="ru-RU" dirty="0">
                <a:solidFill>
                  <a:srgbClr val="D1D1F1"/>
                </a:solidFill>
              </a:rPr>
              <a:t> (</a:t>
            </a:r>
            <a:r>
              <a:rPr lang="en-US" dirty="0">
                <a:solidFill>
                  <a:srgbClr val="D1D1F1"/>
                </a:solidFill>
              </a:rPr>
              <a:t>&amp;&amp;, ||, </a:t>
            </a:r>
            <a:r>
              <a:rPr lang="en-US" dirty="0">
                <a:solidFill>
                  <a:srgbClr val="D1D1F1"/>
                </a:solidFill>
                <a:hlinkClick r:id="rId8"/>
              </a:rPr>
              <a:t>??</a:t>
            </a:r>
            <a:r>
              <a:rPr lang="ru-RU" dirty="0">
                <a:solidFill>
                  <a:srgbClr val="D1D1F1"/>
                </a:solidFill>
              </a:rPr>
              <a:t>)</a:t>
            </a:r>
            <a:br>
              <a:rPr lang="en-US" dirty="0">
                <a:solidFill>
                  <a:srgbClr val="D1D1F1"/>
                </a:solidFill>
              </a:rPr>
            </a:br>
            <a:r>
              <a:rPr lang="en-US" dirty="0">
                <a:solidFill>
                  <a:srgbClr val="D1D1F1"/>
                </a:solidFill>
              </a:rPr>
              <a:t>- </a:t>
            </a:r>
            <a:r>
              <a:rPr lang="ru-RU" dirty="0">
                <a:solidFill>
                  <a:srgbClr val="D1D1F1"/>
                </a:solidFill>
              </a:rPr>
              <a:t>Присваивания (</a:t>
            </a:r>
            <a:r>
              <a:rPr lang="en-US" dirty="0">
                <a:solidFill>
                  <a:srgbClr val="D1D1F1"/>
                </a:solidFill>
              </a:rPr>
              <a:t>=, +=, -=, %= …</a:t>
            </a:r>
            <a:r>
              <a:rPr lang="ru-RU" dirty="0">
                <a:solidFill>
                  <a:srgbClr val="D1D1F1"/>
                </a:solidFill>
              </a:rPr>
              <a:t>)</a:t>
            </a:r>
            <a:br>
              <a:rPr lang="en-US" dirty="0">
                <a:solidFill>
                  <a:srgbClr val="D1D1F1"/>
                </a:solidFill>
              </a:rPr>
            </a:br>
            <a:r>
              <a:rPr lang="en-US" dirty="0">
                <a:solidFill>
                  <a:srgbClr val="D1D1F1"/>
                </a:solidFill>
              </a:rPr>
              <a:t>- </a:t>
            </a:r>
            <a:r>
              <a:rPr lang="ru-RU" dirty="0">
                <a:solidFill>
                  <a:srgbClr val="D1D1F1"/>
                </a:solidFill>
                <a:hlinkClick r:id="rId9"/>
              </a:rPr>
              <a:t>Запятая</a:t>
            </a:r>
            <a:r>
              <a:rPr lang="ru-RU" dirty="0">
                <a:solidFill>
                  <a:srgbClr val="D1D1F1"/>
                </a:solidFill>
              </a:rPr>
              <a:t>(,)</a:t>
            </a:r>
            <a:endParaRPr lang="ru-RU" sz="1800" i="0" dirty="0">
              <a:solidFill>
                <a:srgbClr val="D1D1F1"/>
              </a:solidFill>
              <a:effectLst/>
              <a:latin typeface="+mn-lt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1453FAE-B523-4BB6-AB5B-671346F347D0}"/>
              </a:ext>
            </a:extLst>
          </p:cNvPr>
          <p:cNvSpPr txBox="1">
            <a:spLocks/>
          </p:cNvSpPr>
          <p:nvPr/>
        </p:nvSpPr>
        <p:spPr>
          <a:xfrm>
            <a:off x="4529889" y="3603242"/>
            <a:ext cx="6827838" cy="8064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D1D1F1"/>
                </a:solidFill>
                <a:effectLst/>
                <a:latin typeface="BlinkMacSystemFont"/>
              </a:rPr>
              <a:t>Ветвление: </a:t>
            </a:r>
            <a:r>
              <a:rPr lang="en-US" sz="3600" b="1" dirty="0">
                <a:solidFill>
                  <a:srgbClr val="D1D1F1"/>
                </a:solidFill>
                <a:effectLst/>
                <a:latin typeface="BlinkMacSystemFont"/>
              </a:rPr>
              <a:t>‘?’</a:t>
            </a:r>
            <a:r>
              <a:rPr lang="ru-RU" sz="3600" b="1" dirty="0">
                <a:solidFill>
                  <a:srgbClr val="D1D1F1"/>
                </a:solidFill>
                <a:latin typeface="BlinkMacSystemFont"/>
              </a:rPr>
              <a:t>, </a:t>
            </a:r>
            <a:r>
              <a:rPr lang="en-US" sz="3600" b="1" dirty="0">
                <a:solidFill>
                  <a:srgbClr val="D1D1F1"/>
                </a:solidFill>
                <a:effectLst/>
                <a:latin typeface="BlinkMacSystemFont"/>
              </a:rPr>
              <a:t>if</a:t>
            </a:r>
            <a:r>
              <a:rPr lang="ru-RU" sz="3600" b="1" dirty="0">
                <a:solidFill>
                  <a:srgbClr val="D1D1F1"/>
                </a:solidFill>
                <a:effectLst/>
                <a:latin typeface="BlinkMacSystemFont"/>
              </a:rPr>
              <a:t>, </a:t>
            </a:r>
            <a:r>
              <a:rPr lang="en-US" sz="3600" b="1" i="0" dirty="0">
                <a:solidFill>
                  <a:srgbClr val="D1D1F1"/>
                </a:solidFill>
                <a:effectLst/>
                <a:latin typeface="+mn-lt"/>
              </a:rPr>
              <a:t>switch</a:t>
            </a:r>
            <a:endParaRPr lang="en-US" sz="3600" b="1" dirty="0">
              <a:solidFill>
                <a:srgbClr val="D1D1F1"/>
              </a:solidFill>
              <a:effectLst/>
              <a:latin typeface="BlinkMacSystemFon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28D046-CE27-44E1-A023-A27953DDEB12}"/>
              </a:ext>
            </a:extLst>
          </p:cNvPr>
          <p:cNvSpPr txBox="1"/>
          <p:nvPr/>
        </p:nvSpPr>
        <p:spPr>
          <a:xfrm>
            <a:off x="1115970" y="427116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D1D1F1"/>
                </a:solidFill>
                <a:effectLst/>
                <a:latin typeface="+mn-lt"/>
              </a:rPr>
              <a:t>- </a:t>
            </a:r>
            <a:r>
              <a:rPr lang="ru-RU" sz="1800" b="1" i="0" dirty="0">
                <a:solidFill>
                  <a:srgbClr val="D1D1F1"/>
                </a:solidFill>
                <a:effectLst/>
                <a:latin typeface="+mn-lt"/>
              </a:rPr>
              <a:t>Тернарный оператор «</a:t>
            </a:r>
            <a:r>
              <a:rPr lang="en-US" sz="1800" b="1" i="0" dirty="0">
                <a:solidFill>
                  <a:srgbClr val="D1D1F1"/>
                </a:solidFill>
                <a:effectLst/>
                <a:latin typeface="+mn-lt"/>
              </a:rPr>
              <a:t>?</a:t>
            </a:r>
            <a:r>
              <a:rPr lang="ru-RU" sz="1800" b="1" i="0" dirty="0">
                <a:solidFill>
                  <a:srgbClr val="D1D1F1"/>
                </a:solidFill>
                <a:effectLst/>
                <a:latin typeface="+mn-lt"/>
              </a:rPr>
              <a:t>» </a:t>
            </a:r>
            <a:br>
              <a:rPr lang="en-US" sz="1800" b="1" i="0" dirty="0">
                <a:solidFill>
                  <a:srgbClr val="D1D1F1"/>
                </a:solidFill>
                <a:effectLst/>
                <a:latin typeface="+mn-lt"/>
              </a:rPr>
            </a:br>
            <a:r>
              <a:rPr lang="ru-RU" sz="1800" b="1" i="0" dirty="0">
                <a:solidFill>
                  <a:srgbClr val="D1D1F1"/>
                </a:solidFill>
                <a:effectLst/>
                <a:latin typeface="+mn-lt"/>
              </a:rPr>
              <a:t>- </a:t>
            </a:r>
            <a:r>
              <a:rPr lang="en-US" sz="1800" b="1" i="0" dirty="0">
                <a:solidFill>
                  <a:srgbClr val="D1D1F1"/>
                </a:solidFill>
                <a:effectLst/>
                <a:latin typeface="+mn-lt"/>
              </a:rPr>
              <a:t>if() {} else {}</a:t>
            </a:r>
            <a:br>
              <a:rPr lang="en-US" sz="1800" b="1" i="0" dirty="0">
                <a:solidFill>
                  <a:srgbClr val="D1D1F1"/>
                </a:solidFill>
                <a:effectLst/>
                <a:latin typeface="+mn-lt"/>
              </a:rPr>
            </a:br>
            <a:r>
              <a:rPr lang="en-US" sz="1800" b="1" i="0" dirty="0">
                <a:solidFill>
                  <a:srgbClr val="D1D1F1"/>
                </a:solidFill>
                <a:effectLst/>
                <a:latin typeface="+mn-lt"/>
              </a:rPr>
              <a:t>- switch</a:t>
            </a:r>
            <a:endParaRPr lang="ru-RU" sz="1800" i="0" dirty="0">
              <a:solidFill>
                <a:srgbClr val="D1D1F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590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37FBA-E6DA-4F42-A75C-9FCEED8E08A8}"/>
              </a:ext>
            </a:extLst>
          </p:cNvPr>
          <p:cNvSpPr txBox="1">
            <a:spLocks/>
          </p:cNvSpPr>
          <p:nvPr/>
        </p:nvSpPr>
        <p:spPr>
          <a:xfrm>
            <a:off x="4529889" y="228767"/>
            <a:ext cx="6827838" cy="8064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>
                <a:solidFill>
                  <a:srgbClr val="D1D1F1"/>
                </a:solidFill>
                <a:latin typeface="+mn-lt"/>
              </a:rPr>
              <a:t>Ресурсы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11707A9-96F6-40DD-8C40-A81F6D099C14}"/>
              </a:ext>
            </a:extLst>
          </p:cNvPr>
          <p:cNvSpPr txBox="1">
            <a:spLocks/>
          </p:cNvSpPr>
          <p:nvPr/>
        </p:nvSpPr>
        <p:spPr>
          <a:xfrm>
            <a:off x="1223376" y="631992"/>
            <a:ext cx="5488085" cy="9401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D1D1F1"/>
                </a:solidFill>
                <a:latin typeface="+mn-lt"/>
                <a:hlinkClick r:id="rId2"/>
              </a:rPr>
              <a:t>learn.javascript.ru</a:t>
            </a:r>
            <a:endParaRPr lang="ru-RU" sz="1200" b="1" dirty="0">
              <a:solidFill>
                <a:srgbClr val="D1D1F1"/>
              </a:solidFill>
              <a:latin typeface="+mn-lt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D1D1F1"/>
                </a:solidFill>
                <a:latin typeface="+mn-lt"/>
                <a:hlinkClick r:id="rId3"/>
              </a:rPr>
              <a:t>metanit.com</a:t>
            </a:r>
            <a:endParaRPr lang="ru-RU" sz="1200" b="1" dirty="0">
              <a:solidFill>
                <a:srgbClr val="D1D1F1"/>
              </a:solidFill>
              <a:latin typeface="+mn-lt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D1D1F1"/>
                </a:solidFill>
                <a:latin typeface="+mn-lt"/>
                <a:hlinkClick r:id="rId4"/>
              </a:rPr>
              <a:t>MDN Web Docs(developer.mozilla.org/</a:t>
            </a:r>
            <a:r>
              <a:rPr lang="en-US" sz="1200" b="1" dirty="0" err="1">
                <a:solidFill>
                  <a:srgbClr val="D1D1F1"/>
                </a:solidFill>
                <a:latin typeface="+mn-lt"/>
                <a:hlinkClick r:id="rId4"/>
              </a:rPr>
              <a:t>ru</a:t>
            </a:r>
            <a:r>
              <a:rPr lang="en-US" sz="1200" b="1" dirty="0">
                <a:solidFill>
                  <a:srgbClr val="D1D1F1"/>
                </a:solidFill>
                <a:latin typeface="+mn-lt"/>
                <a:hlinkClick r:id="rId4"/>
              </a:rPr>
              <a:t>)</a:t>
            </a:r>
            <a:endParaRPr lang="ru-RU" sz="1200" b="1" dirty="0">
              <a:solidFill>
                <a:srgbClr val="D1D1F1"/>
              </a:solidFill>
              <a:latin typeface="+mn-lt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2A019D7-B526-4F01-BEE2-3A3DB5FD8D51}"/>
              </a:ext>
            </a:extLst>
          </p:cNvPr>
          <p:cNvSpPr txBox="1">
            <a:spLocks/>
          </p:cNvSpPr>
          <p:nvPr/>
        </p:nvSpPr>
        <p:spPr>
          <a:xfrm>
            <a:off x="1223376" y="1975339"/>
            <a:ext cx="5488085" cy="39321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b="1" dirty="0">
                <a:solidFill>
                  <a:srgbClr val="D1D1F1"/>
                </a:solidFill>
                <a:latin typeface="+mn-lt"/>
              </a:rPr>
              <a:t>Настроить окружение:</a:t>
            </a:r>
          </a:p>
          <a:p>
            <a:pPr algn="l">
              <a:lnSpc>
                <a:spcPct val="150000"/>
              </a:lnSpc>
            </a:pPr>
            <a:r>
              <a:rPr lang="ru-RU" sz="1200" b="1" dirty="0">
                <a:solidFill>
                  <a:srgbClr val="D1D1F1"/>
                </a:solidFill>
                <a:latin typeface="+mn-lt"/>
              </a:rPr>
              <a:t>     - Установить и настроить Редактор / </a:t>
            </a:r>
            <a:r>
              <a:rPr lang="en-US" sz="1200" b="1" dirty="0">
                <a:solidFill>
                  <a:srgbClr val="D1D1F1"/>
                </a:solidFill>
                <a:latin typeface="+mn-lt"/>
              </a:rPr>
              <a:t>IDE</a:t>
            </a:r>
          </a:p>
          <a:p>
            <a:pPr algn="l">
              <a:lnSpc>
                <a:spcPct val="150000"/>
              </a:lnSpc>
            </a:pPr>
            <a:endParaRPr lang="ru-RU" sz="1200" b="1" dirty="0">
              <a:solidFill>
                <a:srgbClr val="D1D1F1"/>
              </a:solidFill>
              <a:latin typeface="+mn-lt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b="1" dirty="0">
                <a:solidFill>
                  <a:srgbClr val="D1D1F1"/>
                </a:solidFill>
                <a:latin typeface="+mn-lt"/>
                <a:hlinkClick r:id="rId2"/>
              </a:rPr>
              <a:t>Перечитать теорию</a:t>
            </a:r>
            <a:r>
              <a:rPr lang="ru-RU" sz="1200" b="1" dirty="0">
                <a:solidFill>
                  <a:srgbClr val="D1D1F1"/>
                </a:solidFill>
                <a:latin typeface="+mn-lt"/>
              </a:rPr>
              <a:t> (Разделы: 4,5,7,8,9,11,10):</a:t>
            </a:r>
          </a:p>
          <a:p>
            <a:pPr algn="l">
              <a:lnSpc>
                <a:spcPct val="150000"/>
              </a:lnSpc>
            </a:pPr>
            <a:r>
              <a:rPr lang="ru-RU" sz="1200" b="1" dirty="0">
                <a:solidFill>
                  <a:srgbClr val="D1D1F1"/>
                </a:solidFill>
                <a:latin typeface="+mn-lt"/>
              </a:rPr>
              <a:t>     - </a:t>
            </a:r>
            <a:r>
              <a:rPr lang="ru-RU" sz="1200" b="1" dirty="0">
                <a:solidFill>
                  <a:srgbClr val="D1D1F1"/>
                </a:solidFill>
                <a:latin typeface="+mn-lt"/>
                <a:hlinkClick r:id="rId5"/>
              </a:rPr>
              <a:t>Переменные</a:t>
            </a:r>
            <a:endParaRPr lang="ru-RU" sz="1200" b="1" dirty="0">
              <a:solidFill>
                <a:srgbClr val="D1D1F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ru-RU" sz="1200" b="1" dirty="0">
                <a:solidFill>
                  <a:srgbClr val="D1D1F1"/>
                </a:solidFill>
                <a:latin typeface="+mn-lt"/>
              </a:rPr>
              <a:t>     - </a:t>
            </a:r>
            <a:r>
              <a:rPr lang="ru-RU" sz="1200" b="1" dirty="0">
                <a:solidFill>
                  <a:srgbClr val="D1D1F1"/>
                </a:solidFill>
                <a:latin typeface="+mn-lt"/>
                <a:hlinkClick r:id="rId6"/>
              </a:rPr>
              <a:t>Типы данных</a:t>
            </a:r>
            <a:endParaRPr lang="ru-RU" sz="1200" b="1" dirty="0">
              <a:solidFill>
                <a:srgbClr val="D1D1F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ru-RU" sz="1200" b="1" dirty="0">
                <a:solidFill>
                  <a:srgbClr val="D1D1F1"/>
                </a:solidFill>
                <a:latin typeface="+mn-lt"/>
              </a:rPr>
              <a:t>     - </a:t>
            </a:r>
            <a:r>
              <a:rPr lang="ru-RU" sz="1200" b="1" dirty="0">
                <a:solidFill>
                  <a:srgbClr val="D1D1F1"/>
                </a:solidFill>
                <a:latin typeface="+mn-lt"/>
                <a:hlinkClick r:id="rId7"/>
              </a:rPr>
              <a:t>Преобразование типов</a:t>
            </a:r>
            <a:endParaRPr lang="ru-RU" sz="1200" b="1" dirty="0">
              <a:solidFill>
                <a:srgbClr val="D1D1F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ru-RU" sz="1200" b="1" dirty="0">
                <a:solidFill>
                  <a:srgbClr val="D1D1F1"/>
                </a:solidFill>
                <a:latin typeface="+mn-lt"/>
              </a:rPr>
              <a:t>     - </a:t>
            </a:r>
            <a:r>
              <a:rPr lang="ru-RU" sz="1200" b="1" dirty="0">
                <a:solidFill>
                  <a:srgbClr val="D1D1F1"/>
                </a:solidFill>
                <a:latin typeface="+mn-lt"/>
                <a:hlinkClick r:id="rId8"/>
              </a:rPr>
              <a:t>Базовые операторы</a:t>
            </a:r>
            <a:endParaRPr lang="ru-RU" sz="1200" b="1" dirty="0">
              <a:solidFill>
                <a:srgbClr val="D1D1F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ru-RU" sz="1200" b="1" dirty="0">
                <a:solidFill>
                  <a:srgbClr val="D1D1F1"/>
                </a:solidFill>
                <a:latin typeface="+mn-lt"/>
              </a:rPr>
              <a:t>     - </a:t>
            </a:r>
            <a:r>
              <a:rPr lang="ru-RU" sz="1200" b="1" dirty="0">
                <a:solidFill>
                  <a:srgbClr val="D1D1F1"/>
                </a:solidFill>
                <a:latin typeface="+mn-lt"/>
                <a:hlinkClick r:id="rId9"/>
              </a:rPr>
              <a:t>Операторы сравнения</a:t>
            </a:r>
            <a:br>
              <a:rPr lang="ru-RU" sz="1200" b="1" dirty="0">
                <a:solidFill>
                  <a:srgbClr val="D1D1F1"/>
                </a:solidFill>
                <a:latin typeface="+mn-lt"/>
              </a:rPr>
            </a:br>
            <a:r>
              <a:rPr lang="ru-RU" sz="1200" b="1" dirty="0">
                <a:solidFill>
                  <a:srgbClr val="D1D1F1"/>
                </a:solidFill>
                <a:latin typeface="+mn-lt"/>
              </a:rPr>
              <a:t>     - </a:t>
            </a:r>
            <a:r>
              <a:rPr lang="ru-RU" sz="1200" b="1" dirty="0">
                <a:solidFill>
                  <a:srgbClr val="D1D1F1"/>
                </a:solidFill>
                <a:effectLst/>
                <a:latin typeface="BlinkMacSystemFont"/>
                <a:hlinkClick r:id="rId10"/>
              </a:rPr>
              <a:t>Логические операторы</a:t>
            </a:r>
            <a:endParaRPr lang="en-US" sz="1200" b="1" dirty="0">
              <a:solidFill>
                <a:srgbClr val="D1D1F1"/>
              </a:solidFill>
              <a:effectLst/>
              <a:latin typeface="BlinkMacSystemFont"/>
            </a:endParaRP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rgbClr val="D1D1F1"/>
                </a:solidFill>
                <a:latin typeface="BlinkMacSystemFont"/>
              </a:rPr>
              <a:t>      - </a:t>
            </a:r>
            <a:r>
              <a:rPr lang="ru-RU" sz="1200" b="1" dirty="0">
                <a:solidFill>
                  <a:srgbClr val="D1D1F1"/>
                </a:solidFill>
                <a:latin typeface="BlinkMacSystemFont"/>
                <a:hlinkClick r:id="rId11"/>
              </a:rPr>
              <a:t>Условное ветвление кода</a:t>
            </a:r>
            <a:endParaRPr lang="en-US" sz="1200" b="1" dirty="0">
              <a:solidFill>
                <a:srgbClr val="D1D1F1"/>
              </a:solidFill>
              <a:latin typeface="BlinkMacSystemFont"/>
            </a:endParaRPr>
          </a:p>
          <a:p>
            <a:pPr algn="l">
              <a:lnSpc>
                <a:spcPct val="150000"/>
              </a:lnSpc>
            </a:pPr>
            <a:endParaRPr lang="ru-RU" sz="1200" b="1" dirty="0">
              <a:solidFill>
                <a:srgbClr val="D1D1F1"/>
              </a:solidFill>
              <a:latin typeface="+mn-lt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b="1" dirty="0">
                <a:solidFill>
                  <a:srgbClr val="D1D1F1"/>
                </a:solidFill>
                <a:latin typeface="+mn-lt"/>
              </a:rPr>
              <a:t>Практическое задание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200" b="1" dirty="0">
              <a:solidFill>
                <a:srgbClr val="D1D1F1"/>
              </a:solidFill>
              <a:latin typeface="+mn-lt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CB40D2C-87F5-419B-9997-3B5CC7DA8C25}"/>
              </a:ext>
            </a:extLst>
          </p:cNvPr>
          <p:cNvSpPr txBox="1">
            <a:spLocks/>
          </p:cNvSpPr>
          <p:nvPr/>
        </p:nvSpPr>
        <p:spPr>
          <a:xfrm>
            <a:off x="4529889" y="1438442"/>
            <a:ext cx="6827838" cy="8064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b="1" dirty="0">
                <a:solidFill>
                  <a:srgbClr val="D1D1F1"/>
                </a:solidFill>
                <a:latin typeface="+mn-lt"/>
              </a:rPr>
              <a:t>Д/З</a:t>
            </a:r>
            <a:endParaRPr lang="ru-RU" sz="4400" b="1" i="0" dirty="0">
              <a:solidFill>
                <a:srgbClr val="D1D1F1"/>
              </a:solidFill>
              <a:effectLst/>
              <a:latin typeface="+mn-lt"/>
            </a:endParaRPr>
          </a:p>
          <a:p>
            <a:br>
              <a:rPr lang="ru-RU" sz="4400" dirty="0">
                <a:solidFill>
                  <a:srgbClr val="D1D1F1"/>
                </a:solidFill>
                <a:latin typeface="+mn-lt"/>
              </a:rPr>
            </a:br>
            <a:endParaRPr lang="ru-RU" sz="4400" b="1" dirty="0">
              <a:solidFill>
                <a:srgbClr val="D1D1F1"/>
              </a:solidFill>
              <a:latin typeface="+mn-lt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3505ADA-5E60-4B2C-80F5-8F1D895A36E4}"/>
              </a:ext>
            </a:extLst>
          </p:cNvPr>
          <p:cNvSpPr txBox="1">
            <a:spLocks/>
          </p:cNvSpPr>
          <p:nvPr/>
        </p:nvSpPr>
        <p:spPr>
          <a:xfrm>
            <a:off x="5869642" y="5504280"/>
            <a:ext cx="5488085" cy="4032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1200" dirty="0">
                <a:solidFill>
                  <a:srgbClr val="D1D1F1"/>
                </a:solidFill>
                <a:latin typeface="+mn-lt"/>
              </a:rPr>
              <a:t>Тема следующего урока:</a:t>
            </a:r>
            <a:r>
              <a:rPr lang="ru-RU" sz="1200" b="1" dirty="0">
                <a:solidFill>
                  <a:srgbClr val="D1D1F1"/>
                </a:solidFill>
                <a:latin typeface="+mn-lt"/>
              </a:rPr>
              <a:t> </a:t>
            </a:r>
            <a:r>
              <a:rPr lang="en-US" sz="1200" b="1" dirty="0">
                <a:solidFill>
                  <a:srgbClr val="D1D1F1"/>
                </a:solidFill>
                <a:latin typeface="+mn-lt"/>
              </a:rPr>
              <a:t> </a:t>
            </a:r>
            <a:r>
              <a:rPr lang="ru-RU" sz="1400" b="1" dirty="0">
                <a:solidFill>
                  <a:srgbClr val="D1D1F1"/>
                </a:solidFill>
                <a:latin typeface="+mn-lt"/>
                <a:hlinkClick r:id="rId12"/>
              </a:rPr>
              <a:t>Циклы</a:t>
            </a:r>
            <a:endParaRPr lang="ru-RU" sz="1400" b="1" dirty="0">
              <a:solidFill>
                <a:srgbClr val="D1D1F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1425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TM16401375[[fn=Мэдисон]]</Template>
  <TotalTime>831</TotalTime>
  <Words>586</Words>
  <Application>Microsoft Office PowerPoint</Application>
  <PresentationFormat>Широкоэкранный</PresentationFormat>
  <Paragraphs>107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7" baseType="lpstr">
      <vt:lpstr>Arial</vt:lpstr>
      <vt:lpstr>BlinkMacSystemFont</vt:lpstr>
      <vt:lpstr>Calibri</vt:lpstr>
      <vt:lpstr>Consolas</vt:lpstr>
      <vt:lpstr>MS Shell Dlg 2</vt:lpstr>
      <vt:lpstr>Rubik</vt:lpstr>
      <vt:lpstr>verdana</vt:lpstr>
      <vt:lpstr>Wingdings</vt:lpstr>
      <vt:lpstr>Wingdings 3</vt:lpstr>
      <vt:lpstr>zillaslab</vt:lpstr>
      <vt:lpstr>Мэдисон</vt:lpstr>
      <vt:lpstr>Презентация PowerPoint</vt:lpstr>
      <vt:lpstr>Презентация PowerPoint</vt:lpstr>
      <vt:lpstr>Презентация PowerPoint</vt:lpstr>
      <vt:lpstr>Типы данных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Типи данных и операторы</dc:title>
  <dc:creator>User</dc:creator>
  <cp:lastModifiedBy>User</cp:lastModifiedBy>
  <cp:revision>35</cp:revision>
  <dcterms:created xsi:type="dcterms:W3CDTF">2021-08-03T14:19:10Z</dcterms:created>
  <dcterms:modified xsi:type="dcterms:W3CDTF">2021-08-08T14:11:13Z</dcterms:modified>
</cp:coreProperties>
</file>