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A4CB30-D158-49D3-BDAC-45AC71D4552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05/07/18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C0F8E07-CEC5-48A3-824C-E6313C52F3C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programiz.com/python-programming/for-loop" TargetMode="External"/><Relationship Id="rId2" Type="http://schemas.openxmlformats.org/officeDocument/2006/relationships/hyperlink" Target="https://www.programiz.com/python-programming/for-loop" TargetMode="External"/><Relationship Id="rId3" Type="http://schemas.openxmlformats.org/officeDocument/2006/relationships/hyperlink" Target="https://www.programiz.com/python-programming/break-continue" TargetMode="External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python.org/3.7/reference/compound_stmts.html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programiz.com/python-programming/list" TargetMode="External"/><Relationship Id="rId2" Type="http://schemas.openxmlformats.org/officeDocument/2006/relationships/hyperlink" Target="https://www.programiz.com/python-programming/tuple" TargetMode="External"/><Relationship Id="rId3" Type="http://schemas.openxmlformats.org/officeDocument/2006/relationships/hyperlink" Target="https://www.programiz.com/python-programming/string" TargetMode="External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python.org/3.7/reference/compound_stmts.html" TargetMode="Externa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f0000"/>
                </a:solidFill>
                <a:latin typeface="Calibri"/>
              </a:rPr>
              <a:t>if…elif…else statement is used in Python for decision making.</a:t>
            </a:r>
            <a:br/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1980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Python if Statement Syntax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test expression: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statement(s)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1447920" y="3581280"/>
            <a:ext cx="216180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Output: range(0, 10)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print(range(10))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Output: [0, 1, 2, 3, 4, 5, 6, 7, 8, 9]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print(list(range(10)))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Output: [2, 3, 4, 5, 6, 7]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print(list(range(2, 8)))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Output: [2, 5, 8, 11, 14, 17]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print(list(range(2, 20, 3)))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use the range() function in for loops to iterate through a sequence of numbers.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can be combined with the len() function to iterate though a sequence using indexing.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Program to iterate through a list using indexing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genre = ['pop', 'rock', 'jazz']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iterate over the list using index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for i in range(len(genre)):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print("I like", genre[i])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</a:rPr>
              <a:t>for loop with else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for loop can have an optional else block as well. The else part is executed if the items in the sequence used in for loop exhausts.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break statement can be used to stop a for loop. In such case, the else part is ignored.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Hence, a for loop's else part runs if no break occurs.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digits = [0, 1, 5]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for i in digits: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print(i)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else: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print("No items left.")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</a:rPr>
              <a:t>while loop in Python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while loop in Python is used to iterate over a block of code as long as the test expression (condition) is true.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while test_expression: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      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Body of while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2438280" y="2057400"/>
            <a:ext cx="2657160" cy="354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Program to add natural  numbers upto 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sum = 1+2+3+...+n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To take input from the user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 = int(input("Enter n: "))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initialize sum and counter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sum = 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=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while i &lt;= n: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sum = sum + i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= i+1    # update counter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print the sum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print("The sum is", sum)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</a:rPr>
              <a:t>while loop with else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Same as that of 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for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loop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we can have an optional else block with while loop as well.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 else part is executed if the condition in the while loop evaluates to False. The while loop can be terminated with a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break statement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counter = 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while counter &lt; 3: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print("Inside loop")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counter = counter + 1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else: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print("Inside else")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Assignment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Check if a Number is Positive, Negative or 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Check if a Number is Odd or Even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Check Leap Year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Find the Largest Among Three Numbers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Check Prime Number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Print all Prime Numbers in an Interval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Find the Factorial of a Number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Display the multiplication Table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Print the Fibonacci sequence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Program to Check Armstrong Number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Syntax of if...else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57200" y="1600200"/>
            <a:ext cx="8229240" cy="243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test expression: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Body of if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else: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Body of else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4800600" y="1752480"/>
            <a:ext cx="265716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Syntax of if...elif...else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38858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test expression: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Body of if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elif test expression: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Body of elif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else: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Body of else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4267080" y="1371600"/>
            <a:ext cx="3924000" cy="387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if</a:t>
            </a: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 Statements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57200" y="1066680"/>
            <a:ext cx="8229240" cy="505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&gt;&gt;&gt;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= int(input("Please enter an integer: "))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Please enter an integer: 42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&gt;&gt;&gt; if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x &lt; 0: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= 0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print('Negative changed to zero')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elif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x == 0: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print('Zero')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elif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x == 1: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print('Single')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else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print('More')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More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</a:rPr>
              <a:t>for loop in Python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457200" y="1066680"/>
            <a:ext cx="8686440" cy="579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for loop in Python is used to iterate over a sequence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list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tuple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string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or other iterable objects. Iterating over a sequence is called traversal.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Syntax of for Loop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for val in sequence: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          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Body of for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Here, val is the variable that takes the value of the item inside the sequence on each iteration.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2438280" y="1905120"/>
            <a:ext cx="2619000" cy="38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Program to find the sum of all numbers stored in a list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List of numbers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numbers = [6, 5, 3, 8, 4, 2, 5, 4, 11]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variable to store the sum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sum = 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iterate over the list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val in numbers: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sum = sum+val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Output: The sum is 48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print("The sum is", sum)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 Statements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&gt;&gt;&gt;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# Measure some strings: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words = ['cat', 'window', 'defenestrate']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&gt;&gt;&gt; for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w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words: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print(w, len(w))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...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cat 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window 6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defenestrate 12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range() function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generate a sequence of numbers using range() function.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: range(10)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will generate numbers from 0 to 9  (10 numbers).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also define the start, stop and step size as 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range(start,stop,step size).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step size defaults to 1 if not provided.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LibreOffice/6.0.3.2$Linux_X86_64 LibreOffice_project/00m0$Build-2</Application>
  <Words>537</Words>
  <Paragraphs>108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2018-01-03T04:55:47Z</dcterms:created>
  <dc:creator>Admin</dc:creator>
  <dc:description/>
  <dc:language>en-IN</dc:language>
  <cp:lastModifiedBy/>
  <dcterms:modified xsi:type="dcterms:W3CDTF">2018-07-05T14:06:52Z</dcterms:modified>
  <cp:revision>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