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5F9C3DC-580C-48E2-AF16-CCF26C911D0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04/08/18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D49544-A754-45E8-BA56-B6D440FEADA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C3A122-E074-4C28-AE2B-0A8B804CC3A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04/08/18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F0C548-B29F-43B6-8413-1B45E8AC8CD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programiz.com/python-programming/methods/dictionary/clear" TargetMode="External"/><Relationship Id="rId2" Type="http://schemas.openxmlformats.org/officeDocument/2006/relationships/hyperlink" Target="https://www.programiz.com/python-programming/methods/dictionary/copy" TargetMode="External"/><Relationship Id="rId3" Type="http://schemas.openxmlformats.org/officeDocument/2006/relationships/hyperlink" Target="https://www.programiz.com/python-programming/methods/dictionary/fromkeys" TargetMode="External"/><Relationship Id="rId4" Type="http://schemas.openxmlformats.org/officeDocument/2006/relationships/hyperlink" Target="https://www.programiz.com/python-programming/methods/dictionary/get" TargetMode="External"/><Relationship Id="rId5" Type="http://schemas.openxmlformats.org/officeDocument/2006/relationships/hyperlink" Target="https://www.programiz.com/python-programming/methods/dictionary/items" TargetMode="External"/><Relationship Id="rId6" Type="http://schemas.openxmlformats.org/officeDocument/2006/relationships/hyperlink" Target="https://www.programiz.com/python-programming/methods/dictionary/keys" TargetMode="External"/><Relationship Id="rId7" Type="http://schemas.openxmlformats.org/officeDocument/2006/relationships/hyperlink" Target="https://www.programiz.com/python-programming/methods/dictionary/pop" TargetMode="External"/><Relationship Id="rId8" Type="http://schemas.openxmlformats.org/officeDocument/2006/relationships/hyperlink" Target="https://www.programiz.com/python-programming/methods/dictionary/popitem" TargetMode="External"/><Relationship Id="rId9" Type="http://schemas.openxmlformats.org/officeDocument/2006/relationships/hyperlink" Target="https://www.programiz.com/python-programming/methods/dictionary/setdefault" TargetMode="External"/><Relationship Id="rId10" Type="http://schemas.openxmlformats.org/officeDocument/2006/relationships/hyperlink" Target="https://www.programiz.com/python-programming/methods/dictionary/update" TargetMode="External"/><Relationship Id="rId11" Type="http://schemas.openxmlformats.org/officeDocument/2006/relationships/hyperlink" Target="https://www.programiz.com/python-programming/methods/dictionary/values" TargetMode="External"/><Relationship Id="rId1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programiz.com/python-programming/string" TargetMode="External"/><Relationship Id="rId2" Type="http://schemas.openxmlformats.org/officeDocument/2006/relationships/hyperlink" Target="https://www.programiz.com/python-programming/numbers" TargetMode="External"/><Relationship Id="rId3" Type="http://schemas.openxmlformats.org/officeDocument/2006/relationships/hyperlink" Target="https://www.programiz.com/python-programming/tuple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58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Python Dictionary Methods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973800" y="1152000"/>
            <a:ext cx="7246080" cy="733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0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1"/>
              </a:rPr>
              <a:t>clear()</a:t>
            </a:r>
            <a:r>
              <a:rPr b="1" lang="en-IN" sz="1300" spc="-1" strike="noStrike">
                <a:latin typeface="Arial"/>
              </a:rPr>
              <a:t>  Remove all items form the dictionary.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2"/>
              </a:rPr>
              <a:t>copy()</a:t>
            </a:r>
            <a:r>
              <a:rPr b="1" lang="en-IN" sz="1300" spc="-1" strike="noStrike">
                <a:latin typeface="Arial"/>
              </a:rPr>
              <a:t>Return a shallow copy of the dictionary.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3"/>
              </a:rPr>
              <a:t>fromkeys(seq[, v])</a:t>
            </a:r>
            <a:r>
              <a:rPr b="1" lang="en-IN" sz="1300" spc="-1" strike="noStrike">
                <a:latin typeface="Arial"/>
              </a:rPr>
              <a:t> Return a new dictionary with keys from seq and value equal to v(defaults to None).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4"/>
              </a:rPr>
              <a:t>get(key[,d])</a:t>
            </a:r>
            <a:r>
              <a:rPr b="1" lang="en-IN" sz="1300" spc="-1" strike="noStrike">
                <a:latin typeface="Arial"/>
              </a:rPr>
              <a:t> Return the value of key. If key doesnot exit, return d (defaults to None).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5"/>
              </a:rPr>
              <a:t>items()</a:t>
            </a:r>
            <a:r>
              <a:rPr b="1" lang="en-IN" sz="1300" spc="-1" strike="noStrike">
                <a:latin typeface="Arial"/>
              </a:rPr>
              <a:t> Return a new view of the dictionary's items (key, value).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6"/>
              </a:rPr>
              <a:t>keys()</a:t>
            </a:r>
            <a:r>
              <a:rPr b="1" lang="en-IN" sz="1300" spc="-1" strike="noStrike">
                <a:latin typeface="Arial"/>
              </a:rPr>
              <a:t> Return a new view of the dictionary's keys.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7"/>
              </a:rPr>
              <a:t>pop(key[,d])</a:t>
            </a:r>
            <a:r>
              <a:rPr b="1" lang="en-IN" sz="1300" spc="-1" strike="noStrike">
                <a:latin typeface="Arial"/>
              </a:rPr>
              <a:t> Remove the item with key and return its value or d if key is not found. If d is not provided and key is not found, raises KeyError.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8"/>
              </a:rPr>
              <a:t>popitem()</a:t>
            </a:r>
            <a:r>
              <a:rPr b="1" lang="en-IN" sz="1300" spc="-1" strike="noStrike">
                <a:latin typeface="Arial"/>
              </a:rPr>
              <a:t> Remove and return an arbitary item (key, value). Raises KeyError if the dictionary is empty.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9"/>
              </a:rPr>
              <a:t>setdefault(key[,d])</a:t>
            </a:r>
            <a:r>
              <a:rPr b="1" lang="en-IN" sz="1300" spc="-1" strike="noStrike">
                <a:latin typeface="Arial"/>
              </a:rPr>
              <a:t> if key is in the dictionary, return its value. If not, insert key with a value of d and return d (defaults to None).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10"/>
              </a:rPr>
              <a:t>update([other])</a:t>
            </a:r>
            <a:r>
              <a:rPr b="1" lang="en-IN" sz="1300" spc="-1" strike="noStrike">
                <a:latin typeface="Arial"/>
              </a:rPr>
              <a:t> Update the dictionary with the key/value pairs from other, overwriting existing keys.</a:t>
            </a:r>
            <a:endParaRPr b="0" lang="en-IN" sz="1300" spc="-1" strike="noStrike">
              <a:latin typeface="Arial"/>
            </a:endParaRPr>
          </a:p>
          <a:p>
            <a:r>
              <a:rPr b="1" lang="en-IN" sz="1300" spc="-1" strike="noStrike">
                <a:latin typeface="Arial"/>
                <a:hlinkClick r:id="rId11"/>
              </a:rPr>
              <a:t>values()</a:t>
            </a:r>
            <a:r>
              <a:rPr b="1" lang="en-IN" sz="1300" spc="-1" strike="noStrike">
                <a:latin typeface="Arial"/>
              </a:rPr>
              <a:t>Return a new view of the dictionary's values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457200"/>
            <a:ext cx="8229240" cy="96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What is dictionary in Python?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dictionary is an unordered collection of items. While other compound data types have only value as an element, a dictionary has a key: value pair.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Dictionaries are optimized to retrieve values when the key is known.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How to create a dictionary?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Creating a dictionary is as simple as placing items inside curly braces {} separated by comma.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item has a key and the corresponding value expressed as a pair, key: value.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 values can be of any data type and can repeat, keys must be of immutable type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string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number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or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tuple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with immutable elements) and must be unique.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380880"/>
            <a:ext cx="8229240" cy="574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empty dictionary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my_dict = {}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dictionary with integer keys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my_dict = {1: 'apple', 2: 'ball'}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dictionary with mixed keys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my_dict = {'name': 'John', 1: [2, 4, 3]}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using dict()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my_dict = dict({1:'apple', 2:'ball'})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from sequence having each item as a pair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my_dict = dict([(1,'apple'), (2,'ball')])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How to access elements from a dictionary?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 indexing is used with other container types to access values, dictionary uses keys. Key can be used either inside square brackets or with the get() method.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difference while using get() is that it returns None instead of KeyError, if the key is not found.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my_dict = {'name':'Jack', 'age': 26}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print(my_dict['name'])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print(my_dict.get('age'))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Trying to access keys which doesn't exist throws error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my_dict.get('address')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# my_dict['address']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How to change or add elements in a dictionary?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Dictionary are mutable. We can add new items or change the value of existing items using assignment operator.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the key is already present, value gets updated, else a new key: value pair is added to the dictionary.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my_dict = {'name':'Jack', 'age': 26}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update 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my_dict['age'] = 27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print(my_dict)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 add item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my_dict['address'] = 'Downtown'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print(my_dict)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pc="-1" strike="noStrike">
                <a:solidFill>
                  <a:srgbClr val="ce181e"/>
                </a:solidFill>
                <a:latin typeface="Calibri"/>
              </a:rPr>
              <a:t>How to delete or remove elements from a dictionary?</a:t>
            </a:r>
            <a:br/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2600" spc="-1" strike="noStrike">
                <a:latin typeface="Arial"/>
              </a:rPr>
              <a:t>We can remove a particular item in a dictionary by using the method pop(). This method removes as item with the provided key and returns the value.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0" lang="en-IN" sz="2600" spc="-1" strike="noStrike">
                <a:latin typeface="Arial"/>
              </a:rPr>
              <a:t>The method, popitem() can be used to remove and return an arbitrary item (key, value) form the dictionary. All the items can be removed at once using the clear() method.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0" lang="en-IN" sz="2600" spc="-1" strike="noStrike">
                <a:latin typeface="Arial"/>
              </a:rPr>
              <a:t>We can also use the del keyword to remove individual items or the entire dictionary itself.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LibreOffice/6.0.3.2$Linux_X86_64 LibreOffice_project/00m0$Build-2</Application>
  <Words>358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2018-08-04T03:06:23Z</dcterms:created>
  <dc:creator>Lucky</dc:creator>
  <dc:description/>
  <dc:language>en-IN</dc:language>
  <cp:lastModifiedBy/>
  <dcterms:modified xsi:type="dcterms:W3CDTF">2018-08-04T11:48:22Z</dcterms:modified>
  <cp:revision>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