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57120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63804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57120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63804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20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8040" y="176400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20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8040" y="4370040"/>
            <a:ext cx="292068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IN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&lt;date/time&gt;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&lt;footer&gt;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7C9202B-00E0-457E-A821-91B47B1DCC81}" type="slidenum">
              <a:rPr b="0" lang="en-IN" sz="1400" spc="-1" strike="noStrike">
                <a:latin typeface="Noto Sans Regular"/>
              </a:rPr>
              <a:t>&lt;number&gt;</a:t>
            </a:fld>
            <a:r>
              <a:rPr b="0" lang="en-IN" sz="1400" spc="-1" strike="noStrike">
                <a:latin typeface="Noto Sans Regular"/>
              </a:rPr>
              <a:t> / </a:t>
            </a:r>
            <a:fld id="{E2776F30-585D-4A78-94BE-95AD4D80FEF4}" type="slidecount">
              <a:rPr b="0" lang="en-IN" sz="1400" spc="-1" strike="noStrike">
                <a:latin typeface="Noto Sans Regular"/>
              </a:rPr>
              <a:t>16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 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 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521C06E-9F06-4819-AD4D-AC2E22A78280}" type="slidenum">
              <a:rPr b="0" lang="en-IN" sz="1400" spc="-1" strike="noStrike">
                <a:latin typeface="Noto Sans Regular"/>
              </a:rPr>
              <a:t>1</a:t>
            </a:fld>
            <a:r>
              <a:rPr b="0" lang="en-IN" sz="1400" spc="-1" strike="noStrike">
                <a:latin typeface="Noto Sans Regular"/>
              </a:rPr>
              <a:t> / </a:t>
            </a:r>
            <a:fld id="{449AD9C2-B7E2-4E88-910F-AC1F69920EF8}" type="slidecount">
              <a:rPr b="0" lang="en-IN" sz="1400" spc="-1" strike="noStrike">
                <a:latin typeface="Noto Sans Regular"/>
              </a:rPr>
              <a:t>16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E9CB01B-4E17-4047-AE7F-8C5267809AA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20/07/18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E38AE4-97A2-45EF-89D1-B8EA2401FC3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2E957F4-8892-43BB-8979-5D85493936D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20/07/18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EF99172-D08C-4B6E-9076-86980F7DA87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53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5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65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0000"/>
                </a:solidFill>
                <a:latin typeface="Calibri"/>
              </a:rPr>
              <a:t>Python Global, Local and Nonlocal variables</a:t>
            </a:r>
            <a:br/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x = "global“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def foo():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print("x inside :", x)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foo()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print("x outside:", x)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504000"/>
            <a:ext cx="9071640" cy="6248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Modules refer to a file containing Python statements and definitions.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file containing Python code,  for e.g.: example.py, is called a module and its module name would be example.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use modules to break down large programs into small manageable and organized files. Furthermore, modules provide reusability of code.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Python Module example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def add(a, b):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"""This program adds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two numbers and return the result"""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result = a + b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return result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the following and save it as example.py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How to import modules in Python?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04000" y="1343880"/>
            <a:ext cx="9071640" cy="5408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can import the definitions inside a module to another module or the interactive interpreter in Python.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use the import keyword to do this.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import our previously defined module example we type the following in the Python prompt.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&gt;&gt;&gt; import 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Using the module name we can access the function using dot (.) operation. For example: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&gt;&gt;&gt; example.add(4,5.5)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9.5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Python import statement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0" y="1764000"/>
            <a:ext cx="10079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can import a module using import statement and access the definitions inside it using the dot operator as described above.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Here is an example.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import statement 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to import standard module math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import math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print("The value of pi is", math.pi)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Import with renaming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can import a module by renaming it as follows.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import module by renaming it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import math as 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print("The value of pi is", m.pi)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Python from...import statement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import only pi from math module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from math import pi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print("The valu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could have imported multiple attributes as follows.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&gt;&gt;&gt; from math import pi, 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&gt;&gt;&gt; pi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3.141592653589793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&gt;&gt;&gt; 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2.718281828459045e of pi is", pi)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Import all names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04000" y="1764000"/>
            <a:ext cx="9575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can import all names(definitions) from a module using the following construct.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import all names from the standard module math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from math import *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print("The value of pi is", pi)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x = "global“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def foo():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x = x * 2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print(x)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foo()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756000"/>
            <a:ext cx="9071640" cy="599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Local Variables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variable declared inside the function's body or in the local scope is known as local variable.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def foo():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y = "local“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foo()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print(y)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def foo():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y = "local"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print(y)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foo()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global Keyword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20000" y="1440000"/>
            <a:ext cx="8640000" cy="510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In Python, global keyword allows you to modify the variable outside of the current scope. 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It is used to create a global variable and make changes to the variable in a local context.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Rules of global Keyword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60000" y="151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basic rules for global keyword in Python are: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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When we create a variable inside a function, it’s local by default.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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When we define a variable outside of a function, it’s global by default. You don’t have to use global keyword.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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We use global keyword to read and write a global variable inside a function.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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Use of global keyword outside a function has no effect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 = "global“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def foo():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global x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 = "local"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 = x * 2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print(x)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print(y)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foo()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20000" y="300960"/>
            <a:ext cx="8855640" cy="77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Example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720000" y="1080000"/>
            <a:ext cx="8640000" cy="546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c = 1 # global variable</a:t>
            </a:r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def add():</a:t>
            </a:r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print(c)</a:t>
            </a:r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  <a:p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Add()</a:t>
            </a:r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-----------------------------------------------------------------------------------</a:t>
            </a:r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c = 1 # global variable  </a:t>
            </a:r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def add():</a:t>
            </a:r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c = c + 2 # increment c by 2</a:t>
            </a:r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print(c)</a:t>
            </a:r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  <a:p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000" spc="-1" strike="noStrike">
                <a:solidFill>
                  <a:srgbClr val="333333"/>
                </a:solidFill>
                <a:latin typeface="Noto Sans Regular"/>
              </a:rPr>
              <a:t>add()</a:t>
            </a:r>
            <a:endParaRPr b="0" lang="en-IN" sz="20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 = 0 # global variable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def add():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global c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 = c + 2 # increment by 2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print("Inside add():", c)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add()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print("In main:", c)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756000" y="2348280"/>
            <a:ext cx="8567640" cy="162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Modules in Python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12000" y="4284000"/>
            <a:ext cx="7055640" cy="1931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2018-07-20T10:38:47Z</dcterms:created>
  <dc:creator/>
  <dc:description/>
  <dc:language>en-IN</dc:language>
  <cp:lastModifiedBy/>
  <dcterms:modified xsi:type="dcterms:W3CDTF">2018-07-20T10:55:11Z</dcterms:modified>
  <cp:revision>3</cp:revision>
  <dc:subject/>
  <dc:title>Impress</dc:title>
</cp:coreProperties>
</file>