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20F-AB5C-4651-AB5A-456AAB56ADDF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9714-7DDA-4C15-B952-EF10C236A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20F-AB5C-4651-AB5A-456AAB56ADDF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9714-7DDA-4C15-B952-EF10C236A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20F-AB5C-4651-AB5A-456AAB56ADDF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9714-7DDA-4C15-B952-EF10C236A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20F-AB5C-4651-AB5A-456AAB56ADDF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9714-7DDA-4C15-B952-EF10C236A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20F-AB5C-4651-AB5A-456AAB56ADDF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9714-7DDA-4C15-B952-EF10C236A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20F-AB5C-4651-AB5A-456AAB56ADDF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9714-7DDA-4C15-B952-EF10C236A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20F-AB5C-4651-AB5A-456AAB56ADDF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9714-7DDA-4C15-B952-EF10C236A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20F-AB5C-4651-AB5A-456AAB56ADDF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9714-7DDA-4C15-B952-EF10C236A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20F-AB5C-4651-AB5A-456AAB56ADDF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9714-7DDA-4C15-B952-EF10C236A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20F-AB5C-4651-AB5A-456AAB56ADDF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9714-7DDA-4C15-B952-EF10C236A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20F-AB5C-4651-AB5A-456AAB56ADDF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9714-7DDA-4C15-B952-EF10C236A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5020F-AB5C-4651-AB5A-456AAB56ADDF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E9714-7DDA-4C15-B952-EF10C236A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for-loo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methods/list/index" TargetMode="External"/><Relationship Id="rId13" Type="http://schemas.openxmlformats.org/officeDocument/2006/relationships/hyperlink" Target="https://www.programiz.com/python-programming/methods/built-in/len" TargetMode="External"/><Relationship Id="rId18" Type="http://schemas.openxmlformats.org/officeDocument/2006/relationships/hyperlink" Target="https://www.programiz.com/python-programming/methods/built-in/sum" TargetMode="External"/><Relationship Id="rId3" Type="http://schemas.openxmlformats.org/officeDocument/2006/relationships/hyperlink" Target="https://www.programiz.com/python-programming/methods/list/extend" TargetMode="External"/><Relationship Id="rId7" Type="http://schemas.openxmlformats.org/officeDocument/2006/relationships/hyperlink" Target="https://www.programiz.com/python-programming/methods/list/clear" TargetMode="External"/><Relationship Id="rId12" Type="http://schemas.openxmlformats.org/officeDocument/2006/relationships/hyperlink" Target="https://www.programiz.com/python-programming/methods/list/copy" TargetMode="External"/><Relationship Id="rId17" Type="http://schemas.openxmlformats.org/officeDocument/2006/relationships/hyperlink" Target="https://www.programiz.com/python-programming/methods/built-in/sorted" TargetMode="External"/><Relationship Id="rId2" Type="http://schemas.openxmlformats.org/officeDocument/2006/relationships/hyperlink" Target="https://www.programiz.com/python-programming/methods/list/append" TargetMode="External"/><Relationship Id="rId16" Type="http://schemas.openxmlformats.org/officeDocument/2006/relationships/hyperlink" Target="https://www.programiz.com/python-programming/methods/built-in/m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python-programming/methods/list/pop" TargetMode="External"/><Relationship Id="rId11" Type="http://schemas.openxmlformats.org/officeDocument/2006/relationships/hyperlink" Target="https://www.programiz.com/python-programming/methods/list/reverse" TargetMode="External"/><Relationship Id="rId5" Type="http://schemas.openxmlformats.org/officeDocument/2006/relationships/hyperlink" Target="https://www.programiz.com/python-programming/methods/list/remove" TargetMode="External"/><Relationship Id="rId15" Type="http://schemas.openxmlformats.org/officeDocument/2006/relationships/hyperlink" Target="https://www.programiz.com/python-programming/methods/built-in/max" TargetMode="External"/><Relationship Id="rId10" Type="http://schemas.openxmlformats.org/officeDocument/2006/relationships/hyperlink" Target="https://www.programiz.com/python-programming/methods/list/sort" TargetMode="External"/><Relationship Id="rId4" Type="http://schemas.openxmlformats.org/officeDocument/2006/relationships/hyperlink" Target="https://www.programiz.com/python-programming/methods/list/insert" TargetMode="External"/><Relationship Id="rId9" Type="http://schemas.openxmlformats.org/officeDocument/2006/relationships/hyperlink" Target="https://www.programiz.com/python-programming/methods/list/count" TargetMode="External"/><Relationship Id="rId14" Type="http://schemas.openxmlformats.org/officeDocument/2006/relationships/hyperlink" Target="https://www.programiz.com/python-programming/methods/built-in/lis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tuple" TargetMode="External"/><Relationship Id="rId2" Type="http://schemas.openxmlformats.org/officeDocument/2006/relationships/hyperlink" Target="https://www.programiz.com/python-programming/st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Lis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09600"/>
            <a:ext cx="704850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/>
              <a:t>We can also use + operator to combine two </a:t>
            </a:r>
            <a:r>
              <a:rPr lang="en-US" dirty="0" smtClean="0"/>
              <a:t>lists</a:t>
            </a:r>
            <a:r>
              <a:rPr lang="en-US" dirty="0"/>
              <a:t>. This is also called concatenation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odd = [1, 3, 5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# Output: [1, 3, 5, 9, 7, 5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print(odd + [9, 7, 5])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Output: ["re", "re", "re"]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print</a:t>
            </a:r>
            <a:r>
              <a:rPr lang="en-US" dirty="0">
                <a:solidFill>
                  <a:srgbClr val="FF0000"/>
                </a:solidFill>
              </a:rPr>
              <a:t>(["re"] * 3)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insert one item at a desired location by using the method </a:t>
            </a:r>
            <a:r>
              <a:rPr lang="en-US" dirty="0" smtClean="0"/>
              <a:t>insert()</a:t>
            </a:r>
            <a:r>
              <a:rPr lang="en-US" dirty="0"/>
              <a:t> or insert multiple items by squeezing it into an empty slice of a list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odd = [1, 9]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odd.insert</a:t>
            </a:r>
            <a:r>
              <a:rPr lang="en-US" dirty="0" smtClean="0">
                <a:solidFill>
                  <a:srgbClr val="FF0000"/>
                </a:solidFill>
              </a:rPr>
              <a:t>(1,3)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# Output: [1, 3, 9]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print(odd)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odd[2:2] = [5, 7]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# Output: [1, 3, 5, 7, 9]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print(odd)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How to delete or remove elements from a list?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We can delete one or more items from a list using the keyword del. It can even delete the list entirely</a:t>
            </a:r>
            <a:r>
              <a:rPr lang="en-US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2590800"/>
            <a:ext cx="5867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mylist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 ['</a:t>
            </a:r>
            <a:r>
              <a:rPr lang="en-US" dirty="0" err="1" smtClean="0">
                <a:solidFill>
                  <a:srgbClr val="FF0000"/>
                </a:solidFill>
              </a:rPr>
              <a:t>p','r','o','b','l','e','m</a:t>
            </a:r>
            <a:r>
              <a:rPr lang="en-US" dirty="0" smtClean="0">
                <a:solidFill>
                  <a:srgbClr val="FF0000"/>
                </a:solidFill>
              </a:rPr>
              <a:t>‘]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# delete one item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del </a:t>
            </a:r>
            <a:r>
              <a:rPr lang="en-US" dirty="0" err="1" smtClean="0">
                <a:solidFill>
                  <a:srgbClr val="FF0000"/>
                </a:solidFill>
              </a:rPr>
              <a:t>mylist</a:t>
            </a:r>
            <a:r>
              <a:rPr lang="en-US" dirty="0" smtClean="0">
                <a:solidFill>
                  <a:srgbClr val="FF0000"/>
                </a:solidFill>
              </a:rPr>
              <a:t>[2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# Output: ['p', 'r', 'b', 'l', 'e', 'm']   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mylist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# delete multiple items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del </a:t>
            </a:r>
            <a:r>
              <a:rPr lang="en-US" dirty="0" err="1" smtClean="0">
                <a:solidFill>
                  <a:srgbClr val="FF0000"/>
                </a:solidFill>
              </a:rPr>
              <a:t>mylist</a:t>
            </a:r>
            <a:r>
              <a:rPr lang="en-US" dirty="0" smtClean="0">
                <a:solidFill>
                  <a:srgbClr val="FF0000"/>
                </a:solidFill>
              </a:rPr>
              <a:t>[1:5</a:t>
            </a:r>
            <a:r>
              <a:rPr lang="en-US" dirty="0" smtClean="0">
                <a:solidFill>
                  <a:srgbClr val="FF0000"/>
                </a:solidFill>
              </a:rPr>
              <a:t>] 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# Output: ['p', 'm']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mylist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# delete entire list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del </a:t>
            </a:r>
            <a:r>
              <a:rPr lang="en-US" dirty="0" err="1" smtClean="0">
                <a:solidFill>
                  <a:srgbClr val="FF0000"/>
                </a:solidFill>
              </a:rPr>
              <a:t>mylist</a:t>
            </a:r>
            <a:r>
              <a:rPr lang="en-US" dirty="0" smtClean="0">
                <a:solidFill>
                  <a:srgbClr val="FF0000"/>
                </a:solidFill>
              </a:rPr>
              <a:t>     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# Error: List not defined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mylist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can use remove() method to remove the given item or pop() method to remove an item at the given index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my_list.remove</a:t>
            </a:r>
            <a:r>
              <a:rPr lang="en-US" dirty="0" smtClean="0">
                <a:solidFill>
                  <a:srgbClr val="FF0000"/>
                </a:solidFill>
              </a:rPr>
              <a:t>('p</a:t>
            </a:r>
            <a:r>
              <a:rPr lang="en-US" dirty="0" smtClean="0">
                <a:solidFill>
                  <a:srgbClr val="FF0000"/>
                </a:solidFill>
              </a:rPr>
              <a:t>')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print(my_list.pop(1))</a:t>
            </a:r>
          </a:p>
          <a:p>
            <a:r>
              <a:rPr lang="en-US" dirty="0" smtClean="0"/>
              <a:t>The pop() method removes and returns the last item if index is not provided. This helps us implement lists as stacks (first in, last out data structure).</a:t>
            </a:r>
          </a:p>
          <a:p>
            <a:r>
              <a:rPr lang="en-US" dirty="0" smtClean="0"/>
              <a:t>We can also use the clear() method to empty a list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my_list.clear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List </a:t>
            </a:r>
            <a:r>
              <a:rPr lang="en-US" b="1" dirty="0" smtClean="0"/>
              <a:t>Comprehension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List comprehension is an elegant and concise way to create new list from an existing list in Python.</a:t>
            </a:r>
          </a:p>
          <a:p>
            <a:r>
              <a:rPr lang="en-US" dirty="0" smtClean="0"/>
              <a:t>List comprehension consists of an expression followed by </a:t>
            </a:r>
            <a:r>
              <a:rPr lang="en-US" dirty="0" smtClean="0">
                <a:hlinkClick r:id="rId2" tooltip="Python for Loop"/>
              </a:rPr>
              <a:t>for statement</a:t>
            </a:r>
            <a:r>
              <a:rPr lang="en-US" dirty="0" smtClean="0"/>
              <a:t> inside square brackets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pow2 </a:t>
            </a:r>
            <a:r>
              <a:rPr lang="en-US" dirty="0" smtClean="0">
                <a:solidFill>
                  <a:srgbClr val="FF0000"/>
                </a:solidFill>
              </a:rPr>
              <a:t>= [2 ** x for x in range(10)]</a:t>
            </a:r>
          </a:p>
          <a:p>
            <a:r>
              <a:rPr lang="en-US" dirty="0" smtClean="0"/>
              <a:t># Output: [1, 2, 4, 8, 16, 32, 64, 128, 256, 512</a:t>
            </a:r>
            <a:r>
              <a:rPr lang="en-US" dirty="0" smtClean="0"/>
              <a:t>]</a:t>
            </a:r>
          </a:p>
          <a:p>
            <a:r>
              <a:rPr lang="en-US" dirty="0" smtClean="0"/>
              <a:t>print(pow2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Iterating Through a List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fruit in ['</a:t>
            </a:r>
            <a:r>
              <a:rPr lang="en-US" dirty="0" err="1" smtClean="0"/>
              <a:t>apple','banana','mango</a:t>
            </a:r>
            <a:r>
              <a:rPr lang="en-US" dirty="0" smtClean="0"/>
              <a:t>']:    print("I </a:t>
            </a:r>
            <a:r>
              <a:rPr lang="en-US" dirty="0" err="1" smtClean="0"/>
              <a:t>like",fruit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Python List Methods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hlinkClick r:id="rId2" tooltip="Python List append()"/>
              </a:rPr>
              <a:t>append()</a:t>
            </a:r>
            <a:r>
              <a:rPr lang="en-US" dirty="0" smtClean="0">
                <a:hlinkClick r:id="rId2" tooltip="Python List append()"/>
              </a:rPr>
              <a:t> - Add an element to the end of the </a:t>
            </a:r>
            <a:r>
              <a:rPr lang="en-US" dirty="0" smtClean="0">
                <a:hlinkClick r:id="rId2" tooltip="Python List append()"/>
              </a:rPr>
              <a:t>list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hlinkClick r:id="rId3" tooltip="Python List extend()"/>
              </a:rPr>
              <a:t>extend</a:t>
            </a:r>
            <a:r>
              <a:rPr lang="en-US" b="1" dirty="0" smtClean="0">
                <a:hlinkClick r:id="rId3" tooltip="Python List extend()"/>
              </a:rPr>
              <a:t>()</a:t>
            </a:r>
            <a:r>
              <a:rPr lang="en-US" dirty="0" smtClean="0">
                <a:hlinkClick r:id="rId3" tooltip="Python List extend()"/>
              </a:rPr>
              <a:t> - Add all elements of a list to the another </a:t>
            </a:r>
            <a:r>
              <a:rPr lang="en-US" dirty="0" smtClean="0">
                <a:hlinkClick r:id="rId3" tooltip="Python List extend()"/>
              </a:rPr>
              <a:t>list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hlinkClick r:id="rId4" tooltip="Python List index()"/>
              </a:rPr>
              <a:t>insert</a:t>
            </a:r>
            <a:r>
              <a:rPr lang="en-US" b="1" dirty="0" smtClean="0">
                <a:hlinkClick r:id="rId4" tooltip="Python List index()"/>
              </a:rPr>
              <a:t>()</a:t>
            </a:r>
            <a:r>
              <a:rPr lang="en-US" dirty="0" smtClean="0">
                <a:hlinkClick r:id="rId4" tooltip="Python List index()"/>
              </a:rPr>
              <a:t> - Insert an item at the defined </a:t>
            </a:r>
            <a:r>
              <a:rPr lang="en-US" dirty="0" smtClean="0">
                <a:hlinkClick r:id="rId4" tooltip="Python List index()"/>
              </a:rPr>
              <a:t>index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hlinkClick r:id="rId5" tooltip="Python List remove()"/>
              </a:rPr>
              <a:t>remove</a:t>
            </a:r>
            <a:r>
              <a:rPr lang="en-US" b="1" dirty="0" smtClean="0">
                <a:hlinkClick r:id="rId5" tooltip="Python List remove()"/>
              </a:rPr>
              <a:t>()</a:t>
            </a:r>
            <a:r>
              <a:rPr lang="en-US" dirty="0" smtClean="0">
                <a:hlinkClick r:id="rId5" tooltip="Python List remove()"/>
              </a:rPr>
              <a:t> - Removes an item from the </a:t>
            </a:r>
            <a:r>
              <a:rPr lang="en-US" dirty="0" smtClean="0">
                <a:hlinkClick r:id="rId5" tooltip="Python List remove()"/>
              </a:rPr>
              <a:t>list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hlinkClick r:id="rId6" tooltip="Python List pop()"/>
              </a:rPr>
              <a:t>pop</a:t>
            </a:r>
            <a:r>
              <a:rPr lang="en-US" b="1" dirty="0" smtClean="0">
                <a:hlinkClick r:id="rId6" tooltip="Python List pop()"/>
              </a:rPr>
              <a:t>()</a:t>
            </a:r>
            <a:r>
              <a:rPr lang="en-US" dirty="0" smtClean="0">
                <a:hlinkClick r:id="rId6" tooltip="Python List pop()"/>
              </a:rPr>
              <a:t> - Removes and returns an element at the given </a:t>
            </a:r>
            <a:r>
              <a:rPr lang="en-US" dirty="0" smtClean="0">
                <a:hlinkClick r:id="rId6" tooltip="Python List pop()"/>
              </a:rPr>
              <a:t>index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hlinkClick r:id="rId7" tooltip="Python List clear()"/>
              </a:rPr>
              <a:t>clear</a:t>
            </a:r>
            <a:r>
              <a:rPr lang="en-US" b="1" dirty="0" smtClean="0">
                <a:hlinkClick r:id="rId7" tooltip="Python List clear()"/>
              </a:rPr>
              <a:t>()</a:t>
            </a:r>
            <a:r>
              <a:rPr lang="en-US" dirty="0" smtClean="0">
                <a:hlinkClick r:id="rId7" tooltip="Python List clear()"/>
              </a:rPr>
              <a:t> - Removes all items from the </a:t>
            </a:r>
            <a:r>
              <a:rPr lang="en-US" dirty="0" smtClean="0">
                <a:hlinkClick r:id="rId7" tooltip="Python List clear()"/>
              </a:rPr>
              <a:t>list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hlinkClick r:id="rId8" tooltip="Python List index()"/>
              </a:rPr>
              <a:t>index</a:t>
            </a:r>
            <a:r>
              <a:rPr lang="en-US" b="1" dirty="0" smtClean="0">
                <a:hlinkClick r:id="rId8" tooltip="Python List index()"/>
              </a:rPr>
              <a:t>()</a:t>
            </a:r>
            <a:r>
              <a:rPr lang="en-US" dirty="0" smtClean="0">
                <a:hlinkClick r:id="rId8" tooltip="Python List index()"/>
              </a:rPr>
              <a:t> - Returns the index of the first matched </a:t>
            </a:r>
            <a:r>
              <a:rPr lang="en-US" dirty="0" smtClean="0">
                <a:hlinkClick r:id="rId8" tooltip="Python List index()"/>
              </a:rPr>
              <a:t>item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hlinkClick r:id="rId9" tooltip="Python List count()"/>
              </a:rPr>
              <a:t>count</a:t>
            </a:r>
            <a:r>
              <a:rPr lang="en-US" b="1" dirty="0" smtClean="0">
                <a:hlinkClick r:id="rId9" tooltip="Python List count()"/>
              </a:rPr>
              <a:t>()</a:t>
            </a:r>
            <a:r>
              <a:rPr lang="en-US" dirty="0" smtClean="0">
                <a:hlinkClick r:id="rId9" tooltip="Python List count()"/>
              </a:rPr>
              <a:t> - Returns the count of number of items passed as an </a:t>
            </a:r>
            <a:r>
              <a:rPr lang="en-US" dirty="0" smtClean="0">
                <a:hlinkClick r:id="rId9" tooltip="Python List count()"/>
              </a:rPr>
              <a:t>argument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hlinkClick r:id="rId10" tooltip="Python List sort()"/>
              </a:rPr>
              <a:t>sort</a:t>
            </a:r>
            <a:r>
              <a:rPr lang="en-US" b="1" dirty="0" smtClean="0">
                <a:hlinkClick r:id="rId10" tooltip="Python List sort()"/>
              </a:rPr>
              <a:t>()</a:t>
            </a:r>
            <a:r>
              <a:rPr lang="en-US" dirty="0" smtClean="0">
                <a:hlinkClick r:id="rId10" tooltip="Python List sort()"/>
              </a:rPr>
              <a:t> - Sort items in a list in ascending </a:t>
            </a:r>
            <a:r>
              <a:rPr lang="en-US" dirty="0" smtClean="0">
                <a:hlinkClick r:id="rId10" tooltip="Python List sort()"/>
              </a:rPr>
              <a:t>order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hlinkClick r:id="rId11" tooltip="Python List reverse()"/>
              </a:rPr>
              <a:t>reverse</a:t>
            </a:r>
            <a:r>
              <a:rPr lang="en-US" b="1" dirty="0" smtClean="0">
                <a:hlinkClick r:id="rId11" tooltip="Python List reverse()"/>
              </a:rPr>
              <a:t>()</a:t>
            </a:r>
            <a:r>
              <a:rPr lang="en-US" dirty="0" smtClean="0">
                <a:hlinkClick r:id="rId11" tooltip="Python List reverse()"/>
              </a:rPr>
              <a:t> - Reverse the order of items in the </a:t>
            </a:r>
            <a:r>
              <a:rPr lang="en-US" dirty="0" smtClean="0">
                <a:hlinkClick r:id="rId11" tooltip="Python List reverse()"/>
              </a:rPr>
              <a:t>list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hlinkClick r:id="rId12" tooltip="Python List copy()"/>
              </a:rPr>
              <a:t>copy</a:t>
            </a:r>
            <a:r>
              <a:rPr lang="en-US" b="1" dirty="0" smtClean="0">
                <a:hlinkClick r:id="rId12" tooltip="Python List copy()"/>
              </a:rPr>
              <a:t>()</a:t>
            </a:r>
            <a:r>
              <a:rPr lang="en-US" dirty="0" smtClean="0">
                <a:hlinkClick r:id="rId12" tooltip="Python List copy()"/>
              </a:rPr>
              <a:t> - Returns a shallow copy of the </a:t>
            </a:r>
            <a:r>
              <a:rPr lang="en-US" dirty="0" smtClean="0">
                <a:hlinkClick r:id="rId12" tooltip="Python List copy()"/>
              </a:rPr>
              <a:t>list</a:t>
            </a:r>
            <a:endParaRPr lang="en-US" dirty="0" smtClean="0"/>
          </a:p>
          <a:p>
            <a:pPr>
              <a:buNone/>
            </a:pPr>
            <a:r>
              <a:rPr lang="en-US" u="sng" dirty="0" err="1" smtClean="0">
                <a:hlinkClick r:id="rId13" tooltip="Python len()"/>
              </a:rPr>
              <a:t>len</a:t>
            </a:r>
            <a:r>
              <a:rPr lang="en-US" u="sng" dirty="0" smtClean="0">
                <a:hlinkClick r:id="rId13" tooltip="Python len()"/>
              </a:rPr>
              <a:t>()</a:t>
            </a:r>
            <a:r>
              <a:rPr lang="en-US" u="sng" dirty="0" smtClean="0"/>
              <a:t>-Return </a:t>
            </a:r>
            <a:r>
              <a:rPr lang="en-US" u="sng" dirty="0" smtClean="0"/>
              <a:t>the length (the number of items) in the list</a:t>
            </a:r>
            <a:r>
              <a:rPr lang="en-US" u="sng" dirty="0" smtClean="0"/>
              <a:t>.</a:t>
            </a:r>
          </a:p>
          <a:p>
            <a:pPr>
              <a:buNone/>
            </a:pPr>
            <a:r>
              <a:rPr lang="en-US" u="sng" dirty="0" smtClean="0">
                <a:hlinkClick r:id="rId14" tooltip="Python list()"/>
              </a:rPr>
              <a:t>list()</a:t>
            </a:r>
            <a:r>
              <a:rPr lang="en-US" u="sng" dirty="0" smtClean="0"/>
              <a:t>-Convert </a:t>
            </a:r>
            <a:r>
              <a:rPr lang="en-US" u="sng" dirty="0" smtClean="0"/>
              <a:t>an </a:t>
            </a:r>
            <a:r>
              <a:rPr lang="en-US" u="sng" dirty="0" err="1" smtClean="0"/>
              <a:t>iterable</a:t>
            </a:r>
            <a:r>
              <a:rPr lang="en-US" u="sng" dirty="0" smtClean="0"/>
              <a:t> (</a:t>
            </a:r>
            <a:r>
              <a:rPr lang="en-US" u="sng" dirty="0" err="1" smtClean="0"/>
              <a:t>tuple</a:t>
            </a:r>
            <a:r>
              <a:rPr lang="en-US" u="sng" dirty="0" smtClean="0"/>
              <a:t>, string, set, dictionary) to a list</a:t>
            </a:r>
            <a:r>
              <a:rPr lang="en-US" u="sng" dirty="0" smtClean="0"/>
              <a:t>.</a:t>
            </a:r>
          </a:p>
          <a:p>
            <a:pPr>
              <a:buNone/>
            </a:pPr>
            <a:r>
              <a:rPr lang="en-US" u="sng" dirty="0" smtClean="0">
                <a:hlinkClick r:id="rId15" tooltip="Python max()"/>
              </a:rPr>
              <a:t>max()</a:t>
            </a:r>
            <a:r>
              <a:rPr lang="en-US" u="sng" dirty="0" smtClean="0"/>
              <a:t>-Return </a:t>
            </a:r>
            <a:r>
              <a:rPr lang="en-US" u="sng" dirty="0" smtClean="0"/>
              <a:t>the largest item in the list</a:t>
            </a:r>
            <a:r>
              <a:rPr lang="en-US" u="sng" dirty="0" smtClean="0"/>
              <a:t>.</a:t>
            </a:r>
          </a:p>
          <a:p>
            <a:pPr>
              <a:buNone/>
            </a:pPr>
            <a:r>
              <a:rPr lang="en-US" u="sng" dirty="0" smtClean="0">
                <a:hlinkClick r:id="rId16" tooltip="Python min()"/>
              </a:rPr>
              <a:t>min()</a:t>
            </a:r>
            <a:r>
              <a:rPr lang="en-US" u="sng" dirty="0" smtClean="0"/>
              <a:t>-Return </a:t>
            </a:r>
            <a:r>
              <a:rPr lang="en-US" u="sng" dirty="0" smtClean="0"/>
              <a:t>the smallest item in the </a:t>
            </a:r>
            <a:r>
              <a:rPr lang="en-US" u="sng" dirty="0" smtClean="0"/>
              <a:t>list</a:t>
            </a:r>
          </a:p>
          <a:p>
            <a:pPr>
              <a:buNone/>
            </a:pPr>
            <a:r>
              <a:rPr lang="en-US" u="sng" dirty="0" smtClean="0">
                <a:hlinkClick r:id="rId17" tooltip="Python sorted()"/>
              </a:rPr>
              <a:t>sorted()</a:t>
            </a:r>
            <a:r>
              <a:rPr lang="en-US" u="sng" dirty="0" smtClean="0"/>
              <a:t>-Return </a:t>
            </a:r>
            <a:r>
              <a:rPr lang="en-US" u="sng" dirty="0" smtClean="0"/>
              <a:t>a new sorted list (does not sort the list itself</a:t>
            </a:r>
            <a:r>
              <a:rPr lang="en-US" u="sng" dirty="0" smtClean="0"/>
              <a:t>).</a:t>
            </a:r>
          </a:p>
          <a:p>
            <a:pPr>
              <a:buNone/>
            </a:pPr>
            <a:r>
              <a:rPr lang="en-US" u="sng" dirty="0" smtClean="0">
                <a:hlinkClick r:id="rId18" tooltip="Python sum()"/>
              </a:rPr>
              <a:t>sum( )</a:t>
            </a:r>
            <a:r>
              <a:rPr lang="en-US" u="sng" dirty="0" smtClean="0"/>
              <a:t>-Return </a:t>
            </a:r>
            <a:r>
              <a:rPr lang="en-US" u="sng" dirty="0" smtClean="0"/>
              <a:t>the sum of all elements in the list.</a:t>
            </a:r>
            <a:endParaRPr lang="en-US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to create a list?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/>
              <a:t>In Python programming, a list is created by placing all the items (elements) inside a square bracket [ ], separated by commas.</a:t>
            </a:r>
          </a:p>
          <a:p>
            <a:r>
              <a:rPr lang="en-US" dirty="0"/>
              <a:t>It can have any number of items and they may be of different types (integer, float, string etc</a:t>
            </a:r>
            <a:r>
              <a:rPr lang="en-US" dirty="0" smtClean="0"/>
              <a:t>.).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dirty="0"/>
              <a:t># empty list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my_list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[]</a:t>
            </a:r>
          </a:p>
          <a:p>
            <a:r>
              <a:rPr lang="en-US" dirty="0" smtClean="0"/>
              <a:t> </a:t>
            </a:r>
            <a:r>
              <a:rPr lang="en-US" dirty="0"/>
              <a:t># list of </a:t>
            </a:r>
            <a:r>
              <a:rPr lang="en-US" dirty="0" smtClean="0"/>
              <a:t>integers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</a:t>
            </a:r>
            <a:r>
              <a:rPr lang="en-US" dirty="0" err="1">
                <a:solidFill>
                  <a:srgbClr val="FF0000"/>
                </a:solidFill>
              </a:rPr>
              <a:t>my_list</a:t>
            </a:r>
            <a:r>
              <a:rPr lang="en-US" dirty="0">
                <a:solidFill>
                  <a:srgbClr val="FF0000"/>
                </a:solidFill>
              </a:rPr>
              <a:t> = [1, 2, 3]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# </a:t>
            </a:r>
            <a:r>
              <a:rPr lang="en-US" dirty="0"/>
              <a:t>list with mixed </a:t>
            </a:r>
            <a:r>
              <a:rPr lang="en-US" dirty="0" err="1"/>
              <a:t>datatypes</a:t>
            </a:r>
            <a:r>
              <a:rPr lang="en-US" dirty="0"/>
              <a:t> </a:t>
            </a:r>
            <a:endParaRPr lang="en-US" dirty="0" smtClean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my_list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[1, "Hello", 3.4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dirty="0"/>
              <a:t>Also, a list can even have another list as an item. This is called nested list.</a:t>
            </a:r>
          </a:p>
          <a:p>
            <a:r>
              <a:rPr lang="en-US" dirty="0" smtClean="0"/>
              <a:t># nested list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my_list</a:t>
            </a:r>
            <a:r>
              <a:rPr lang="en-US" dirty="0" smtClean="0">
                <a:solidFill>
                  <a:srgbClr val="FF0000"/>
                </a:solidFill>
              </a:rPr>
              <a:t> = ["mouse", [8, 4, 6], ['a']]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to access elements from a list?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List Index</a:t>
            </a:r>
          </a:p>
          <a:p>
            <a:r>
              <a:rPr lang="en-US" dirty="0"/>
              <a:t>We can use the index operator [] to access an item in a list. Index starts from 0. So, a list having 5 elements will have index from 0 to 4</a:t>
            </a:r>
            <a:r>
              <a:rPr lang="en-US" dirty="0" smtClean="0"/>
              <a:t>.</a:t>
            </a:r>
          </a:p>
          <a:p>
            <a:r>
              <a:rPr lang="en-US" dirty="0"/>
              <a:t>Trying to access an element other that this will raise an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 smtClean="0">
                <a:solidFill>
                  <a:srgbClr val="FF0000"/>
                </a:solidFill>
              </a:rPr>
              <a:t>IndexError</a:t>
            </a:r>
            <a:r>
              <a:rPr lang="en-US" dirty="0"/>
              <a:t>. The index must be an integer. We can't use float or other types, this will result into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 smtClean="0">
                <a:solidFill>
                  <a:srgbClr val="FF0000"/>
                </a:solidFill>
              </a:rPr>
              <a:t>TypeError</a:t>
            </a:r>
            <a:r>
              <a:rPr lang="en-US" dirty="0" smtClean="0"/>
              <a:t>.</a:t>
            </a:r>
          </a:p>
          <a:p>
            <a:r>
              <a:rPr lang="en-US" dirty="0"/>
              <a:t>Nested list are accessed using nested indexing.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Negative indexing</a:t>
            </a:r>
          </a:p>
          <a:p>
            <a:r>
              <a:rPr lang="en-US" dirty="0"/>
              <a:t>Python allows negative indexing for its sequences. The index of -1 refers to the last </a:t>
            </a:r>
            <a:r>
              <a:rPr lang="en-US" dirty="0" smtClean="0"/>
              <a:t>item</a:t>
            </a:r>
            <a:r>
              <a:rPr lang="en-US" dirty="0"/>
              <a:t>, -2 to the second last item and so on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my_list</a:t>
            </a:r>
            <a:r>
              <a:rPr lang="en-US" dirty="0" smtClean="0">
                <a:solidFill>
                  <a:srgbClr val="FF0000"/>
                </a:solidFill>
              </a:rPr>
              <a:t> = ['</a:t>
            </a:r>
            <a:r>
              <a:rPr lang="en-US" dirty="0" err="1" smtClean="0">
                <a:solidFill>
                  <a:srgbClr val="FF0000"/>
                </a:solidFill>
              </a:rPr>
              <a:t>p','r','o','b','e</a:t>
            </a:r>
            <a:r>
              <a:rPr lang="en-US" dirty="0" smtClean="0">
                <a:solidFill>
                  <a:srgbClr val="FF0000"/>
                </a:solidFill>
              </a:rPr>
              <a:t>']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# Output: 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my_list</a:t>
            </a:r>
            <a:r>
              <a:rPr lang="en-US" dirty="0" smtClean="0">
                <a:solidFill>
                  <a:srgbClr val="FF0000"/>
                </a:solidFill>
              </a:rPr>
              <a:t>[-1])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# Output: p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my_list</a:t>
            </a:r>
            <a:r>
              <a:rPr lang="en-US" dirty="0" smtClean="0">
                <a:solidFill>
                  <a:srgbClr val="FF0000"/>
                </a:solidFill>
              </a:rPr>
              <a:t>[-5])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to slice lists in Python?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1676400"/>
          </a:xfrm>
        </p:spPr>
        <p:txBody>
          <a:bodyPr>
            <a:normAutofit/>
          </a:bodyPr>
          <a:lstStyle/>
          <a:p>
            <a:r>
              <a:rPr lang="en-US" dirty="0"/>
              <a:t>We can access a range of items in a list by using the slicing operator (colon</a:t>
            </a:r>
            <a:r>
              <a:rPr lang="en-US" dirty="0" smtClean="0"/>
              <a:t>).</a:t>
            </a:r>
          </a:p>
          <a:p>
            <a:endParaRPr lang="en-US" dirty="0" smtClean="0"/>
          </a:p>
        </p:txBody>
      </p:sp>
      <p:pic>
        <p:nvPicPr>
          <p:cNvPr id="5122" name="Picture 2" descr="Element Slicing from a list in Pyth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590800"/>
            <a:ext cx="4419600" cy="152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my_list</a:t>
            </a:r>
            <a:r>
              <a:rPr lang="en-US" dirty="0" smtClean="0">
                <a:solidFill>
                  <a:srgbClr val="FF0000"/>
                </a:solidFill>
              </a:rPr>
              <a:t> = ['</a:t>
            </a:r>
            <a:r>
              <a:rPr lang="en-US" dirty="0" err="1" smtClean="0">
                <a:solidFill>
                  <a:srgbClr val="FF0000"/>
                </a:solidFill>
              </a:rPr>
              <a:t>p','r','o','g','r','a','m','i',‘n</a:t>
            </a:r>
            <a:r>
              <a:rPr lang="en-US" dirty="0" smtClean="0">
                <a:solidFill>
                  <a:srgbClr val="FF0000"/>
                </a:solidFill>
              </a:rPr>
              <a:t>‘ ,’g’]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# elements 3rd to 5</a:t>
            </a:r>
            <a:r>
              <a:rPr lang="en-US" baseline="30000" dirty="0" smtClean="0">
                <a:solidFill>
                  <a:srgbClr val="92D050"/>
                </a:solidFill>
              </a:rPr>
              <a:t>th</a:t>
            </a:r>
            <a:endParaRPr lang="en-US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my_list</a:t>
            </a:r>
            <a:r>
              <a:rPr lang="en-US" dirty="0" smtClean="0">
                <a:solidFill>
                  <a:srgbClr val="FF0000"/>
                </a:solidFill>
              </a:rPr>
              <a:t>[2:5])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# elements beginning to 4</a:t>
            </a:r>
            <a:r>
              <a:rPr lang="en-US" baseline="30000" dirty="0" smtClean="0">
                <a:solidFill>
                  <a:srgbClr val="92D050"/>
                </a:solidFill>
              </a:rPr>
              <a:t>th</a:t>
            </a:r>
            <a:endParaRPr lang="en-US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my_list</a:t>
            </a:r>
            <a:r>
              <a:rPr lang="en-US" dirty="0" smtClean="0">
                <a:solidFill>
                  <a:srgbClr val="FF0000"/>
                </a:solidFill>
              </a:rPr>
              <a:t>[:-5])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# elements 6th to end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my_list</a:t>
            </a:r>
            <a:r>
              <a:rPr lang="en-US" dirty="0" smtClean="0">
                <a:solidFill>
                  <a:srgbClr val="FF0000"/>
                </a:solidFill>
              </a:rPr>
              <a:t>[5:])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# elements beginning to end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my_list</a:t>
            </a:r>
            <a:r>
              <a:rPr lang="en-US" dirty="0" smtClean="0">
                <a:solidFill>
                  <a:srgbClr val="FF0000"/>
                </a:solidFill>
              </a:rPr>
              <a:t>[:])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0"/>
            <a:ext cx="9448800" cy="141763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to change or add elements to a list?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List are mutable, meaning, their elements can be changed unlike </a:t>
            </a:r>
            <a:r>
              <a:rPr lang="en-US" dirty="0">
                <a:hlinkClick r:id="rId2" tooltip="Python Strings"/>
              </a:rPr>
              <a:t>string</a:t>
            </a:r>
            <a:r>
              <a:rPr lang="en-US" dirty="0"/>
              <a:t> or </a:t>
            </a:r>
            <a:r>
              <a:rPr lang="en-US" dirty="0" err="1">
                <a:hlinkClick r:id="rId3" tooltip="Python Tuple"/>
              </a:rPr>
              <a:t>tuple</a:t>
            </a:r>
            <a:r>
              <a:rPr lang="en-US" dirty="0"/>
              <a:t>.</a:t>
            </a:r>
          </a:p>
          <a:p>
            <a:r>
              <a:rPr lang="en-US" dirty="0"/>
              <a:t>We can use assignment operator (=) to change an item or a range of items.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odd = [2, 4, 6, 8]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# change the 1st item    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odd[0] = 1           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# Output: [1, 4, 6, 8]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print(odd)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# change 2nd to 4th items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odd[1:4] = [3, 5, 7]  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# Output: [1, 3, 5, 7]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print(odd) 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append</a:t>
            </a:r>
            <a:r>
              <a:rPr lang="en-US" dirty="0" smtClean="0">
                <a:solidFill>
                  <a:srgbClr val="FF0000"/>
                </a:solidFill>
              </a:rPr>
              <a:t>(),</a:t>
            </a:r>
            <a:r>
              <a:rPr lang="en-US" dirty="0">
                <a:solidFill>
                  <a:srgbClr val="FF0000"/>
                </a:solidFill>
              </a:rPr>
              <a:t> extend()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odd = [1, 3, 5] 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odd.append</a:t>
            </a:r>
            <a:r>
              <a:rPr lang="en-US" dirty="0" smtClean="0">
                <a:solidFill>
                  <a:srgbClr val="C00000"/>
                </a:solidFill>
              </a:rPr>
              <a:t>(7</a:t>
            </a:r>
            <a:r>
              <a:rPr lang="en-US" dirty="0">
                <a:solidFill>
                  <a:srgbClr val="C00000"/>
                </a:solidFill>
              </a:rPr>
              <a:t>) 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# </a:t>
            </a:r>
            <a:r>
              <a:rPr lang="en-US" dirty="0">
                <a:solidFill>
                  <a:srgbClr val="C00000"/>
                </a:solidFill>
              </a:rPr>
              <a:t>Output: [1, 3, 5, 7] 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print(odd</a:t>
            </a:r>
            <a:r>
              <a:rPr lang="en-US" dirty="0">
                <a:solidFill>
                  <a:srgbClr val="C00000"/>
                </a:solidFill>
              </a:rPr>
              <a:t>) 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odd.extend</a:t>
            </a:r>
            <a:r>
              <a:rPr lang="en-US" dirty="0">
                <a:solidFill>
                  <a:srgbClr val="C00000"/>
                </a:solidFill>
              </a:rPr>
              <a:t>([9, 11, 13</a:t>
            </a:r>
            <a:r>
              <a:rPr lang="en-US" dirty="0" smtClean="0">
                <a:solidFill>
                  <a:srgbClr val="C00000"/>
                </a:solidFill>
              </a:rPr>
              <a:t>])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# Output: [1, 3, 5, 7, 9, 11, 13</a:t>
            </a:r>
            <a:r>
              <a:rPr lang="en-US" dirty="0" smtClean="0">
                <a:solidFill>
                  <a:srgbClr val="C00000"/>
                </a:solidFill>
              </a:rPr>
              <a:t>]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print(odd)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648</Words>
  <Application>Microsoft Office PowerPoint</Application>
  <PresentationFormat>On-screen Show (4:3)</PresentationFormat>
  <Paragraphs>115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How to create a list? </vt:lpstr>
      <vt:lpstr>Slide 3</vt:lpstr>
      <vt:lpstr>How to access elements from a list? </vt:lpstr>
      <vt:lpstr>Slide 5</vt:lpstr>
      <vt:lpstr>How to slice lists in Python? </vt:lpstr>
      <vt:lpstr>Slide 7</vt:lpstr>
      <vt:lpstr>How to change or add elements to a list? </vt:lpstr>
      <vt:lpstr>append(), extend()</vt:lpstr>
      <vt:lpstr>Slide 10</vt:lpstr>
      <vt:lpstr>Slide 11</vt:lpstr>
      <vt:lpstr>How to delete or remove elements from a list? </vt:lpstr>
      <vt:lpstr>Slide 13</vt:lpstr>
      <vt:lpstr>List Comprehension </vt:lpstr>
      <vt:lpstr>Iterating Through a List </vt:lpstr>
      <vt:lpstr>Python List Methods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10</cp:revision>
  <dcterms:created xsi:type="dcterms:W3CDTF">2017-07-20T04:22:49Z</dcterms:created>
  <dcterms:modified xsi:type="dcterms:W3CDTF">2017-07-20T06:32:45Z</dcterms:modified>
</cp:coreProperties>
</file>