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IN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IN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2B228ACE-FFD8-4316-83B8-B563C2F5730A}" type="slidenum"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IN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IN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IN" sz="18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en-IN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IN" sz="18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en-IN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B86022C8-B734-4D84-AF29-1CA5581E879D}" type="slidenum">
              <a:rPr b="1" lang="en-IN" sz="1800" spc="-1" strike="noStrike">
                <a:solidFill>
                  <a:srgbClr val="e74c3c"/>
                </a:solidFill>
                <a:latin typeface="Source Sans Pro Black"/>
              </a:rPr>
              <a:t>1</a:t>
            </a:fld>
            <a:endParaRPr b="1" lang="en-IN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Packages in Python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IN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What are packages?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440000"/>
            <a:ext cx="9180000" cy="52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0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20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0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20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IN" sz="2400" spc="-1" strike="noStrike">
                <a:solidFill>
                  <a:srgbClr val="1c1c1c"/>
                </a:solidFill>
                <a:latin typeface="Source Sans Pro Semibold"/>
              </a:rPr>
              <a:t>We don't usually store all of our files in our computer in the same location. We use a well-organized hierarchy of directories for easier access.</a:t>
            </a:r>
            <a:endParaRPr b="1" lang="en-IN" sz="24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IN" sz="24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24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IN" sz="2400" spc="-1" strike="noStrike">
                <a:solidFill>
                  <a:srgbClr val="1c1c1c"/>
                </a:solidFill>
                <a:latin typeface="Source Sans Pro Semibold"/>
              </a:rPr>
              <a:t>As our application program grows larger in size with a lot of modules, we place similar modules in one package and different modules in different packages. This makes a project (program) easy to manage and conceptually clear.</a:t>
            </a:r>
            <a:endParaRPr b="1" lang="en-IN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0" lang="en-IN" sz="2600" spc="-1" strike="noStrike">
                <a:solidFill>
                  <a:srgbClr val="000000"/>
                </a:solidFill>
                <a:latin typeface="Source Sans Pro Semibold"/>
              </a:rPr>
              <a:t>Similar, as a directory can contain sub-directories and files, a Python package can have sub-packages and modules.</a:t>
            </a:r>
            <a:endParaRPr b="0" lang="en-IN" sz="26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IN" sz="2600" spc="-1" strike="noStrike">
                <a:solidFill>
                  <a:srgbClr val="000000"/>
                </a:solidFill>
                <a:latin typeface="Source Sans Pro Semibold"/>
              </a:rPr>
              <a:t> </a:t>
            </a:r>
            <a:endParaRPr b="0" lang="en-IN" sz="26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IN" sz="2600" spc="-1" strike="noStrike">
                <a:solidFill>
                  <a:srgbClr val="000000"/>
                </a:solidFill>
                <a:latin typeface="Source Sans Pro Semibold"/>
              </a:rPr>
              <a:t>A directory must contain a file named __init__.py in order for Python to consider it as a package. This file can be left empty but we generally place the initialization code for that package in this file.</a:t>
            </a:r>
            <a:endParaRPr b="0" lang="en-IN" sz="2600" spc="-1" strike="noStrike">
              <a:solidFill>
                <a:srgbClr val="000000"/>
              </a:solidFill>
              <a:latin typeface="Source Sans Pro Semibold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872000" y="1584000"/>
            <a:ext cx="6552000" cy="4392000"/>
          </a:xfrm>
          <a:prstGeom prst="rect">
            <a:avLst/>
          </a:prstGeom>
          <a:ln>
            <a:noFill/>
          </a:ln>
        </p:spPr>
      </p:pic>
      <p:sp>
        <p:nvSpPr>
          <p:cNvPr id="93" name="TextShape 1"/>
          <p:cNvSpPr txBox="1"/>
          <p:nvPr/>
        </p:nvSpPr>
        <p:spPr>
          <a:xfrm>
            <a:off x="288000" y="288000"/>
            <a:ext cx="9576000" cy="115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2200" spc="-1" strike="noStrike">
                <a:latin typeface="Source Sans Pro"/>
              </a:rPr>
              <a:t>Suppose we are developing a game, one possible organization of packages and modules could be as shown in the figure below.</a:t>
            </a:r>
            <a:endParaRPr b="0" lang="en-IN" sz="2200" spc="-1" strike="noStrike">
              <a:latin typeface="Source Sans Pro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Importing module from a package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IN" sz="2600" spc="-1" strike="noStrike">
                <a:solidFill>
                  <a:srgbClr val="1c1c1c"/>
                </a:solidFill>
                <a:latin typeface="Source Sans Pro Semibold"/>
              </a:rPr>
              <a:t>We can import modules from packages using the dot (.) operator.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IN" sz="2600" spc="-1" strike="noStrike">
                <a:solidFill>
                  <a:srgbClr val="1c1c1c"/>
                </a:solidFill>
                <a:latin typeface="Source Sans Pro Semibold"/>
              </a:rPr>
              <a:t>For example, if want to import the start module in the above example, it is done as follows.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IN" sz="2600" spc="-1" strike="noStrike">
                <a:solidFill>
                  <a:srgbClr val="1c1c1c"/>
                </a:solidFill>
                <a:latin typeface="Source Sans Pro Semibold"/>
              </a:rPr>
              <a:t>import Game.Level.start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2018-07-20T11:47:57Z</dcterms:created>
  <dc:creator/>
  <dc:description/>
  <dc:language>en-IN</dc:language>
  <cp:lastModifiedBy/>
  <dcterms:modified xsi:type="dcterms:W3CDTF">2018-07-20T11:56:01Z</dcterms:modified>
  <cp:revision>4</cp:revision>
  <dc:subject/>
  <dc:title>Alizarin</dc:title>
</cp:coreProperties>
</file>