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7A8E-5D89-4450-A16F-C4D56A532C6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79C7-0E22-4596-864D-A3212DCA48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keyword-li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tuple/index" TargetMode="External"/><Relationship Id="rId2" Type="http://schemas.openxmlformats.org/officeDocument/2006/relationships/hyperlink" Target="https://www.programiz.com/python-programming/methods/tuple/cou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tuple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tuple1=(1,”hello”,2.5)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Slicing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access a range of items in a </a:t>
            </a:r>
            <a:r>
              <a:rPr lang="en-US" dirty="0" err="1"/>
              <a:t>tuple</a:t>
            </a:r>
            <a:r>
              <a:rPr lang="en-US" dirty="0"/>
              <a:t> by using the slicing operator - colon </a:t>
            </a:r>
            <a:r>
              <a:rPr lang="en-US" dirty="0" smtClean="0"/>
              <a:t>":".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p','r','o','g','r','a','m','i','z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dirty="0" smtClean="0"/>
              <a:t># elements 2nd to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Output: ('r', 'o', 'g')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[1:4])</a:t>
            </a:r>
          </a:p>
          <a:p>
            <a:pPr>
              <a:buNone/>
            </a:pPr>
            <a:r>
              <a:rPr lang="en-US" dirty="0" smtClean="0"/>
              <a:t># elements beginning to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Output: ('p', 'r')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[:-7])</a:t>
            </a:r>
          </a:p>
          <a:p>
            <a:pPr>
              <a:buNone/>
            </a:pPr>
            <a:r>
              <a:rPr lang="en-US" dirty="0" smtClean="0"/>
              <a:t># elements 8th to end</a:t>
            </a:r>
          </a:p>
          <a:p>
            <a:pPr>
              <a:buNone/>
            </a:pPr>
            <a:r>
              <a:rPr lang="en-US" dirty="0" smtClean="0"/>
              <a:t># Output: ('</a:t>
            </a:r>
            <a:r>
              <a:rPr lang="en-US" dirty="0" err="1" smtClean="0"/>
              <a:t>i</a:t>
            </a:r>
            <a:r>
              <a:rPr lang="en-US" dirty="0" smtClean="0"/>
              <a:t>', 'z')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[7:])</a:t>
            </a:r>
          </a:p>
          <a:p>
            <a:pPr>
              <a:buNone/>
            </a:pPr>
            <a:r>
              <a:rPr lang="en-US" dirty="0" smtClean="0"/>
              <a:t># elements beginning to end</a:t>
            </a:r>
          </a:p>
          <a:p>
            <a:pPr>
              <a:buNone/>
            </a:pPr>
            <a:r>
              <a:rPr lang="en-US" dirty="0" smtClean="0"/>
              <a:t># Output: ('p', 'r', 'o', 'g', 'r', 'a', 'm', '</a:t>
            </a:r>
            <a:r>
              <a:rPr lang="en-US" dirty="0" err="1" smtClean="0"/>
              <a:t>i</a:t>
            </a:r>
            <a:r>
              <a:rPr lang="en-US" dirty="0" smtClean="0"/>
              <a:t>', 'z')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[:])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Changing a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lists, </a:t>
            </a:r>
            <a:r>
              <a:rPr lang="en-US" dirty="0" err="1"/>
              <a:t>tuples</a:t>
            </a:r>
            <a:r>
              <a:rPr lang="en-US" dirty="0"/>
              <a:t> are immutable.</a:t>
            </a:r>
          </a:p>
          <a:p>
            <a:r>
              <a:rPr lang="en-US" dirty="0"/>
              <a:t>This means that elements of a </a:t>
            </a:r>
            <a:r>
              <a:rPr lang="en-US" dirty="0" err="1"/>
              <a:t>tuple</a:t>
            </a:r>
            <a:r>
              <a:rPr lang="en-US" dirty="0"/>
              <a:t> cannot be changed once it has been assigned. But, if the element is itself a mutable </a:t>
            </a:r>
            <a:r>
              <a:rPr lang="en-US" dirty="0" err="1"/>
              <a:t>datatype</a:t>
            </a:r>
            <a:r>
              <a:rPr lang="en-US" dirty="0"/>
              <a:t> like list, its nested items can be changed.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(4, 2, 3, [6, 5])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[1] = 9</a:t>
            </a:r>
          </a:p>
          <a:p>
            <a:pPr>
              <a:buNone/>
            </a:pPr>
            <a:r>
              <a:rPr lang="en-US" dirty="0" smtClean="0"/>
              <a:t># but item of mutable element can be changed</a:t>
            </a:r>
          </a:p>
          <a:p>
            <a:pPr>
              <a:buNone/>
            </a:pPr>
            <a:r>
              <a:rPr lang="en-US" dirty="0" smtClean="0"/>
              <a:t># Output: (4, 2, 3, [9, 5])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[3][0] = 9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tuples</a:t>
            </a:r>
            <a:r>
              <a:rPr lang="en-US" dirty="0" smtClean="0"/>
              <a:t> can be reassigned</a:t>
            </a:r>
          </a:p>
          <a:p>
            <a:pPr>
              <a:buNone/>
            </a:pPr>
            <a:r>
              <a:rPr lang="en-US" dirty="0" smtClean="0"/>
              <a:t># Output: ('p', 'r', 'o', 'g', 'r', 'a', 'm', '</a:t>
            </a:r>
            <a:r>
              <a:rPr lang="en-US" dirty="0" err="1" smtClean="0"/>
              <a:t>i</a:t>
            </a:r>
            <a:r>
              <a:rPr lang="en-US" dirty="0" smtClean="0"/>
              <a:t>', 'z')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=('</a:t>
            </a:r>
            <a:r>
              <a:rPr lang="en-US" dirty="0" err="1" smtClean="0">
                <a:solidFill>
                  <a:srgbClr val="FF0000"/>
                </a:solidFill>
              </a:rPr>
              <a:t>p','r','o','g','r','a','m','i','z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+ operator to combine two </a:t>
            </a:r>
            <a:r>
              <a:rPr lang="en-US" dirty="0" err="1"/>
              <a:t>tuples</a:t>
            </a:r>
            <a:r>
              <a:rPr lang="en-US" dirty="0"/>
              <a:t>. This is also called </a:t>
            </a:r>
            <a:r>
              <a:rPr lang="en-US" b="1" dirty="0"/>
              <a:t>concatenation</a:t>
            </a:r>
            <a:r>
              <a:rPr lang="en-US" dirty="0"/>
              <a:t>.</a:t>
            </a:r>
          </a:p>
          <a:p>
            <a:r>
              <a:rPr lang="en-US" dirty="0"/>
              <a:t>We can also </a:t>
            </a:r>
            <a:r>
              <a:rPr lang="en-US" b="1" dirty="0"/>
              <a:t>repeat </a:t>
            </a:r>
            <a:r>
              <a:rPr lang="en-US" dirty="0"/>
              <a:t>the elements in a </a:t>
            </a:r>
            <a:r>
              <a:rPr lang="en-US" dirty="0" err="1"/>
              <a:t>tuple</a:t>
            </a:r>
            <a:r>
              <a:rPr lang="en-US" dirty="0"/>
              <a:t> for a given number of times using the * operator.</a:t>
            </a:r>
          </a:p>
          <a:p>
            <a:r>
              <a:rPr lang="en-US" dirty="0"/>
              <a:t>Both + and * operations result into a new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Concatenation</a:t>
            </a:r>
          </a:p>
          <a:p>
            <a:pPr>
              <a:buNone/>
            </a:pPr>
            <a:r>
              <a:rPr lang="en-US" dirty="0" smtClean="0"/>
              <a:t># Output: (1, 2, 3, 4, 5, 6)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print((1, 2, 3) + (4, 5, 6))</a:t>
            </a:r>
          </a:p>
          <a:p>
            <a:pPr>
              <a:buNone/>
            </a:pPr>
            <a:r>
              <a:rPr lang="en-US" dirty="0" smtClean="0"/>
              <a:t># Repeat </a:t>
            </a:r>
          </a:p>
          <a:p>
            <a:pPr>
              <a:buNone/>
            </a:pPr>
            <a:r>
              <a:rPr lang="en-US" dirty="0" smtClean="0"/>
              <a:t># Output: ('Repeat', 'Repeat', 'Repeat')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print(("Repeat",) * 3)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Deleting a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cannot delete or remove items from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But deleting a </a:t>
            </a:r>
            <a:r>
              <a:rPr lang="en-US" dirty="0" err="1"/>
              <a:t>tuple</a:t>
            </a:r>
            <a:r>
              <a:rPr lang="en-US" dirty="0"/>
              <a:t> entirely is possible using the keyword </a:t>
            </a:r>
            <a:r>
              <a:rPr lang="en-US" dirty="0">
                <a:hlinkClick r:id="rId2" tooltip="Del operator"/>
              </a:rPr>
              <a:t>del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p','r','o','g','r','a','m','i','z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dirty="0" smtClean="0"/>
              <a:t># can't delete items</a:t>
            </a:r>
          </a:p>
          <a:p>
            <a:pPr>
              <a:buNone/>
            </a:pP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doesn't support item deletion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#del 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[3]</a:t>
            </a:r>
          </a:p>
          <a:p>
            <a:pPr>
              <a:buNone/>
            </a:pPr>
            <a:r>
              <a:rPr lang="en-US" dirty="0" smtClean="0"/>
              <a:t># can delete entire </a:t>
            </a:r>
            <a:r>
              <a:rPr lang="en-US" dirty="0" err="1" smtClean="0"/>
              <a:t>tuple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my_tuple</a:t>
            </a:r>
            <a:r>
              <a:rPr lang="en-US" dirty="0" smtClean="0"/>
              <a:t>' is not defined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del 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> 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 tooltip="Python tuple count()"/>
              </a:rPr>
              <a:t>count(x)</a:t>
            </a:r>
            <a:r>
              <a:rPr lang="en-US" dirty="0" smtClean="0"/>
              <a:t>Return the number of items that is equal to x</a:t>
            </a:r>
          </a:p>
          <a:p>
            <a:r>
              <a:rPr lang="en-US" dirty="0" smtClean="0">
                <a:hlinkClick r:id="rId3" tooltip="Python tuple index()"/>
              </a:rPr>
              <a:t>index(x)</a:t>
            </a:r>
            <a:r>
              <a:rPr lang="en-US" dirty="0" smtClean="0"/>
              <a:t>Return index of first item that is equal to x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a','p','p','l','e</a:t>
            </a:r>
            <a:r>
              <a:rPr lang="en-US" dirty="0" smtClean="0">
                <a:solidFill>
                  <a:srgbClr val="FF0000"/>
                </a:solidFill>
              </a:rPr>
              <a:t>',)</a:t>
            </a:r>
          </a:p>
          <a:p>
            <a:pPr>
              <a:buNone/>
            </a:pPr>
            <a:r>
              <a:rPr lang="en-US" dirty="0" smtClean="0"/>
              <a:t># Count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my_tuple.count</a:t>
            </a:r>
            <a:r>
              <a:rPr lang="en-US" dirty="0" smtClean="0">
                <a:solidFill>
                  <a:srgbClr val="FF0000"/>
                </a:solidFill>
              </a:rPr>
              <a:t>('p'))</a:t>
            </a:r>
          </a:p>
          <a:p>
            <a:pPr>
              <a:buNone/>
            </a:pPr>
            <a:r>
              <a:rPr lang="en-US" dirty="0" smtClean="0"/>
              <a:t># Index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my_tuple.index</a:t>
            </a:r>
            <a:r>
              <a:rPr lang="en-US" dirty="0" smtClean="0">
                <a:solidFill>
                  <a:srgbClr val="FF0000"/>
                </a:solidFill>
              </a:rPr>
              <a:t>('l'))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> Membership Test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a','p','p','l','e</a:t>
            </a:r>
            <a:r>
              <a:rPr lang="en-US" dirty="0" smtClean="0">
                <a:solidFill>
                  <a:srgbClr val="FF0000"/>
                </a:solidFill>
              </a:rPr>
              <a:t>',)</a:t>
            </a:r>
          </a:p>
          <a:p>
            <a:pPr>
              <a:buNone/>
            </a:pPr>
            <a:r>
              <a:rPr lang="en-US" dirty="0" smtClean="0"/>
              <a:t># In operation</a:t>
            </a:r>
          </a:p>
          <a:p>
            <a:pPr>
              <a:buNone/>
            </a:pPr>
            <a:r>
              <a:rPr lang="en-US" dirty="0" smtClean="0"/>
              <a:t># Output: True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print('a' in 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# Output: False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print('b' in 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# Not in operation</a:t>
            </a:r>
          </a:p>
          <a:p>
            <a:pPr>
              <a:buNone/>
            </a:pPr>
            <a:r>
              <a:rPr lang="en-US" dirty="0" smtClean="0"/>
              <a:t># Output: True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print('g' not in 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Iterating Through a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Output:</a:t>
            </a:r>
          </a:p>
          <a:p>
            <a:r>
              <a:rPr lang="en-US" dirty="0" smtClean="0"/>
              <a:t> # Hello John</a:t>
            </a:r>
          </a:p>
          <a:p>
            <a:r>
              <a:rPr lang="en-US" dirty="0" smtClean="0"/>
              <a:t># Hello Kate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name in ('</a:t>
            </a:r>
            <a:r>
              <a:rPr lang="en-US" dirty="0" err="1" smtClean="0">
                <a:solidFill>
                  <a:srgbClr val="FF0000"/>
                </a:solidFill>
              </a:rPr>
              <a:t>John','Kate</a:t>
            </a:r>
            <a:r>
              <a:rPr lang="en-US" dirty="0" smtClean="0">
                <a:solidFill>
                  <a:srgbClr val="FF0000"/>
                </a:solidFill>
              </a:rPr>
              <a:t>'):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print("</a:t>
            </a:r>
            <a:r>
              <a:rPr lang="en-US" dirty="0" err="1" smtClean="0">
                <a:solidFill>
                  <a:srgbClr val="FF0000"/>
                </a:solidFill>
              </a:rPr>
              <a:t>Hello",name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 tooltip="Python all()"/>
              </a:rPr>
              <a:t>all()</a:t>
            </a:r>
            <a:r>
              <a:rPr lang="en-US" dirty="0" smtClean="0"/>
              <a:t>Return True if all elements of the </a:t>
            </a:r>
            <a:r>
              <a:rPr lang="en-US" dirty="0" err="1" smtClean="0"/>
              <a:t>tuple</a:t>
            </a:r>
            <a:r>
              <a:rPr lang="en-US" dirty="0" smtClean="0"/>
              <a:t> are true (or if the </a:t>
            </a:r>
            <a:r>
              <a:rPr lang="en-US" dirty="0" err="1" smtClean="0"/>
              <a:t>tuple</a:t>
            </a:r>
            <a:r>
              <a:rPr lang="en-US" dirty="0" smtClean="0"/>
              <a:t> is empty).</a:t>
            </a:r>
          </a:p>
          <a:p>
            <a:r>
              <a:rPr lang="en-US" dirty="0" smtClean="0">
                <a:hlinkClick r:id="rId3" tooltip="Python any()"/>
              </a:rPr>
              <a:t>any</a:t>
            </a:r>
            <a:r>
              <a:rPr lang="en-US" dirty="0">
                <a:hlinkClick r:id="rId3" tooltip="Python any()"/>
              </a:rPr>
              <a:t>()</a:t>
            </a:r>
            <a:r>
              <a:rPr lang="en-US" dirty="0" smtClean="0"/>
              <a:t>Return True if any element of the </a:t>
            </a:r>
            <a:r>
              <a:rPr lang="en-US" dirty="0" err="1" smtClean="0"/>
              <a:t>tuple</a:t>
            </a:r>
            <a:r>
              <a:rPr lang="en-US" dirty="0" smtClean="0"/>
              <a:t> is true. If the </a:t>
            </a:r>
            <a:r>
              <a:rPr lang="en-US" dirty="0" err="1" smtClean="0"/>
              <a:t>tuple</a:t>
            </a:r>
            <a:r>
              <a:rPr lang="en-US" dirty="0" smtClean="0"/>
              <a:t> is empty, return False.</a:t>
            </a:r>
          </a:p>
          <a:p>
            <a:r>
              <a:rPr lang="en-US" dirty="0" smtClean="0">
                <a:hlinkClick r:id="rId4" tooltip="Python enumerate()"/>
              </a:rPr>
              <a:t>enumerate</a:t>
            </a:r>
            <a:r>
              <a:rPr lang="en-US" dirty="0">
                <a:hlinkClick r:id="rId4" tooltip="Python enumerate()"/>
              </a:rPr>
              <a:t>()</a:t>
            </a:r>
            <a:r>
              <a:rPr lang="en-US" dirty="0" smtClean="0"/>
              <a:t>Return an enumerate object. It contains the index and value of all the items of </a:t>
            </a:r>
            <a:r>
              <a:rPr lang="en-US" dirty="0" err="1" smtClean="0"/>
              <a:t>tuple</a:t>
            </a:r>
            <a:r>
              <a:rPr lang="en-US" dirty="0" smtClean="0"/>
              <a:t> as pairs.</a:t>
            </a:r>
          </a:p>
          <a:p>
            <a:r>
              <a:rPr lang="en-US" dirty="0" err="1" smtClean="0">
                <a:hlinkClick r:id="rId5" tooltip="Python len()"/>
              </a:rPr>
              <a:t>len</a:t>
            </a:r>
            <a:r>
              <a:rPr lang="en-US" dirty="0">
                <a:hlinkClick r:id="rId5" tooltip="Python len()"/>
              </a:rPr>
              <a:t>()</a:t>
            </a:r>
            <a:r>
              <a:rPr lang="en-US" dirty="0" smtClean="0"/>
              <a:t>Return the length (the number of items)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6" tooltip="Python max()"/>
              </a:rPr>
              <a:t>max</a:t>
            </a:r>
            <a:r>
              <a:rPr lang="en-US" dirty="0">
                <a:hlinkClick r:id="rId6" tooltip="Python max()"/>
              </a:rPr>
              <a:t>()</a:t>
            </a:r>
            <a:r>
              <a:rPr lang="en-US" dirty="0" smtClean="0"/>
              <a:t>Return the largest item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7" tooltip="Python min()"/>
              </a:rPr>
              <a:t>min</a:t>
            </a:r>
            <a:r>
              <a:rPr lang="en-US" dirty="0">
                <a:hlinkClick r:id="rId7" tooltip="Python min()"/>
              </a:rPr>
              <a:t>()</a:t>
            </a:r>
            <a:r>
              <a:rPr lang="en-US" dirty="0" smtClean="0"/>
              <a:t>Return the smallest item in the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>
                <a:hlinkClick r:id="rId8" tooltip="Python sorted()"/>
              </a:rPr>
              <a:t>sorted</a:t>
            </a:r>
            <a:r>
              <a:rPr lang="en-US" dirty="0">
                <a:hlinkClick r:id="rId8" tooltip="Python sorted()"/>
              </a:rPr>
              <a:t>()</a:t>
            </a:r>
            <a:r>
              <a:rPr lang="en-US" dirty="0" smtClean="0"/>
              <a:t>Take elements in the </a:t>
            </a:r>
            <a:r>
              <a:rPr lang="en-US" dirty="0" err="1" smtClean="0"/>
              <a:t>tuple</a:t>
            </a:r>
            <a:r>
              <a:rPr lang="en-US" dirty="0" smtClean="0"/>
              <a:t> and return a new sorted list (does not sort the </a:t>
            </a:r>
            <a:r>
              <a:rPr lang="en-US" dirty="0" err="1" smtClean="0"/>
              <a:t>tuple</a:t>
            </a:r>
            <a:r>
              <a:rPr lang="en-US" dirty="0" smtClean="0"/>
              <a:t> itself).</a:t>
            </a:r>
          </a:p>
          <a:p>
            <a:r>
              <a:rPr lang="en-US" dirty="0" smtClean="0">
                <a:hlinkClick r:id="rId9" tooltip="Python sum()"/>
              </a:rPr>
              <a:t>sum</a:t>
            </a:r>
            <a:r>
              <a:rPr lang="en-US" dirty="0">
                <a:hlinkClick r:id="rId9" tooltip="Python sum()"/>
              </a:rPr>
              <a:t>()</a:t>
            </a:r>
            <a:r>
              <a:rPr lang="en-US" dirty="0" err="1" smtClean="0"/>
              <a:t>Retrun</a:t>
            </a:r>
            <a:r>
              <a:rPr lang="en-US" dirty="0" smtClean="0"/>
              <a:t> the sum of all elements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10" tooltip="Python tuple()"/>
              </a:rPr>
              <a:t>tuple</a:t>
            </a:r>
            <a:r>
              <a:rPr lang="en-US" dirty="0">
                <a:hlinkClick r:id="rId10" tooltip="Python tuple()"/>
              </a:rPr>
              <a:t>()</a:t>
            </a:r>
            <a:r>
              <a:rPr lang="en-US" dirty="0" smtClean="0"/>
              <a:t>Convert an </a:t>
            </a:r>
            <a:r>
              <a:rPr lang="en-US" dirty="0" err="1" smtClean="0"/>
              <a:t>iterable</a:t>
            </a:r>
            <a:r>
              <a:rPr lang="en-US" dirty="0" smtClean="0"/>
              <a:t> (list, string, set, dictionary) 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programming, a </a:t>
            </a:r>
            <a:r>
              <a:rPr lang="en-US" dirty="0" err="1"/>
              <a:t>tuple</a:t>
            </a:r>
            <a:r>
              <a:rPr lang="en-US" dirty="0"/>
              <a:t> is similar to a </a:t>
            </a:r>
            <a:r>
              <a:rPr lang="en-US" dirty="0">
                <a:hlinkClick r:id="rId2" tooltip="Python list"/>
              </a:rPr>
              <a:t>list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between the two is that we cannot change the elements of a </a:t>
            </a:r>
            <a:r>
              <a:rPr lang="en-US" dirty="0" err="1"/>
              <a:t>tuple</a:t>
            </a:r>
            <a:r>
              <a:rPr lang="en-US" dirty="0"/>
              <a:t> once it is assigned whereas in a list, elements can be changed.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 of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>
                <a:solidFill>
                  <a:srgbClr val="FF0000"/>
                </a:solidFill>
              </a:rPr>
              <a:t> over List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>
            <a:normAutofit/>
          </a:bodyPr>
          <a:lstStyle/>
          <a:p>
            <a:r>
              <a:rPr lang="en-US" sz="2600" dirty="0"/>
              <a:t>We generally use </a:t>
            </a:r>
            <a:r>
              <a:rPr lang="en-US" sz="2600" dirty="0" err="1"/>
              <a:t>tuple</a:t>
            </a:r>
            <a:r>
              <a:rPr lang="en-US" sz="2600" dirty="0"/>
              <a:t> for heterogeneous (different) </a:t>
            </a:r>
            <a:r>
              <a:rPr lang="en-US" sz="2600" dirty="0" err="1"/>
              <a:t>datatypes</a:t>
            </a:r>
            <a:r>
              <a:rPr lang="en-US" sz="2600" dirty="0"/>
              <a:t> and list for homogeneous (similar) </a:t>
            </a:r>
            <a:r>
              <a:rPr lang="en-US" sz="2600" dirty="0" err="1"/>
              <a:t>datatypes</a:t>
            </a:r>
            <a:r>
              <a:rPr lang="en-US" sz="2600" dirty="0"/>
              <a:t>.</a:t>
            </a:r>
          </a:p>
          <a:p>
            <a:r>
              <a:rPr lang="en-US" sz="2600" dirty="0"/>
              <a:t>Since </a:t>
            </a:r>
            <a:r>
              <a:rPr lang="en-US" sz="2600" dirty="0" err="1"/>
              <a:t>tuple</a:t>
            </a:r>
            <a:r>
              <a:rPr lang="en-US" sz="2600" dirty="0"/>
              <a:t> are immutable, iterating through </a:t>
            </a:r>
            <a:r>
              <a:rPr lang="en-US" sz="2600" dirty="0" err="1"/>
              <a:t>tuple</a:t>
            </a:r>
            <a:r>
              <a:rPr lang="en-US" sz="2600" dirty="0"/>
              <a:t> is faster than with list. So there is a slight performance boost.</a:t>
            </a:r>
          </a:p>
          <a:p>
            <a:r>
              <a:rPr lang="en-US" sz="2600" dirty="0" err="1"/>
              <a:t>Tuples</a:t>
            </a:r>
            <a:r>
              <a:rPr lang="en-US" sz="2600" dirty="0"/>
              <a:t> that contain immutable elements can be used as key for a dictionary. With list, this is not possible.</a:t>
            </a:r>
          </a:p>
          <a:p>
            <a:r>
              <a:rPr lang="en-US" sz="2600" dirty="0"/>
              <a:t>If you have data that doesn't change, implementing it as </a:t>
            </a:r>
            <a:r>
              <a:rPr lang="en-US" sz="2600" dirty="0" err="1"/>
              <a:t>tuple</a:t>
            </a:r>
            <a:r>
              <a:rPr lang="en-US" sz="2600" dirty="0"/>
              <a:t> will guarantee that it remains write-protected.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a </a:t>
            </a:r>
            <a:r>
              <a:rPr lang="en-US" b="1" dirty="0" err="1">
                <a:solidFill>
                  <a:srgbClr val="FF0000"/>
                </a:solidFill>
              </a:rPr>
              <a:t>Tuple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created by placing all the items (elements) inside a parentheses (), separated by comma.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parentheses are optional but is a good practice to write it.</a:t>
            </a:r>
          </a:p>
          <a:p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can have any number of items and they may be of different types (integer, float, list, </a:t>
            </a:r>
            <a:r>
              <a:rPr lang="en-US" dirty="0">
                <a:hlinkClick r:id="rId2" tooltip="Python string"/>
              </a:rPr>
              <a:t>string</a:t>
            </a:r>
            <a:r>
              <a:rPr lang="en-US" dirty="0"/>
              <a:t> etc.).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# empty </a:t>
            </a:r>
            <a:r>
              <a:rPr lang="en-US" sz="1400" b="1" dirty="0" err="1" smtClean="0"/>
              <a:t>tuple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# Output: ()</a:t>
            </a:r>
          </a:p>
          <a:p>
            <a:pPr>
              <a:buNone/>
            </a:pPr>
            <a:r>
              <a:rPr lang="en-US" sz="1400" b="1" dirty="0" err="1" smtClean="0"/>
              <a:t>my_tuple</a:t>
            </a:r>
            <a:r>
              <a:rPr lang="en-US" sz="1400" b="1" dirty="0" smtClean="0"/>
              <a:t> = ()</a:t>
            </a:r>
          </a:p>
          <a:p>
            <a:pPr>
              <a:buNone/>
            </a:pPr>
            <a:r>
              <a:rPr lang="en-US" sz="1400" b="1" dirty="0" smtClean="0"/>
              <a:t>print(</a:t>
            </a:r>
            <a:r>
              <a:rPr lang="en-US" sz="1400" b="1" dirty="0" err="1" smtClean="0"/>
              <a:t>my_tuple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# </a:t>
            </a:r>
            <a:r>
              <a:rPr lang="en-US" sz="1400" b="1" dirty="0" err="1" smtClean="0"/>
              <a:t>tuple</a:t>
            </a:r>
            <a:r>
              <a:rPr lang="en-US" sz="1400" b="1" dirty="0" smtClean="0"/>
              <a:t> having integers</a:t>
            </a:r>
          </a:p>
          <a:p>
            <a:pPr>
              <a:buNone/>
            </a:pPr>
            <a:r>
              <a:rPr lang="en-US" sz="1400" b="1" dirty="0" smtClean="0"/>
              <a:t># Output: (1, 2, 3)</a:t>
            </a:r>
          </a:p>
          <a:p>
            <a:pPr>
              <a:buNone/>
            </a:pPr>
            <a:r>
              <a:rPr lang="en-US" sz="1400" b="1" dirty="0" err="1" smtClean="0"/>
              <a:t>my_tuple</a:t>
            </a:r>
            <a:r>
              <a:rPr lang="en-US" sz="1400" b="1" dirty="0" smtClean="0"/>
              <a:t> = (1, 2, 3)</a:t>
            </a:r>
          </a:p>
          <a:p>
            <a:pPr>
              <a:buNone/>
            </a:pPr>
            <a:r>
              <a:rPr lang="en-US" sz="1400" b="1" dirty="0" smtClean="0"/>
              <a:t>print(</a:t>
            </a:r>
            <a:r>
              <a:rPr lang="en-US" sz="1400" b="1" dirty="0" err="1" smtClean="0"/>
              <a:t>my_tuple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# </a:t>
            </a:r>
            <a:r>
              <a:rPr lang="en-US" sz="1400" b="1" dirty="0" err="1" smtClean="0"/>
              <a:t>tuple</a:t>
            </a:r>
            <a:r>
              <a:rPr lang="en-US" sz="1400" b="1" dirty="0" smtClean="0"/>
              <a:t> with mixed </a:t>
            </a:r>
            <a:r>
              <a:rPr lang="en-US" sz="1400" b="1" dirty="0" err="1" smtClean="0"/>
              <a:t>datatypes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# Output: (1, "Hello", 3.4)</a:t>
            </a:r>
          </a:p>
          <a:p>
            <a:pPr>
              <a:buNone/>
            </a:pPr>
            <a:r>
              <a:rPr lang="en-US" sz="1400" b="1" dirty="0" err="1" smtClean="0"/>
              <a:t>my_tuple</a:t>
            </a:r>
            <a:r>
              <a:rPr lang="en-US" sz="1400" b="1" dirty="0" smtClean="0"/>
              <a:t> = (1, "Hello", 3.4)</a:t>
            </a:r>
          </a:p>
          <a:p>
            <a:pPr>
              <a:buNone/>
            </a:pPr>
            <a:r>
              <a:rPr lang="en-US" sz="1400" b="1" dirty="0" smtClean="0"/>
              <a:t>print(</a:t>
            </a:r>
            <a:r>
              <a:rPr lang="en-US" sz="1400" b="1" dirty="0" err="1" smtClean="0"/>
              <a:t>my_tuple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# nested </a:t>
            </a:r>
            <a:r>
              <a:rPr lang="en-US" sz="1400" b="1" dirty="0" err="1" smtClean="0"/>
              <a:t>tuple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# Output: ("mouse", [8, 4, 6], (1, 2, 3))</a:t>
            </a:r>
          </a:p>
          <a:p>
            <a:pPr>
              <a:buNone/>
            </a:pPr>
            <a:r>
              <a:rPr lang="en-US" sz="1400" b="1" dirty="0" err="1" smtClean="0"/>
              <a:t>my_tuple</a:t>
            </a:r>
            <a:r>
              <a:rPr lang="en-US" sz="1400" b="1" dirty="0" smtClean="0"/>
              <a:t> = ("mouse", [8, 4, 6], (1, 2, 3)</a:t>
            </a:r>
          </a:p>
          <a:p>
            <a:pPr>
              <a:buNone/>
            </a:pPr>
            <a:r>
              <a:rPr lang="en-US" sz="1400" b="1" dirty="0" smtClean="0"/>
              <a:t>)print(</a:t>
            </a:r>
            <a:r>
              <a:rPr lang="en-US" sz="1400" b="1" dirty="0" err="1" smtClean="0"/>
              <a:t>my_tuple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# </a:t>
            </a:r>
            <a:r>
              <a:rPr lang="en-US" sz="1400" b="1" dirty="0" err="1" smtClean="0"/>
              <a:t>tuple</a:t>
            </a:r>
            <a:r>
              <a:rPr lang="en-US" sz="1400" b="1" dirty="0" smtClean="0"/>
              <a:t> can be created without parentheses</a:t>
            </a:r>
          </a:p>
          <a:p>
            <a:pPr>
              <a:buNone/>
            </a:pPr>
            <a:r>
              <a:rPr lang="en-US" sz="1400" b="1" dirty="0" smtClean="0"/>
              <a:t># also called </a:t>
            </a:r>
            <a:r>
              <a:rPr lang="en-US" sz="1400" b="1" dirty="0" err="1" smtClean="0"/>
              <a:t>tuple</a:t>
            </a:r>
            <a:r>
              <a:rPr lang="en-US" sz="1400" b="1" dirty="0" smtClean="0"/>
              <a:t> packing</a:t>
            </a:r>
          </a:p>
          <a:p>
            <a:pPr>
              <a:buNone/>
            </a:pPr>
            <a:r>
              <a:rPr lang="en-US" sz="1400" b="1" dirty="0" smtClean="0"/>
              <a:t># Output: 3, 4.6, "dog“</a:t>
            </a:r>
          </a:p>
          <a:p>
            <a:pPr>
              <a:buNone/>
            </a:pPr>
            <a:r>
              <a:rPr lang="en-US" sz="1400" b="1" dirty="0" err="1" smtClean="0"/>
              <a:t>my_tuple</a:t>
            </a:r>
            <a:r>
              <a:rPr lang="en-US" sz="1400" b="1" dirty="0" smtClean="0"/>
              <a:t> = 3, 4.6, "</a:t>
            </a:r>
            <a:r>
              <a:rPr lang="en-US" sz="1400" b="1" dirty="0" err="1" smtClean="0"/>
              <a:t>dog"print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my_tuple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)# </a:t>
            </a:r>
            <a:r>
              <a:rPr lang="en-US" sz="1400" b="1" dirty="0" err="1" smtClean="0"/>
              <a:t>tuple</a:t>
            </a:r>
            <a:r>
              <a:rPr lang="en-US" sz="1400" b="1" dirty="0" smtClean="0"/>
              <a:t> unpacking is also possible</a:t>
            </a:r>
          </a:p>
          <a:p>
            <a:pPr>
              <a:buNone/>
            </a:pPr>
            <a:r>
              <a:rPr lang="en-US" sz="1400" b="1" dirty="0" smtClean="0"/>
              <a:t># Output:# 3# 4.6</a:t>
            </a:r>
          </a:p>
          <a:p>
            <a:pPr>
              <a:buNone/>
            </a:pPr>
            <a:r>
              <a:rPr lang="en-US" sz="1400" b="1" dirty="0" smtClean="0"/>
              <a:t># dog</a:t>
            </a:r>
          </a:p>
          <a:p>
            <a:pPr>
              <a:buNone/>
            </a:pPr>
            <a:r>
              <a:rPr lang="en-US" sz="1400" b="1" dirty="0" smtClean="0"/>
              <a:t>a, b, c = </a:t>
            </a:r>
            <a:r>
              <a:rPr lang="en-US" sz="1400" b="1" dirty="0" err="1" smtClean="0"/>
              <a:t>my_tuple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print(a)</a:t>
            </a:r>
          </a:p>
          <a:p>
            <a:pPr>
              <a:buNone/>
            </a:pPr>
            <a:r>
              <a:rPr lang="en-US" sz="1400" b="1" dirty="0" smtClean="0"/>
              <a:t>print(b)</a:t>
            </a:r>
          </a:p>
          <a:p>
            <a:pPr>
              <a:buNone/>
            </a:pPr>
            <a:r>
              <a:rPr lang="en-US" sz="1400" b="1" dirty="0" smtClean="0"/>
              <a:t>print(c)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Creating a </a:t>
            </a:r>
            <a:r>
              <a:rPr lang="en-US" dirty="0" err="1"/>
              <a:t>tuple</a:t>
            </a:r>
            <a:r>
              <a:rPr lang="en-US" dirty="0"/>
              <a:t> with one element is a bit tricky.</a:t>
            </a:r>
          </a:p>
          <a:p>
            <a:pPr>
              <a:buNone/>
            </a:pPr>
            <a:r>
              <a:rPr lang="en-US" dirty="0"/>
              <a:t>Having one element within parentheses is not enough. We will need a trailing comma to indicate that it is in fact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# only parentheses is not enough</a:t>
            </a:r>
          </a:p>
          <a:p>
            <a:pPr>
              <a:buNone/>
            </a:pPr>
            <a:r>
              <a:rPr lang="en-US" dirty="0" smtClean="0"/>
              <a:t># Output: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("hello")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print(type(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US" dirty="0" smtClean="0"/>
              <a:t># need a comma at the end</a:t>
            </a:r>
          </a:p>
          <a:p>
            <a:pPr>
              <a:buNone/>
            </a:pPr>
            <a:r>
              <a:rPr lang="en-US" dirty="0" smtClean="0"/>
              <a:t># Output: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("hello",)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print(type(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US" dirty="0" smtClean="0"/>
              <a:t># parentheses is optional</a:t>
            </a:r>
          </a:p>
          <a:p>
            <a:pPr>
              <a:buNone/>
            </a:pPr>
            <a:r>
              <a:rPr lang="en-US" dirty="0" smtClean="0"/>
              <a:t># Output: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"</a:t>
            </a:r>
            <a:r>
              <a:rPr lang="en-US" dirty="0" err="1" smtClean="0">
                <a:solidFill>
                  <a:srgbClr val="FF0000"/>
                </a:solidFill>
              </a:rPr>
              <a:t>hello",print</a:t>
            </a:r>
            <a:r>
              <a:rPr lang="en-US" dirty="0" smtClean="0">
                <a:solidFill>
                  <a:srgbClr val="FF0000"/>
                </a:solidFill>
              </a:rPr>
              <a:t>(type(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Elements in a </a:t>
            </a:r>
            <a:r>
              <a:rPr lang="en-US" b="1" dirty="0" err="1"/>
              <a:t>Tuple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135563"/>
          </a:xfrm>
        </p:spPr>
        <p:txBody>
          <a:bodyPr/>
          <a:lstStyle/>
          <a:p>
            <a:r>
              <a:rPr lang="en-US" dirty="0"/>
              <a:t>We can use the index operator [] to access an item in a </a:t>
            </a:r>
            <a:r>
              <a:rPr lang="en-US" dirty="0" err="1"/>
              <a:t>tuple</a:t>
            </a:r>
            <a:r>
              <a:rPr lang="en-US" dirty="0"/>
              <a:t> where the index starts from 0.</a:t>
            </a:r>
          </a:p>
          <a:p>
            <a:r>
              <a:rPr lang="en-US" dirty="0"/>
              <a:t>So, a </a:t>
            </a:r>
            <a:r>
              <a:rPr lang="en-US" dirty="0" err="1"/>
              <a:t>tuple</a:t>
            </a:r>
            <a:r>
              <a:rPr lang="en-US" dirty="0"/>
              <a:t> having 6 elements will have index from 0 to 5. Trying to access an element other that (6, 7,...) will raise an </a:t>
            </a:r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The index must be an integer, so we cannot use float or other types. This will result into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p','e','r','m','i','t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dirty="0" smtClean="0"/>
              <a:t># Output: 'p‘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[0])</a:t>
            </a:r>
          </a:p>
          <a:p>
            <a:pPr>
              <a:buNone/>
            </a:pPr>
            <a:r>
              <a:rPr lang="en-US" dirty="0" smtClean="0"/>
              <a:t># Output: 't‘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[5])</a:t>
            </a:r>
          </a:p>
          <a:p>
            <a:pPr>
              <a:buNone/>
            </a:pPr>
            <a:r>
              <a:rPr lang="en-US" dirty="0" smtClean="0"/>
              <a:t>nested </a:t>
            </a:r>
            <a:r>
              <a:rPr lang="en-US" dirty="0" err="1" smtClean="0"/>
              <a:t>tuple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n_tuple</a:t>
            </a:r>
            <a:r>
              <a:rPr lang="en-US" dirty="0" smtClean="0">
                <a:solidFill>
                  <a:srgbClr val="FF0000"/>
                </a:solidFill>
              </a:rPr>
              <a:t> = ("mouse", [8, 4, 6], (1, 2, 3))</a:t>
            </a:r>
          </a:p>
          <a:p>
            <a:pPr>
              <a:buNone/>
            </a:pPr>
            <a:r>
              <a:rPr lang="en-US" dirty="0" smtClean="0"/>
              <a:t># nested index</a:t>
            </a:r>
          </a:p>
          <a:p>
            <a:pPr>
              <a:buNone/>
            </a:pPr>
            <a:r>
              <a:rPr lang="en-US" dirty="0" smtClean="0"/>
              <a:t># Output: 's‘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n_tuple</a:t>
            </a:r>
            <a:r>
              <a:rPr lang="en-US" dirty="0" smtClean="0">
                <a:solidFill>
                  <a:srgbClr val="FF0000"/>
                </a:solidFill>
              </a:rPr>
              <a:t>[0][3])</a:t>
            </a:r>
          </a:p>
          <a:p>
            <a:pPr>
              <a:buNone/>
            </a:pPr>
            <a:r>
              <a:rPr lang="en-US" dirty="0" smtClean="0"/>
              <a:t># nested index</a:t>
            </a:r>
          </a:p>
          <a:p>
            <a:pPr>
              <a:buNone/>
            </a:pPr>
            <a:r>
              <a:rPr lang="en-US" dirty="0" smtClean="0"/>
              <a:t># Output: 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n_tuple</a:t>
            </a:r>
            <a:r>
              <a:rPr lang="en-US" dirty="0" smtClean="0">
                <a:solidFill>
                  <a:srgbClr val="FF0000"/>
                </a:solidFill>
              </a:rPr>
              <a:t>[1][1])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Negative Indexing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Python allows negative indexing for its sequences.</a:t>
            </a:r>
          </a:p>
          <a:p>
            <a:r>
              <a:rPr lang="en-US" dirty="0"/>
              <a:t>The index of -1 refers to the last item, -2 to the second last item and so on.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 = ('</a:t>
            </a:r>
            <a:r>
              <a:rPr lang="en-US" dirty="0" err="1" smtClean="0">
                <a:solidFill>
                  <a:srgbClr val="FF0000"/>
                </a:solidFill>
              </a:rPr>
              <a:t>p','e','r','m','i','t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dirty="0" smtClean="0"/>
              <a:t># Output: 't‘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[-1])</a:t>
            </a:r>
          </a:p>
          <a:p>
            <a:pPr>
              <a:buNone/>
            </a:pPr>
            <a:r>
              <a:rPr lang="en-US" dirty="0" smtClean="0"/>
              <a:t># Output: 'p‘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my_tuple</a:t>
            </a:r>
            <a:r>
              <a:rPr lang="en-US" dirty="0" smtClean="0">
                <a:solidFill>
                  <a:srgbClr val="FF0000"/>
                </a:solidFill>
              </a:rPr>
              <a:t>[-6])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1103</Words>
  <Application>Microsoft Office PowerPoint</Application>
  <PresentationFormat>On-screen Show (4:3)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tuple1=(1,”hello”,2.5)</vt:lpstr>
      <vt:lpstr>What is tuple? </vt:lpstr>
      <vt:lpstr>Advantages of Tuple over List </vt:lpstr>
      <vt:lpstr>Creating a Tuple </vt:lpstr>
      <vt:lpstr>Slide 5</vt:lpstr>
      <vt:lpstr>Slide 6</vt:lpstr>
      <vt:lpstr>Accessing Elements in a Tuple </vt:lpstr>
      <vt:lpstr>Slide 8</vt:lpstr>
      <vt:lpstr>Negative Indexing </vt:lpstr>
      <vt:lpstr>Slicing </vt:lpstr>
      <vt:lpstr>Changing a Tuple </vt:lpstr>
      <vt:lpstr>Slide 12</vt:lpstr>
      <vt:lpstr>Slide 13</vt:lpstr>
      <vt:lpstr>Slide 14</vt:lpstr>
      <vt:lpstr>Deleting a Tuple </vt:lpstr>
      <vt:lpstr>Python Tuple Methods </vt:lpstr>
      <vt:lpstr>Tuple Membership Test </vt:lpstr>
      <vt:lpstr>Iterating Through a Tuple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tuple1=(1,”hello”,2.5)</dc:title>
  <dc:creator>Admin</dc:creator>
  <cp:lastModifiedBy>Admin</cp:lastModifiedBy>
  <cp:revision>5</cp:revision>
  <dcterms:created xsi:type="dcterms:W3CDTF">2018-01-18T07:06:48Z</dcterms:created>
  <dcterms:modified xsi:type="dcterms:W3CDTF">2018-01-18T07:39:01Z</dcterms:modified>
</cp:coreProperties>
</file>