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6C31-671C-4CCE-AFEF-4A2176DC767C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332-FC61-4868-A677-152E2F2A8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6C31-671C-4CCE-AFEF-4A2176DC767C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332-FC61-4868-A677-152E2F2A8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6C31-671C-4CCE-AFEF-4A2176DC767C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332-FC61-4868-A677-152E2F2A8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6C31-671C-4CCE-AFEF-4A2176DC767C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332-FC61-4868-A677-152E2F2A8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6C31-671C-4CCE-AFEF-4A2176DC767C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332-FC61-4868-A677-152E2F2A8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6C31-671C-4CCE-AFEF-4A2176DC767C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332-FC61-4868-A677-152E2F2A8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6C31-671C-4CCE-AFEF-4A2176DC767C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332-FC61-4868-A677-152E2F2A8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6C31-671C-4CCE-AFEF-4A2176DC767C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332-FC61-4868-A677-152E2F2A8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6C31-671C-4CCE-AFEF-4A2176DC767C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332-FC61-4868-A677-152E2F2A8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6C31-671C-4CCE-AFEF-4A2176DC767C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332-FC61-4868-A677-152E2F2A8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6C31-671C-4CCE-AFEF-4A2176DC767C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332-FC61-4868-A677-152E2F2A8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6C31-671C-4CCE-AFEF-4A2176DC767C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5332-FC61-4868-A677-152E2F2A8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</a:t>
            </a:r>
            <a:endParaRPr lang="en-US" dirty="0"/>
          </a:p>
        </p:txBody>
      </p:sp>
      <p:pic>
        <p:nvPicPr>
          <p:cNvPr id="4" name="Content Placeholder 3" descr="class diagram AT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1" y="1219200"/>
            <a:ext cx="8534400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Hospital Mgmt Sys</a:t>
            </a:r>
            <a:endParaRPr lang="en-US" dirty="0"/>
          </a:p>
        </p:txBody>
      </p:sp>
      <p:pic>
        <p:nvPicPr>
          <p:cNvPr id="4" name="Content Placeholder 3" descr="HospitalmgmtClassDi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143000"/>
            <a:ext cx="8382000" cy="54864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/>
          <a:lstStyle/>
          <a:p>
            <a:r>
              <a:rPr lang="en-US" dirty="0" smtClean="0"/>
              <a:t>Railway Reservation Sys</a:t>
            </a:r>
            <a:endParaRPr lang="en-US" dirty="0"/>
          </a:p>
        </p:txBody>
      </p:sp>
      <p:pic>
        <p:nvPicPr>
          <p:cNvPr id="4" name="Content Placeholder 3" descr="railwayClassDi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71600"/>
            <a:ext cx="9067800" cy="5867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err="1" smtClean="0"/>
              <a:t>BookShop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2642" y="1600200"/>
            <a:ext cx="729871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Mgmt Sys</a:t>
            </a:r>
            <a:endParaRPr lang="en-US" dirty="0"/>
          </a:p>
        </p:txBody>
      </p:sp>
      <p:pic>
        <p:nvPicPr>
          <p:cNvPr id="2050" name="Picture 2" descr="C:\Users\Murali\Documents\Geeta\OOAD\LibraryManagementSystem-ClassDiagram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1" y="1371600"/>
            <a:ext cx="83058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Class Diagrams</vt:lpstr>
      <vt:lpstr>ATM</vt:lpstr>
      <vt:lpstr>Hospital Mgmt Sys</vt:lpstr>
      <vt:lpstr>Railway Reservation Sys</vt:lpstr>
      <vt:lpstr>Online BookShop</vt:lpstr>
      <vt:lpstr>Library Mgmt Sys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Diagrams</dc:title>
  <dc:creator>Murali</dc:creator>
  <cp:lastModifiedBy>Murali</cp:lastModifiedBy>
  <cp:revision>3</cp:revision>
  <dcterms:created xsi:type="dcterms:W3CDTF">2014-07-06T12:02:09Z</dcterms:created>
  <dcterms:modified xsi:type="dcterms:W3CDTF">2014-07-07T09:30:05Z</dcterms:modified>
</cp:coreProperties>
</file>