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393D-DD94-4F35-A558-0902A821ED1E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EBE8-80D4-47F3-871B-AC0C14E6A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077200" cy="3886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JavaScript arrays are used to store multiple values in a single variable.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Example</a:t>
            </a:r>
          </a:p>
          <a:p>
            <a:pPr algn="just"/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 cars = ["Saab", "Volvo", "BMW"];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Looping Array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best way to loop through an array, is using a "for" loop: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fruits, text, </a:t>
            </a:r>
            <a:r>
              <a:rPr lang="en-US" dirty="0" err="1"/>
              <a:t>fLen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fruits = ["Banana", "Orange", "Apple", "Mango"];</a:t>
            </a:r>
            <a:br>
              <a:rPr lang="en-US" dirty="0"/>
            </a:br>
            <a:r>
              <a:rPr lang="en-US" dirty="0" err="1"/>
              <a:t>fLen</a:t>
            </a:r>
            <a:r>
              <a:rPr lang="en-US" dirty="0"/>
              <a:t> = </a:t>
            </a:r>
            <a:r>
              <a:rPr lang="en-US" dirty="0" err="1"/>
              <a:t>fruits.length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text = "&lt;</a:t>
            </a:r>
            <a:r>
              <a:rPr lang="en-US" dirty="0" err="1"/>
              <a:t>ul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fLen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text += "&lt;</a:t>
            </a:r>
            <a:r>
              <a:rPr lang="en-US" dirty="0" err="1"/>
              <a:t>li</a:t>
            </a:r>
            <a:r>
              <a:rPr lang="en-US" dirty="0"/>
              <a:t>&gt;" + fruits[</a:t>
            </a:r>
            <a:r>
              <a:rPr lang="en-US" dirty="0" err="1"/>
              <a:t>i</a:t>
            </a:r>
            <a:r>
              <a:rPr lang="en-US" dirty="0"/>
              <a:t>] + "&lt;/</a:t>
            </a:r>
            <a:r>
              <a:rPr lang="en-US" dirty="0" err="1"/>
              <a:t>li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Array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easiest way to add a new element to an array is using the push method: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fruits.push</a:t>
            </a:r>
            <a:r>
              <a:rPr lang="en-US" dirty="0"/>
              <a:t>("Lemon");                // adds a new element (Lemon) to fruits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Difference Between Arrays and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/>
              <a:t>.</a:t>
            </a:r>
          </a:p>
          <a:p>
            <a:r>
              <a:rPr lang="en-US" dirty="0"/>
              <a:t>Arrays are a special kind of objects, with numbered indexes.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new Array()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is no need to use the JavaScript's built-in array constructor </a:t>
            </a:r>
            <a:r>
              <a:rPr lang="en-US" sz="2800" b="1" dirty="0"/>
              <a:t>new</a:t>
            </a:r>
            <a:r>
              <a:rPr lang="en-US" sz="2800" dirty="0"/>
              <a:t> Array().</a:t>
            </a:r>
          </a:p>
          <a:p>
            <a:r>
              <a:rPr lang="en-US" sz="2800" b="1" dirty="0"/>
              <a:t>Use [] instead.</a:t>
            </a:r>
            <a:endParaRPr lang="en-US" sz="2800" dirty="0"/>
          </a:p>
          <a:p>
            <a:r>
              <a:rPr lang="en-US" sz="2800" dirty="0"/>
              <a:t>These two different statements both create a new empty array named points: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 points = new Array();         // Bad</a:t>
            </a:r>
            <a:br>
              <a:rPr lang="en-US" sz="2800" dirty="0"/>
            </a:br>
            <a:r>
              <a:rPr lang="en-US" sz="2800" dirty="0" err="1"/>
              <a:t>var</a:t>
            </a:r>
            <a:r>
              <a:rPr lang="en-US" sz="2800" dirty="0"/>
              <a:t> points = [];                  // Good </a:t>
            </a:r>
          </a:p>
          <a:p>
            <a:r>
              <a:rPr lang="en-US" sz="2800" dirty="0"/>
              <a:t>These two different statements both create a new array containing 6 numbers: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 points = new Array(40, 100, 1, 5, 25, 10); // Bad</a:t>
            </a:r>
            <a:br>
              <a:rPr lang="en-US" sz="2800" dirty="0"/>
            </a:br>
            <a:r>
              <a:rPr lang="en-US" sz="2800" dirty="0" err="1"/>
              <a:t>var</a:t>
            </a:r>
            <a:r>
              <a:rPr lang="en-US" sz="2800" dirty="0"/>
              <a:t> points = [40, 100, 1, 5, 25, 10];          // Good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new</a:t>
            </a:r>
            <a:r>
              <a:rPr lang="en-US" dirty="0" smtClean="0"/>
              <a:t> keyword only complicates the code. It can also produce some unexpected results: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points = new Array(40, 100);  // Creates an array with two elements (40 and 100)</a:t>
            </a:r>
          </a:p>
          <a:p>
            <a:r>
              <a:rPr lang="en-US" dirty="0" smtClean="0"/>
              <a:t>What if I remove one of the elements?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points = new Array(40);       // Creates an array with 40 undefined elements !!!!!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Recognize an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b="1" dirty="0" err="1"/>
              <a:t>typeof</a:t>
            </a:r>
            <a:r>
              <a:rPr lang="en-US" dirty="0"/>
              <a:t> returns "object":</a:t>
            </a:r>
          </a:p>
          <a:p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fruits;             // returns </a:t>
            </a:r>
            <a:r>
              <a:rPr lang="en-US" dirty="0" smtClean="0"/>
              <a:t>object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typeof</a:t>
            </a:r>
            <a:r>
              <a:rPr lang="en-US" dirty="0" smtClean="0"/>
              <a:t> fruits;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typeof</a:t>
            </a:r>
            <a:r>
              <a:rPr lang="en-US" dirty="0"/>
              <a:t> operator returns object because a JavaScript array is an object.</a:t>
            </a:r>
          </a:p>
          <a:p>
            <a:r>
              <a:rPr lang="en-US" dirty="0"/>
              <a:t>Solution 1:</a:t>
            </a:r>
          </a:p>
          <a:p>
            <a:r>
              <a:rPr lang="en-US" dirty="0"/>
              <a:t>To solve this problem </a:t>
            </a:r>
            <a:r>
              <a:rPr lang="en-US" dirty="0" err="1"/>
              <a:t>ECMAScript</a:t>
            </a:r>
            <a:r>
              <a:rPr lang="en-US" dirty="0"/>
              <a:t> 5 defines a new method </a:t>
            </a:r>
            <a:r>
              <a:rPr lang="en-US" b="1" dirty="0" err="1"/>
              <a:t>Array.isArray</a:t>
            </a:r>
            <a:r>
              <a:rPr lang="en-US" b="1" dirty="0"/>
              <a:t>()</a:t>
            </a:r>
            <a:r>
              <a:rPr lang="en-US" dirty="0"/>
              <a:t>:</a:t>
            </a:r>
          </a:p>
          <a:p>
            <a:r>
              <a:rPr lang="en-US" dirty="0" err="1"/>
              <a:t>Array.isArray</a:t>
            </a:r>
            <a:r>
              <a:rPr lang="en-US" dirty="0"/>
              <a:t>(fruits);     // returns true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/>
              <a:t>instanceof</a:t>
            </a:r>
            <a:r>
              <a:rPr lang="en-US" dirty="0"/>
              <a:t> operator returns true if an object is created by a given constructor:</a:t>
            </a:r>
          </a:p>
          <a:p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fruits </a:t>
            </a:r>
            <a:r>
              <a:rPr lang="en-US" dirty="0" err="1"/>
              <a:t>instanceof</a:t>
            </a:r>
            <a:r>
              <a:rPr lang="en-US" dirty="0"/>
              <a:t> Array     // returns true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 </a:t>
            </a:r>
            <a:r>
              <a:rPr lang="en-US" dirty="0" err="1" smtClean="0"/>
              <a:t>instanceof</a:t>
            </a:r>
            <a:r>
              <a:rPr lang="en-US" dirty="0" smtClean="0"/>
              <a:t> Array;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Array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Converting Arrays to Strings</a:t>
            </a:r>
            <a:br>
              <a:rPr lang="en-US" dirty="0" smtClean="0"/>
            </a:br>
            <a:r>
              <a:rPr lang="en-US" dirty="0" smtClean="0"/>
              <a:t>The JavaScript method 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  <a:r>
              <a:rPr lang="en-US" dirty="0" smtClean="0"/>
              <a:t> converts an array to a string of (comma separated) array values.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 fruits = ["Banana", "Orange", "Apple", "Mango"];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</a:t>
            </a:r>
            <a:r>
              <a:rPr lang="en-US" dirty="0" err="1" smtClean="0"/>
              <a:t>fruits.toString</a:t>
            </a:r>
            <a:r>
              <a:rPr lang="en-US" dirty="0" smtClean="0"/>
              <a:t>();</a:t>
            </a:r>
          </a:p>
          <a:p>
            <a:r>
              <a:rPr lang="en-US" u="sng" dirty="0" smtClean="0"/>
              <a:t>Result</a:t>
            </a:r>
          </a:p>
          <a:p>
            <a:r>
              <a:rPr lang="en-US" dirty="0" err="1" smtClean="0"/>
              <a:t>Banana,Orange,Apple,Mango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join()</a:t>
            </a:r>
            <a:r>
              <a:rPr lang="en-US" dirty="0" smtClean="0"/>
              <a:t> method also joins all array elements into a string.</a:t>
            </a:r>
          </a:p>
          <a:p>
            <a:r>
              <a:rPr lang="en-US" dirty="0" smtClean="0"/>
              <a:t>It behaves just like </a:t>
            </a:r>
            <a:r>
              <a:rPr lang="en-US" dirty="0" err="1" smtClean="0"/>
              <a:t>toString</a:t>
            </a:r>
            <a:r>
              <a:rPr lang="en-US" dirty="0" smtClean="0"/>
              <a:t>(), but in addition you can specify the separator: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 fruits = ["Banana", "</a:t>
            </a:r>
            <a:r>
              <a:rPr lang="en-US" dirty="0" err="1" smtClean="0"/>
              <a:t>Orange","Apple</a:t>
            </a:r>
            <a:r>
              <a:rPr lang="en-US" dirty="0" smtClean="0"/>
              <a:t>", "Mango"];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</a:t>
            </a:r>
            <a:r>
              <a:rPr lang="en-US" dirty="0" err="1" smtClean="0"/>
              <a:t>fruits.join</a:t>
            </a:r>
            <a:r>
              <a:rPr lang="en-US" dirty="0" smtClean="0"/>
              <a:t>(" * ");</a:t>
            </a:r>
          </a:p>
          <a:p>
            <a:r>
              <a:rPr lang="en-US" u="sng" dirty="0" smtClean="0"/>
              <a:t>Result</a:t>
            </a:r>
          </a:p>
          <a:p>
            <a:r>
              <a:rPr lang="en-US" dirty="0" smtClean="0"/>
              <a:t>Banana * Orange * Apple * Mango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Popping and Pushing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you work with arrays, it is easy to remove elements and add new elements.</a:t>
            </a:r>
          </a:p>
          <a:p>
            <a:r>
              <a:rPr lang="en-US" dirty="0" smtClean="0"/>
              <a:t>This is what popping and pushing is:</a:t>
            </a:r>
          </a:p>
          <a:p>
            <a:r>
              <a:rPr lang="en-US" dirty="0" smtClean="0"/>
              <a:t>Popping items </a:t>
            </a:r>
            <a:r>
              <a:rPr lang="en-US" b="1" dirty="0" smtClean="0"/>
              <a:t>out</a:t>
            </a:r>
            <a:r>
              <a:rPr lang="en-US" dirty="0" smtClean="0"/>
              <a:t> of an array, or pushing items </a:t>
            </a:r>
            <a:r>
              <a:rPr lang="en-US" b="1" dirty="0" smtClean="0"/>
              <a:t>into</a:t>
            </a:r>
            <a:r>
              <a:rPr lang="en-US" dirty="0" smtClean="0"/>
              <a:t> an array.</a:t>
            </a:r>
          </a:p>
          <a:p>
            <a:r>
              <a:rPr lang="en-US" dirty="0" smtClean="0"/>
              <a:t>Popping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pop()</a:t>
            </a:r>
            <a:r>
              <a:rPr lang="en-US" dirty="0" smtClean="0"/>
              <a:t> method removes the last element from an array: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smtClean="0"/>
              <a:t>fruits.pop();              // Removes the last element ("Mango") from fruits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What is an Array?</a:t>
            </a:r>
          </a:p>
          <a:p>
            <a:pPr algn="just"/>
            <a:r>
              <a:rPr lang="en-US" dirty="0"/>
              <a:t>An array is a special variable, which can hold more than one value at a time.</a:t>
            </a:r>
          </a:p>
          <a:p>
            <a:pPr algn="just"/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pPr algn="just"/>
            <a:r>
              <a:rPr lang="en-US" dirty="0" err="1"/>
              <a:t>var</a:t>
            </a:r>
            <a:r>
              <a:rPr lang="en-US" dirty="0"/>
              <a:t> car1 = "Saab";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 car2 = "Volvo";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 car3 = "BMW</a:t>
            </a:r>
            <a:r>
              <a:rPr lang="en-US" dirty="0" smtClean="0"/>
              <a:t>";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what if you want to loop through the cars and find a specific one? And what if you had not 3 cars, but 300?</a:t>
            </a:r>
          </a:p>
          <a:p>
            <a:pPr algn="just"/>
            <a:r>
              <a:rPr lang="en-US" dirty="0"/>
              <a:t>The solution is an array!</a:t>
            </a:r>
          </a:p>
          <a:p>
            <a:pPr algn="just"/>
            <a:r>
              <a:rPr lang="en-US" dirty="0"/>
              <a:t>An array can hold many values under a single name, and you can access the values by referring to an index number.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push()</a:t>
            </a:r>
            <a:r>
              <a:rPr lang="en-US" dirty="0" smtClean="0"/>
              <a:t> method adds a new element to an array (at the end):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fruits.push</a:t>
            </a:r>
            <a:r>
              <a:rPr lang="en-US" dirty="0" smtClean="0"/>
              <a:t>("Kiwi");       //  Adds a new element ("Kiwi") to fruits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Shifting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Shifting is equivalent to popping, working on the first element instead of the last.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shift()</a:t>
            </a:r>
            <a:r>
              <a:rPr lang="en-US" dirty="0" smtClean="0"/>
              <a:t> method removes the first array element and "shifts" all other elements to a lower index.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fruits.shift</a:t>
            </a:r>
            <a:r>
              <a:rPr lang="en-US" dirty="0" smtClean="0"/>
              <a:t>();            // Removes the first element "Banana" from fruits</a:t>
            </a:r>
          </a:p>
          <a:p>
            <a:r>
              <a:rPr lang="en-US" dirty="0" smtClean="0"/>
              <a:t>The shift() method returns the string that was "shifted out":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 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fruits.shift</a:t>
            </a:r>
            <a:r>
              <a:rPr lang="en-US" dirty="0" smtClean="0"/>
              <a:t>();             // Returns "Banana"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  <a:r>
              <a:rPr lang="en-US" dirty="0" smtClean="0"/>
              <a:t> method adds a new element to an array (at the beginning), and "</a:t>
            </a:r>
            <a:r>
              <a:rPr lang="en-US" dirty="0" err="1" smtClean="0"/>
              <a:t>unshifts</a:t>
            </a:r>
            <a:r>
              <a:rPr lang="en-US" dirty="0" smtClean="0"/>
              <a:t>" older elements: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fruits.unshift</a:t>
            </a:r>
            <a:r>
              <a:rPr lang="en-US" dirty="0" smtClean="0"/>
              <a:t>("Lemon");    // Adds a new element "Lemon" to fruits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unshift</a:t>
            </a:r>
            <a:r>
              <a:rPr lang="en-US" dirty="0" smtClean="0"/>
              <a:t>() method returns the new array length.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fruits.unshift</a:t>
            </a:r>
            <a:r>
              <a:rPr lang="en-US" dirty="0" smtClean="0"/>
              <a:t>("Lemon");    // Returns 5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Array elements are accessed using their </a:t>
            </a:r>
            <a:r>
              <a:rPr lang="en-US" b="1" dirty="0" smtClean="0"/>
              <a:t>index number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Array </a:t>
            </a:r>
            <a:r>
              <a:rPr lang="en-US" b="1" dirty="0" smtClean="0"/>
              <a:t>indexes</a:t>
            </a:r>
            <a:r>
              <a:rPr lang="en-US" dirty="0" smtClean="0"/>
              <a:t> start with 0. [0] is the first array element, [1] is the second, [2] is the third ...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smtClean="0"/>
              <a:t>fruits[0] = "Kiwi";        // Changes the first element of fruits to "Kiwi"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length property provides an easy way to append a new element to an array: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smtClean="0"/>
              <a:t>fruits[</a:t>
            </a:r>
            <a:r>
              <a:rPr lang="en-US" dirty="0" err="1" smtClean="0"/>
              <a:t>fruits.length</a:t>
            </a:r>
            <a:r>
              <a:rPr lang="en-US" dirty="0" smtClean="0"/>
              <a:t>] = "Kiwi";          // Appends "Kiwi" to fruit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JavaScript arrays are objects, elements can be deleted by using the JavaScript operator </a:t>
            </a:r>
            <a:r>
              <a:rPr lang="en-US" b="1" dirty="0" smtClean="0"/>
              <a:t>delete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smtClean="0"/>
              <a:t>delete fruits[0];           // Changes the first element in fruits to </a:t>
            </a:r>
            <a:r>
              <a:rPr lang="en-US" b="1" dirty="0" smtClean="0"/>
              <a:t>undefined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 </a:t>
            </a:r>
            <a:r>
              <a:rPr lang="en-US" b="1" dirty="0" smtClean="0"/>
              <a:t>delete</a:t>
            </a:r>
            <a:r>
              <a:rPr lang="en-US" dirty="0" smtClean="0"/>
              <a:t> may leave undefined holes in the array. Use pop() or shift() instead.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Splicing an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splice()</a:t>
            </a:r>
            <a:r>
              <a:rPr lang="en-US" dirty="0" smtClean="0"/>
              <a:t> method can be used to add new items to an array: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fruits.splice</a:t>
            </a:r>
            <a:r>
              <a:rPr lang="en-US" dirty="0" smtClean="0"/>
              <a:t>(2, 0, "Lemon", "Kiwi");</a:t>
            </a:r>
          </a:p>
          <a:p>
            <a:endParaRPr lang="en-US" dirty="0" smtClean="0"/>
          </a:p>
          <a:p>
            <a:r>
              <a:rPr lang="en-US" dirty="0" smtClean="0"/>
              <a:t>The first parameter (2) defines the position </a:t>
            </a:r>
            <a:r>
              <a:rPr lang="en-US" b="1" dirty="0" smtClean="0"/>
              <a:t>where</a:t>
            </a:r>
            <a:r>
              <a:rPr lang="en-US" dirty="0" smtClean="0"/>
              <a:t> new elements should </a:t>
            </a:r>
            <a:r>
              <a:rPr lang="en-US" dirty="0" err="1" smtClean="0"/>
              <a:t>be</a:t>
            </a:r>
            <a:r>
              <a:rPr lang="en-US" b="1" dirty="0" err="1" smtClean="0"/>
              <a:t>added</a:t>
            </a:r>
            <a:r>
              <a:rPr lang="en-US" dirty="0" smtClean="0"/>
              <a:t> (spliced in).</a:t>
            </a:r>
          </a:p>
          <a:p>
            <a:r>
              <a:rPr lang="en-US" dirty="0" smtClean="0"/>
              <a:t>The second parameter (0) defines </a:t>
            </a:r>
            <a:r>
              <a:rPr lang="en-US" b="1" dirty="0" smtClean="0"/>
              <a:t>how many</a:t>
            </a:r>
            <a:r>
              <a:rPr lang="en-US" dirty="0" smtClean="0"/>
              <a:t> elements should be </a:t>
            </a:r>
            <a:r>
              <a:rPr lang="en-US" b="1" dirty="0" smtClean="0"/>
              <a:t>removed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rest of the parameters ("Lemon" , "Kiwi") define the new elements to </a:t>
            </a:r>
            <a:r>
              <a:rPr lang="en-US" dirty="0" err="1" smtClean="0"/>
              <a:t>be</a:t>
            </a:r>
            <a:r>
              <a:rPr lang="en-US" b="1" dirty="0" err="1" smtClean="0"/>
              <a:t>added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splice() to Remove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With clever parameter setting, you can use splice() to remove elements without leaving "holes" in the array: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fruits.splice</a:t>
            </a:r>
            <a:r>
              <a:rPr lang="en-US" dirty="0" smtClean="0"/>
              <a:t>(0, 1);        // Removes the first element of fruits</a:t>
            </a:r>
          </a:p>
          <a:p>
            <a:r>
              <a:rPr lang="en-US" dirty="0" smtClean="0"/>
              <a:t>The first parameter (0) defines the position where new elements should </a:t>
            </a:r>
            <a:r>
              <a:rPr lang="en-US" dirty="0" err="1" smtClean="0"/>
              <a:t>be</a:t>
            </a:r>
            <a:r>
              <a:rPr lang="en-US" b="1" dirty="0" err="1" smtClean="0"/>
              <a:t>added</a:t>
            </a:r>
            <a:r>
              <a:rPr lang="en-US" dirty="0" smtClean="0"/>
              <a:t> (spliced in).</a:t>
            </a:r>
          </a:p>
          <a:p>
            <a:r>
              <a:rPr lang="en-US" dirty="0" smtClean="0"/>
              <a:t>The second parameter (1) defines </a:t>
            </a:r>
            <a:r>
              <a:rPr lang="en-US" b="1" dirty="0" smtClean="0"/>
              <a:t>how many</a:t>
            </a:r>
            <a:r>
              <a:rPr lang="en-US" dirty="0" smtClean="0"/>
              <a:t> elements should be </a:t>
            </a:r>
            <a:r>
              <a:rPr lang="en-US" b="1" dirty="0" smtClean="0"/>
              <a:t>removed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rest of the parameters are omitted. No new elements will be added.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Merging (Concatenating)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err="1" smtClean="0"/>
              <a:t>concat</a:t>
            </a:r>
            <a:r>
              <a:rPr lang="en-US" b="1" dirty="0" smtClean="0"/>
              <a:t>()</a:t>
            </a:r>
            <a:r>
              <a:rPr lang="en-US" dirty="0" smtClean="0"/>
              <a:t> method creates a new array by merging (concatenating) existing arrays:</a:t>
            </a:r>
          </a:p>
          <a:p>
            <a:r>
              <a:rPr lang="en-US" dirty="0" smtClean="0"/>
              <a:t>Example (Merging Two Arrays)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myGirls</a:t>
            </a:r>
            <a:r>
              <a:rPr lang="en-US" dirty="0" smtClean="0"/>
              <a:t> = ["</a:t>
            </a:r>
            <a:r>
              <a:rPr lang="en-US" dirty="0" err="1" smtClean="0"/>
              <a:t>Cecilie</a:t>
            </a:r>
            <a:r>
              <a:rPr lang="en-US" dirty="0" smtClean="0"/>
              <a:t>", "Lone"];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myBoys</a:t>
            </a:r>
            <a:r>
              <a:rPr lang="en-US" dirty="0" smtClean="0"/>
              <a:t> = ["Emil", "</a:t>
            </a:r>
            <a:r>
              <a:rPr lang="en-US" dirty="0" err="1" smtClean="0"/>
              <a:t>Tobias","Linus</a:t>
            </a:r>
            <a:r>
              <a:rPr lang="en-US" dirty="0" smtClean="0"/>
              <a:t>"];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myChildren</a:t>
            </a:r>
            <a:r>
              <a:rPr lang="en-US" dirty="0" smtClean="0"/>
              <a:t> = </a:t>
            </a:r>
            <a:r>
              <a:rPr lang="en-US" dirty="0" err="1" smtClean="0"/>
              <a:t>myGirls.concat</a:t>
            </a:r>
            <a:r>
              <a:rPr lang="en-US" dirty="0" smtClean="0"/>
              <a:t>(</a:t>
            </a:r>
            <a:r>
              <a:rPr lang="en-US" dirty="0" err="1" smtClean="0"/>
              <a:t>myBoys</a:t>
            </a:r>
            <a:r>
              <a:rPr lang="en-US" dirty="0" smtClean="0"/>
              <a:t>);     // Concatenates (joins) </a:t>
            </a:r>
            <a:r>
              <a:rPr lang="en-US" dirty="0" err="1" smtClean="0"/>
              <a:t>myGirls</a:t>
            </a:r>
            <a:r>
              <a:rPr lang="en-US" dirty="0" smtClean="0"/>
              <a:t> and </a:t>
            </a:r>
            <a:r>
              <a:rPr lang="en-US" dirty="0" err="1" smtClean="0"/>
              <a:t>myBoys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concat</a:t>
            </a:r>
            <a:r>
              <a:rPr lang="en-US" dirty="0" smtClean="0"/>
              <a:t>() method does not change the existing arrays. It always returns a new array.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concat</a:t>
            </a:r>
            <a:r>
              <a:rPr lang="en-US" dirty="0" smtClean="0"/>
              <a:t>() method can take any number of array arguments: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(Merging Three Arrays)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 arr1 = ["</a:t>
            </a:r>
            <a:r>
              <a:rPr lang="en-US" dirty="0" err="1" smtClean="0"/>
              <a:t>Cecilie</a:t>
            </a:r>
            <a:r>
              <a:rPr lang="en-US" dirty="0" smtClean="0"/>
              <a:t>", "Lone"];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arr2 = ["Emil", "</a:t>
            </a:r>
            <a:r>
              <a:rPr lang="en-US" dirty="0" err="1" smtClean="0"/>
              <a:t>Tobias","Linus</a:t>
            </a:r>
            <a:r>
              <a:rPr lang="en-US" dirty="0" smtClean="0"/>
              <a:t>"];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arr3 = ["Robin", "Morgan"];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myChildren</a:t>
            </a:r>
            <a:r>
              <a:rPr lang="en-US" dirty="0" smtClean="0"/>
              <a:t> = arr1.concat(arr2, arr3);     // Concatenates arr1 with arr2 and arr3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concat</a:t>
            </a:r>
            <a:r>
              <a:rPr lang="en-US" dirty="0" smtClean="0"/>
              <a:t>() method can also take values as arguments:</a:t>
            </a:r>
          </a:p>
          <a:p>
            <a:r>
              <a:rPr lang="en-US" dirty="0" smtClean="0"/>
              <a:t>Example (Merging an Array with Values)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arr1 = ["</a:t>
            </a:r>
            <a:r>
              <a:rPr lang="en-US" dirty="0" err="1" smtClean="0"/>
              <a:t>Cecilie</a:t>
            </a:r>
            <a:r>
              <a:rPr lang="en-US" dirty="0" smtClean="0"/>
              <a:t>", "Lone"];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myChildren</a:t>
            </a:r>
            <a:r>
              <a:rPr lang="en-US" dirty="0" smtClean="0"/>
              <a:t> = arr1.concat(["Emil", "</a:t>
            </a:r>
            <a:r>
              <a:rPr lang="en-US" dirty="0" err="1" smtClean="0"/>
              <a:t>Tobias","Linus</a:t>
            </a:r>
            <a:r>
              <a:rPr lang="en-US" dirty="0" smtClean="0"/>
              <a:t>"]);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Slicing an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000" dirty="0" smtClean="0"/>
              <a:t>The </a:t>
            </a:r>
            <a:r>
              <a:rPr lang="en-US" sz="3000" b="1" dirty="0" smtClean="0"/>
              <a:t>slice()</a:t>
            </a:r>
            <a:r>
              <a:rPr lang="en-US" sz="3000" dirty="0" smtClean="0"/>
              <a:t> method slices out a piece of an array into a new array.</a:t>
            </a:r>
          </a:p>
          <a:p>
            <a:r>
              <a:rPr lang="en-US" sz="3000" dirty="0" smtClean="0"/>
              <a:t>This example slices out a part of an array starting from array element 1 ("Orange"):</a:t>
            </a:r>
          </a:p>
          <a:p>
            <a:r>
              <a:rPr lang="en-US" sz="3000" dirty="0" smtClean="0"/>
              <a:t>Example</a:t>
            </a:r>
          </a:p>
          <a:p>
            <a:r>
              <a:rPr lang="en-US" sz="3000" dirty="0" err="1" smtClean="0"/>
              <a:t>var</a:t>
            </a:r>
            <a:r>
              <a:rPr lang="en-US" sz="3000" dirty="0" smtClean="0"/>
              <a:t> fruits = ["Banana", "Orange", "Lemon", "Apple", "Mango"];</a:t>
            </a:r>
            <a:br>
              <a:rPr lang="en-US" sz="3000" dirty="0" smtClean="0"/>
            </a:br>
            <a:r>
              <a:rPr lang="en-US" sz="3000" dirty="0" err="1" smtClean="0"/>
              <a:t>var</a:t>
            </a:r>
            <a:r>
              <a:rPr lang="en-US" sz="3000" dirty="0" smtClean="0"/>
              <a:t> citrus = </a:t>
            </a:r>
            <a:r>
              <a:rPr lang="en-US" sz="3000" dirty="0" err="1" smtClean="0"/>
              <a:t>fruits.slice</a:t>
            </a:r>
            <a:r>
              <a:rPr lang="en-US" sz="3000" dirty="0" smtClean="0"/>
              <a:t>(1);</a:t>
            </a:r>
          </a:p>
          <a:p>
            <a:endParaRPr lang="en-US" sz="3000" dirty="0" smtClean="0"/>
          </a:p>
          <a:p>
            <a:r>
              <a:rPr lang="en-US" sz="3000" dirty="0" smtClean="0"/>
              <a:t>The slice() method creates a new array. It does not remove any elements from the source array.</a:t>
            </a:r>
          </a:p>
          <a:p>
            <a:r>
              <a:rPr lang="en-US" sz="3000" dirty="0" smtClean="0"/>
              <a:t>This example slices out a part of an array starting from array element 3 ("Apple"):</a:t>
            </a:r>
          </a:p>
          <a:p>
            <a:r>
              <a:rPr lang="en-US" sz="3000" dirty="0" smtClean="0"/>
              <a:t>Example</a:t>
            </a:r>
          </a:p>
          <a:p>
            <a:r>
              <a:rPr lang="en-US" sz="3000" dirty="0" err="1" smtClean="0"/>
              <a:t>var</a:t>
            </a:r>
            <a:r>
              <a:rPr lang="en-US" sz="3000" dirty="0" smtClean="0"/>
              <a:t> fruits = ["Banana", "Orange", "Lemon", "Apple", "Mango"];</a:t>
            </a:r>
            <a:br>
              <a:rPr lang="en-US" sz="3000" dirty="0" smtClean="0"/>
            </a:br>
            <a:r>
              <a:rPr lang="en-US" sz="3000" dirty="0" err="1" smtClean="0"/>
              <a:t>var</a:t>
            </a:r>
            <a:r>
              <a:rPr lang="en-US" sz="3000" dirty="0" smtClean="0"/>
              <a:t> citrus = </a:t>
            </a:r>
            <a:r>
              <a:rPr lang="en-US" sz="3000" dirty="0" err="1" smtClean="0"/>
              <a:t>fruits.slice</a:t>
            </a:r>
            <a:r>
              <a:rPr lang="en-US" sz="3000" dirty="0" smtClean="0"/>
              <a:t>(3);</a:t>
            </a:r>
          </a:p>
          <a:p>
            <a:endParaRPr lang="en-US" sz="3000" dirty="0" smtClean="0"/>
          </a:p>
          <a:p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Creating an Array</a:t>
            </a:r>
          </a:p>
          <a:p>
            <a:r>
              <a:rPr lang="en-US" dirty="0"/>
              <a:t>Using an array literal is the easiest way to create a JavaScript Array.</a:t>
            </a:r>
          </a:p>
          <a:p>
            <a:r>
              <a:rPr lang="en-US" dirty="0"/>
              <a:t>Syntax: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i="1" dirty="0" err="1"/>
              <a:t>array_name</a:t>
            </a:r>
            <a:r>
              <a:rPr lang="en-US" dirty="0"/>
              <a:t> = [</a:t>
            </a:r>
            <a:r>
              <a:rPr lang="en-US" i="1" dirty="0"/>
              <a:t>item1</a:t>
            </a:r>
            <a:r>
              <a:rPr lang="en-US" dirty="0"/>
              <a:t>, </a:t>
            </a:r>
            <a:r>
              <a:rPr lang="en-US" i="1" dirty="0"/>
              <a:t>item2</a:t>
            </a:r>
            <a:r>
              <a:rPr lang="en-US" dirty="0"/>
              <a:t>, ...];      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cars = ["Saab", "Volvo", "BMW"];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slice() method can take two arguments like slice(1, 3).</a:t>
            </a:r>
          </a:p>
          <a:p>
            <a:r>
              <a:rPr lang="en-US" dirty="0" smtClean="0"/>
              <a:t>The method then selects elements from the start argument, and up to (but not including) the end argument.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"Lemon", "Apple", "Mango"];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citrus = </a:t>
            </a:r>
            <a:r>
              <a:rPr lang="en-US" dirty="0" err="1" smtClean="0"/>
              <a:t>fruits.slice</a:t>
            </a:r>
            <a:r>
              <a:rPr lang="en-US" dirty="0" smtClean="0"/>
              <a:t>(1, 3);</a:t>
            </a:r>
          </a:p>
          <a:p>
            <a:endParaRPr lang="en-US" dirty="0" smtClean="0"/>
          </a:p>
          <a:p>
            <a:r>
              <a:rPr lang="en-US" dirty="0" smtClean="0"/>
              <a:t>If the end argument is omitted, like in the first examples, the slice() method slices out the rest of the array.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"Lemon", "Apple", "Mango"];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citrus = </a:t>
            </a:r>
            <a:r>
              <a:rPr lang="en-US" dirty="0" err="1" smtClean="0"/>
              <a:t>fruits.slice</a:t>
            </a:r>
            <a:r>
              <a:rPr lang="en-US" dirty="0" smtClean="0"/>
              <a:t>(2);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JavaScript automatically converts an array to a comma separated string when a primitive value is expected.</a:t>
            </a:r>
          </a:p>
          <a:p>
            <a:r>
              <a:rPr lang="en-US" dirty="0" smtClean="0"/>
              <a:t>This is always the case when you try to output an array.</a:t>
            </a:r>
          </a:p>
          <a:p>
            <a:r>
              <a:rPr lang="en-US" dirty="0" smtClean="0"/>
              <a:t>These two examples will produce the same result: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</a:t>
            </a:r>
            <a:r>
              <a:rPr lang="en-US" dirty="0" err="1" smtClean="0"/>
              <a:t>fruits.toString</a:t>
            </a:r>
            <a:r>
              <a:rPr lang="en-US" dirty="0" smtClean="0"/>
              <a:t>();</a:t>
            </a:r>
          </a:p>
          <a:p>
            <a:r>
              <a:rPr lang="en-US" smtClean="0"/>
              <a:t>Example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fruits;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Sorting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sort() method is one of the strongest array methods.</a:t>
            </a:r>
          </a:p>
          <a:p>
            <a:r>
              <a:rPr lang="en-US" dirty="0" smtClean="0"/>
              <a:t>Sorting an Array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sort()</a:t>
            </a:r>
            <a:r>
              <a:rPr lang="en-US" dirty="0" smtClean="0"/>
              <a:t> method sorts an array alphabetically: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fruits.sort</a:t>
            </a:r>
            <a:r>
              <a:rPr lang="en-US" dirty="0" smtClean="0"/>
              <a:t>();            // Sorts the elements of fruits</a:t>
            </a:r>
          </a:p>
          <a:p>
            <a:endParaRPr lang="en-US" dirty="0" smtClean="0"/>
          </a:p>
          <a:p>
            <a:r>
              <a:rPr lang="en-US" dirty="0" smtClean="0"/>
              <a:t>Reversing an Array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reverse()</a:t>
            </a:r>
            <a:r>
              <a:rPr lang="en-US" dirty="0" smtClean="0"/>
              <a:t> method reverses the elements in an array.</a:t>
            </a:r>
          </a:p>
          <a:p>
            <a:r>
              <a:rPr lang="en-US" dirty="0" smtClean="0"/>
              <a:t>You can use it to sort an array in descending order: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fruits.sort</a:t>
            </a:r>
            <a:r>
              <a:rPr lang="en-US" dirty="0" smtClean="0"/>
              <a:t>();            // Sorts the elements of fruits </a:t>
            </a:r>
            <a:br>
              <a:rPr lang="en-US" dirty="0" smtClean="0"/>
            </a:br>
            <a:r>
              <a:rPr lang="en-US" dirty="0" err="1" smtClean="0"/>
              <a:t>fruits.reverse</a:t>
            </a:r>
            <a:r>
              <a:rPr lang="en-US" dirty="0" smtClean="0"/>
              <a:t>();         // Reverses the order of the elements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 Sort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 smtClean="0"/>
              <a:t>By </a:t>
            </a:r>
            <a:r>
              <a:rPr lang="en-US" sz="6000" dirty="0" smtClean="0"/>
              <a:t>default, the sort() function sorts values as </a:t>
            </a:r>
            <a:r>
              <a:rPr lang="en-US" sz="6000" b="1" dirty="0" smtClean="0"/>
              <a:t>strings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This works well for strings ("Apple" comes before "Banana").</a:t>
            </a:r>
          </a:p>
          <a:p>
            <a:r>
              <a:rPr lang="en-US" sz="6000" dirty="0" smtClean="0"/>
              <a:t>However, if numbers are sorted as strings, "25" is bigger than "100", because "2" is bigger than "1".</a:t>
            </a:r>
          </a:p>
          <a:p>
            <a:r>
              <a:rPr lang="en-US" sz="6000" dirty="0" smtClean="0"/>
              <a:t>Because of this, the sort() method will produce incorrect result when sorting numbers.</a:t>
            </a:r>
          </a:p>
          <a:p>
            <a:r>
              <a:rPr lang="en-US" sz="6000" dirty="0" smtClean="0"/>
              <a:t>You can fix this by providing a </a:t>
            </a:r>
            <a:r>
              <a:rPr lang="en-US" sz="6000" b="1" dirty="0" smtClean="0"/>
              <a:t>compare function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Example</a:t>
            </a:r>
          </a:p>
          <a:p>
            <a:r>
              <a:rPr lang="en-US" sz="6000" dirty="0" err="1" smtClean="0"/>
              <a:t>var</a:t>
            </a:r>
            <a:r>
              <a:rPr lang="en-US" sz="6000" dirty="0" smtClean="0"/>
              <a:t> points = [40, 100, 1, 5, 25, 10];</a:t>
            </a:r>
            <a:br>
              <a:rPr lang="en-US" sz="6000" dirty="0" smtClean="0"/>
            </a:br>
            <a:r>
              <a:rPr lang="en-US" sz="6000" dirty="0" err="1" smtClean="0"/>
              <a:t>points.sort</a:t>
            </a:r>
            <a:r>
              <a:rPr lang="en-US" sz="6000" dirty="0" smtClean="0"/>
              <a:t>(function(a, b){return a - b});</a:t>
            </a:r>
          </a:p>
          <a:p>
            <a:endParaRPr lang="en-US" sz="6000" dirty="0" smtClean="0"/>
          </a:p>
          <a:p>
            <a:r>
              <a:rPr lang="en-US" sz="6000" dirty="0" smtClean="0"/>
              <a:t>Use the same trick to sort an array descending:</a:t>
            </a:r>
          </a:p>
          <a:p>
            <a:r>
              <a:rPr lang="en-US" sz="6000" dirty="0" smtClean="0"/>
              <a:t>Example</a:t>
            </a:r>
          </a:p>
          <a:p>
            <a:r>
              <a:rPr lang="en-US" sz="6000" dirty="0" err="1" smtClean="0"/>
              <a:t>var</a:t>
            </a:r>
            <a:r>
              <a:rPr lang="en-US" sz="6000" dirty="0" smtClean="0"/>
              <a:t> points = [40, 100, 1, 5, 25, 10];</a:t>
            </a:r>
            <a:br>
              <a:rPr lang="en-US" sz="6000" dirty="0" smtClean="0"/>
            </a:br>
            <a:r>
              <a:rPr lang="en-US" sz="6000" dirty="0" err="1" smtClean="0"/>
              <a:t>points.sort</a:t>
            </a:r>
            <a:r>
              <a:rPr lang="en-US" sz="6000" dirty="0" smtClean="0"/>
              <a:t>(function(a, b){return b - a});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Compare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purpose of the compare function is to define an alternative sort order.</a:t>
            </a:r>
          </a:p>
          <a:p>
            <a:r>
              <a:rPr lang="en-US" dirty="0" smtClean="0"/>
              <a:t>The compare function should return a negative, zero, or positive value, depending on the arguments:</a:t>
            </a:r>
          </a:p>
          <a:p>
            <a:r>
              <a:rPr lang="en-US" dirty="0" smtClean="0"/>
              <a:t>function(a, b){return a-b}</a:t>
            </a:r>
          </a:p>
          <a:p>
            <a:r>
              <a:rPr lang="en-US" dirty="0" smtClean="0"/>
              <a:t>When the sort() function compares two values, it sends the values to the compare function, and sorts the values according to the returned (negative, zero, positive) value.</a:t>
            </a:r>
          </a:p>
          <a:p>
            <a:r>
              <a:rPr lang="en-US" b="1" dirty="0" smtClean="0"/>
              <a:t>Example:</a:t>
            </a:r>
            <a:endParaRPr lang="en-US" dirty="0" smtClean="0"/>
          </a:p>
          <a:p>
            <a:r>
              <a:rPr lang="en-US" dirty="0" smtClean="0"/>
              <a:t>When comparing 40 and 100, the sort() method calls the compare function(40,100).</a:t>
            </a:r>
          </a:p>
          <a:p>
            <a:r>
              <a:rPr lang="en-US" dirty="0" smtClean="0"/>
              <a:t>The function calculates 40-100, and returns -60 (a negative value).</a:t>
            </a:r>
          </a:p>
          <a:p>
            <a:r>
              <a:rPr lang="en-US" dirty="0" smtClean="0"/>
              <a:t>The sort function will sort 40 as a value lower than 100.</a:t>
            </a:r>
          </a:p>
          <a:p>
            <a:r>
              <a:rPr lang="en-US" dirty="0" smtClean="0"/>
              <a:t>You can use this code snippet to experiment with numerically and alphabetically sorting: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of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&lt;button </a:t>
            </a:r>
            <a:r>
              <a:rPr lang="en-US" dirty="0" err="1" smtClean="0"/>
              <a:t>onclick</a:t>
            </a:r>
            <a:r>
              <a:rPr lang="en-US" dirty="0" smtClean="0"/>
              <a:t>="myFunction1()"&gt;Sort Alphabetically&lt;/button&gt;</a:t>
            </a:r>
            <a:br>
              <a:rPr lang="en-US" dirty="0" smtClean="0"/>
            </a:br>
            <a:r>
              <a:rPr lang="en-US" dirty="0" smtClean="0"/>
              <a:t>&lt;button </a:t>
            </a:r>
            <a:r>
              <a:rPr lang="en-US" dirty="0" err="1" smtClean="0"/>
              <a:t>onclick</a:t>
            </a:r>
            <a:r>
              <a:rPr lang="en-US" dirty="0" smtClean="0"/>
              <a:t>="myFunction2()"&gt;Sort Numerically&lt;/button&gt;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 id="demo"&gt;&lt;/p&gt;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points = [40, 100, 1, 5, 25, 10];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points;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 myFunction1()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points.sort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points;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function myFunction2()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points.sort</a:t>
            </a:r>
            <a:r>
              <a:rPr lang="en-US" dirty="0" smtClean="0"/>
              <a:t>(function(a, b){return a - b});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points;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Math.min() on an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can use </a:t>
            </a:r>
            <a:r>
              <a:rPr lang="en-US" dirty="0" err="1" smtClean="0"/>
              <a:t>Math.min.apply</a:t>
            </a:r>
            <a:r>
              <a:rPr lang="en-US" dirty="0" smtClean="0"/>
              <a:t> to find the lowest number in an array: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function </a:t>
            </a:r>
            <a:r>
              <a:rPr lang="en-US" dirty="0" err="1" smtClean="0"/>
              <a:t>myArrayMin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  return </a:t>
            </a:r>
            <a:r>
              <a:rPr lang="en-US" dirty="0" err="1" smtClean="0"/>
              <a:t>Math.min.apply</a:t>
            </a:r>
            <a:r>
              <a:rPr lang="en-US" dirty="0" smtClean="0"/>
              <a:t>(null, 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Math.min.apply</a:t>
            </a:r>
            <a:r>
              <a:rPr lang="en-US" dirty="0" smtClean="0"/>
              <a:t>([1, 2, 3]) is equivalent to Math.min(1, 2, 3).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Math.max() on an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can use </a:t>
            </a:r>
            <a:r>
              <a:rPr lang="en-US" dirty="0" err="1" smtClean="0"/>
              <a:t>Math.max.apply</a:t>
            </a:r>
            <a:r>
              <a:rPr lang="en-US" dirty="0" smtClean="0"/>
              <a:t> to find the highest number in an array: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function </a:t>
            </a:r>
            <a:r>
              <a:rPr lang="en-US" dirty="0" err="1" smtClean="0"/>
              <a:t>myArrayMax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  return </a:t>
            </a:r>
            <a:r>
              <a:rPr lang="en-US" dirty="0" err="1" smtClean="0"/>
              <a:t>Math.max.apply</a:t>
            </a:r>
            <a:r>
              <a:rPr lang="en-US" dirty="0" smtClean="0"/>
              <a:t>(null, 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Math.max.apply</a:t>
            </a:r>
            <a:r>
              <a:rPr lang="en-US" dirty="0" smtClean="0"/>
              <a:t>([1, 2, 3]) is equivalent to Math.max(1, 2, 3).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Sorting Object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JavaScript </a:t>
            </a:r>
            <a:r>
              <a:rPr lang="en-US" sz="2000" dirty="0" smtClean="0"/>
              <a:t>arrays often contain objects:</a:t>
            </a:r>
          </a:p>
          <a:p>
            <a:r>
              <a:rPr lang="en-US" sz="2000" dirty="0" smtClean="0"/>
              <a:t>Example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 cars = [</a:t>
            </a:r>
            <a:br>
              <a:rPr lang="en-US" sz="2000" dirty="0" smtClean="0"/>
            </a:br>
            <a:r>
              <a:rPr lang="en-US" sz="2000" dirty="0" smtClean="0"/>
              <a:t>{type:"Volvo", year:2016},</a:t>
            </a:r>
            <a:br>
              <a:rPr lang="en-US" sz="2000" dirty="0" smtClean="0"/>
            </a:br>
            <a:r>
              <a:rPr lang="en-US" sz="2000" dirty="0" smtClean="0"/>
              <a:t>{type:"Saab", year:2001},</a:t>
            </a:r>
            <a:br>
              <a:rPr lang="en-US" sz="2000" dirty="0" smtClean="0"/>
            </a:br>
            <a:r>
              <a:rPr lang="en-US" sz="2000" dirty="0" smtClean="0"/>
              <a:t>{type:"BMW", year:2010}];</a:t>
            </a:r>
          </a:p>
          <a:p>
            <a:r>
              <a:rPr lang="en-US" sz="2000" dirty="0" smtClean="0"/>
              <a:t>Even if objects have properties of different data types, the sort() method can be used to sort the array.</a:t>
            </a:r>
          </a:p>
          <a:p>
            <a:r>
              <a:rPr lang="en-US" sz="2000" dirty="0" smtClean="0"/>
              <a:t>The solution is to write a compare function to compare the property values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cars.sort</a:t>
            </a:r>
            <a:r>
              <a:rPr lang="en-US" dirty="0" smtClean="0"/>
              <a:t>(function(a</a:t>
            </a:r>
            <a:r>
              <a:rPr lang="en-US" dirty="0" smtClean="0"/>
              <a:t>, b){return </a:t>
            </a:r>
            <a:r>
              <a:rPr lang="en-US" dirty="0" err="1" smtClean="0"/>
              <a:t>a.year</a:t>
            </a:r>
            <a:r>
              <a:rPr lang="en-US" dirty="0" smtClean="0"/>
              <a:t> - </a:t>
            </a:r>
            <a:r>
              <a:rPr lang="en-US" dirty="0" err="1" smtClean="0"/>
              <a:t>b.year</a:t>
            </a:r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smtClean="0"/>
              <a:t>Comparing string properties is a little more complex::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cars.sort</a:t>
            </a:r>
            <a:r>
              <a:rPr lang="en-US" dirty="0" smtClean="0"/>
              <a:t>(function(a, b){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x = </a:t>
            </a:r>
            <a:r>
              <a:rPr lang="en-US" dirty="0" err="1" smtClean="0"/>
              <a:t>a.type.toLowerCase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y = </a:t>
            </a:r>
            <a:r>
              <a:rPr lang="en-US" dirty="0" err="1" smtClean="0"/>
              <a:t>b.type.toLowerCase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 if (x &lt; y) {return -1;}</a:t>
            </a:r>
            <a:br>
              <a:rPr lang="en-US" dirty="0" smtClean="0"/>
            </a:br>
            <a:r>
              <a:rPr lang="en-US" dirty="0" smtClean="0"/>
              <a:t>    if (x &gt; y) {return 1;}</a:t>
            </a:r>
            <a:br>
              <a:rPr lang="en-US" dirty="0" smtClean="0"/>
            </a:br>
            <a:r>
              <a:rPr lang="en-US" dirty="0" smtClean="0"/>
              <a:t>    return 0;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refer to an array element by referring to the </a:t>
            </a:r>
            <a:r>
              <a:rPr lang="en-US" b="1" dirty="0"/>
              <a:t>index number</a:t>
            </a:r>
            <a:r>
              <a:rPr lang="en-US" dirty="0"/>
              <a:t>.</a:t>
            </a:r>
          </a:p>
          <a:p>
            <a:r>
              <a:rPr lang="en-US" dirty="0"/>
              <a:t>This statement accesses the value of the first element in cars:</a:t>
            </a:r>
          </a:p>
          <a:p>
            <a:r>
              <a:rPr lang="en-US" dirty="0" err="1"/>
              <a:t>var</a:t>
            </a:r>
            <a:r>
              <a:rPr lang="en-US" dirty="0"/>
              <a:t> name = cars[0];</a:t>
            </a:r>
          </a:p>
          <a:p>
            <a:r>
              <a:rPr lang="en-US" dirty="0"/>
              <a:t>This statement modifies the first element in cars:</a:t>
            </a:r>
          </a:p>
          <a:p>
            <a:r>
              <a:rPr lang="en-US" dirty="0"/>
              <a:t>cars[0] = "Opel";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 every() 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 and Usage</a:t>
            </a:r>
          </a:p>
          <a:p>
            <a:r>
              <a:rPr lang="en-US" dirty="0" smtClean="0"/>
              <a:t>The every() method checks if all elements in an array pass a test (provided as a function).</a:t>
            </a:r>
          </a:p>
          <a:p>
            <a:r>
              <a:rPr lang="en-US" dirty="0" smtClean="0"/>
              <a:t>The every() method executes the function once for each element present in the array:</a:t>
            </a:r>
          </a:p>
          <a:p>
            <a:r>
              <a:rPr lang="en-US" dirty="0" smtClean="0"/>
              <a:t>If it finds an array element where the function returns a </a:t>
            </a:r>
            <a:r>
              <a:rPr lang="en-US" i="1" dirty="0" smtClean="0"/>
              <a:t>false</a:t>
            </a:r>
            <a:r>
              <a:rPr lang="en-US" dirty="0" smtClean="0"/>
              <a:t> value, every() returns false (and does not check the remaining values)</a:t>
            </a:r>
          </a:p>
          <a:p>
            <a:r>
              <a:rPr lang="en-US" dirty="0" smtClean="0"/>
              <a:t>If no false occur, every() returns true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 every() does not execute the function for array elements without values.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 every() does not change the original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Check if all the values in the </a:t>
            </a:r>
            <a:r>
              <a:rPr lang="en-US" i="1" dirty="0" smtClean="0"/>
              <a:t>ages</a:t>
            </a:r>
            <a:r>
              <a:rPr lang="en-US" dirty="0" smtClean="0"/>
              <a:t> array are 18 or over: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ages = [32, 33, 16, 40];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 </a:t>
            </a:r>
            <a:r>
              <a:rPr lang="en-US" dirty="0" err="1" smtClean="0"/>
              <a:t>checkAdult</a:t>
            </a:r>
            <a:r>
              <a:rPr lang="en-US" dirty="0" smtClean="0"/>
              <a:t>(age) {</a:t>
            </a:r>
            <a:br>
              <a:rPr lang="en-US" dirty="0" smtClean="0"/>
            </a:br>
            <a:r>
              <a:rPr lang="en-US" dirty="0" smtClean="0"/>
              <a:t>    return age &gt;= 18;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 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</a:t>
            </a:r>
            <a:r>
              <a:rPr lang="en-US" dirty="0" err="1" smtClean="0"/>
              <a:t>ages.every</a:t>
            </a:r>
            <a:r>
              <a:rPr lang="en-US" dirty="0" smtClean="0"/>
              <a:t>(</a:t>
            </a:r>
            <a:r>
              <a:rPr lang="en-US" dirty="0" err="1" smtClean="0"/>
              <a:t>checkAdult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The result will be: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r>
              <a:rPr lang="en-US" i="1" dirty="0" err="1" smtClean="0"/>
              <a:t>array</a:t>
            </a:r>
            <a:r>
              <a:rPr lang="en-US" dirty="0" err="1" smtClean="0"/>
              <a:t>.every</a:t>
            </a:r>
            <a:r>
              <a:rPr lang="en-US" dirty="0" smtClean="0"/>
              <a:t>(</a:t>
            </a:r>
            <a:r>
              <a:rPr lang="en-US" i="1" dirty="0" smtClean="0"/>
              <a:t>function(</a:t>
            </a:r>
            <a:r>
              <a:rPr lang="en-US" i="1" dirty="0" err="1" smtClean="0"/>
              <a:t>currentValue</a:t>
            </a:r>
            <a:r>
              <a:rPr lang="en-US" i="1" dirty="0" smtClean="0"/>
              <a:t>, index, </a:t>
            </a:r>
            <a:r>
              <a:rPr lang="en-US" i="1" dirty="0" err="1" smtClean="0"/>
              <a:t>arr</a:t>
            </a:r>
            <a:r>
              <a:rPr lang="en-US" i="1" dirty="0" smtClean="0"/>
              <a:t>), </a:t>
            </a:r>
            <a:r>
              <a:rPr lang="en-US" i="1" dirty="0" err="1" smtClean="0"/>
              <a:t>thisValue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7620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/>
                        <a:t>function(</a:t>
                      </a:r>
                      <a:r>
                        <a:rPr lang="en-US" i="1" dirty="0" err="1"/>
                        <a:t>currentValue</a:t>
                      </a:r>
                      <a:r>
                        <a:rPr lang="en-US" i="1" dirty="0"/>
                        <a:t>, index, </a:t>
                      </a:r>
                      <a:r>
                        <a:rPr lang="en-US" i="1" dirty="0" err="1"/>
                        <a:t>arr</a:t>
                      </a:r>
                      <a:r>
                        <a:rPr lang="en-US" i="1" dirty="0"/>
                        <a:t>)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Required. A function to be run for each element in the array.</a:t>
                      </a:r>
                      <a:br>
                        <a:rPr lang="en-US"/>
                      </a:br>
                      <a:r>
                        <a:rPr lang="en-US"/>
                        <a:t>Function arguments: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Argument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/>
                        <a:t>currentValue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Required. The value of the current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/>
                        <a:t>index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Optional. The array index of the current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/>
                        <a:t>arr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Optional. The array object the current element belongs to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/>
                        <a:t>thisValue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Optional. A value to be passed to the function to be used as its "this" value.</a:t>
                      </a:r>
                      <a:br>
                        <a:rPr lang="en-US" dirty="0"/>
                      </a:br>
                      <a:r>
                        <a:rPr lang="en-US" dirty="0"/>
                        <a:t>If this parameter is empty, the value "undefined" will be passed as its "this" value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the Full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JavaScript, the full array can be accessed by referring to the array name: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cars;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are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Arrays </a:t>
            </a:r>
            <a:r>
              <a:rPr lang="en-US" dirty="0"/>
              <a:t>are a special type of objects. The </a:t>
            </a:r>
            <a:r>
              <a:rPr lang="en-US" b="1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r>
              <a:rPr lang="en-US" dirty="0"/>
              <a:t>But, JavaScript arrays are best described as arrays.</a:t>
            </a:r>
          </a:p>
          <a:p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</a:t>
            </a:r>
            <a:r>
              <a:rPr lang="en-US" b="1" dirty="0"/>
              <a:t>person[0]</a:t>
            </a:r>
            <a:r>
              <a:rPr lang="en-US" dirty="0"/>
              <a:t> returns John:</a:t>
            </a:r>
          </a:p>
          <a:p>
            <a:r>
              <a:rPr lang="en-US" dirty="0"/>
              <a:t>Array:</a:t>
            </a:r>
          </a:p>
          <a:p>
            <a:r>
              <a:rPr lang="en-US" dirty="0" err="1"/>
              <a:t>var</a:t>
            </a:r>
            <a:r>
              <a:rPr lang="en-US" dirty="0"/>
              <a:t> person = ["John", "Doe", 46];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b="1" dirty="0" err="1"/>
              <a:t>person.firstName</a:t>
            </a:r>
            <a:r>
              <a:rPr lang="en-US" dirty="0"/>
              <a:t> returns John:</a:t>
            </a:r>
          </a:p>
          <a:p>
            <a:r>
              <a:rPr lang="en-US" dirty="0"/>
              <a:t>Object:</a:t>
            </a:r>
          </a:p>
          <a:p>
            <a:r>
              <a:rPr lang="en-US" dirty="0" err="1"/>
              <a:t>var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age:46};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Elements Can Be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</a:t>
            </a:r>
            <a:r>
              <a:rPr lang="en-US" dirty="0"/>
              <a:t>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Array:</a:t>
            </a:r>
          </a:p>
          <a:p>
            <a:r>
              <a:rPr lang="en-US" dirty="0" err="1"/>
              <a:t>myArray</a:t>
            </a:r>
            <a:r>
              <a:rPr lang="en-US" dirty="0"/>
              <a:t>[0] = </a:t>
            </a:r>
            <a:r>
              <a:rPr lang="en-US" dirty="0" err="1"/>
              <a:t>Date.now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myArray</a:t>
            </a:r>
            <a:r>
              <a:rPr lang="en-US" dirty="0"/>
              <a:t>[1] = </a:t>
            </a:r>
            <a:r>
              <a:rPr lang="en-US" dirty="0" err="1"/>
              <a:t>myFunction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myArray</a:t>
            </a:r>
            <a:r>
              <a:rPr lang="en-US" dirty="0"/>
              <a:t>[2] = </a:t>
            </a:r>
            <a:r>
              <a:rPr lang="en-US" dirty="0" err="1"/>
              <a:t>myCars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length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length</a:t>
            </a:r>
            <a:r>
              <a:rPr lang="en-US" dirty="0"/>
              <a:t> property of an array returns the length of an array (the number of array elements).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fruits.length</a:t>
            </a:r>
            <a:r>
              <a:rPr lang="en-US" dirty="0"/>
              <a:t>;                       // the length of fruits is 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789</Words>
  <Application>Microsoft Office PowerPoint</Application>
  <PresentationFormat>On-screen Show (4:3)</PresentationFormat>
  <Paragraphs>291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JavaScript Arrays </vt:lpstr>
      <vt:lpstr>Slide 2</vt:lpstr>
      <vt:lpstr>Slide 3</vt:lpstr>
      <vt:lpstr>Slide 4</vt:lpstr>
      <vt:lpstr>Access the Full Array </vt:lpstr>
      <vt:lpstr>Arrays are Objects </vt:lpstr>
      <vt:lpstr>Slide 7</vt:lpstr>
      <vt:lpstr>Array Elements Can Be Objects </vt:lpstr>
      <vt:lpstr>The length Property </vt:lpstr>
      <vt:lpstr>Looping Array Elements </vt:lpstr>
      <vt:lpstr>Adding Array Elements </vt:lpstr>
      <vt:lpstr> The Difference Between Arrays and Objects </vt:lpstr>
      <vt:lpstr>Avoid new Array() </vt:lpstr>
      <vt:lpstr>Slide 14</vt:lpstr>
      <vt:lpstr>How to Recognize an Array </vt:lpstr>
      <vt:lpstr>Slide 16</vt:lpstr>
      <vt:lpstr>JavaScript Array Methods </vt:lpstr>
      <vt:lpstr>Slide 18</vt:lpstr>
      <vt:lpstr>Popping and Pushing </vt:lpstr>
      <vt:lpstr>Pushing </vt:lpstr>
      <vt:lpstr>Shifting Elements </vt:lpstr>
      <vt:lpstr>unshift()</vt:lpstr>
      <vt:lpstr>Changing Elements </vt:lpstr>
      <vt:lpstr>Deleting Elements </vt:lpstr>
      <vt:lpstr>Splicing an Array </vt:lpstr>
      <vt:lpstr>Using splice() to Remove Elements </vt:lpstr>
      <vt:lpstr>Merging (Concatenating) Arrays </vt:lpstr>
      <vt:lpstr>Example (Merging Three Arrays) </vt:lpstr>
      <vt:lpstr>Slicing an Array </vt:lpstr>
      <vt:lpstr>Slide 30</vt:lpstr>
      <vt:lpstr>Automatic toString() </vt:lpstr>
      <vt:lpstr>JavaScript Sorting Arrays </vt:lpstr>
      <vt:lpstr>Numeric Sort </vt:lpstr>
      <vt:lpstr>The Compare Function </vt:lpstr>
      <vt:lpstr>Fragment of example code</vt:lpstr>
      <vt:lpstr>Using Math.min() on an Array </vt:lpstr>
      <vt:lpstr>Using Math.max() on an Array </vt:lpstr>
      <vt:lpstr>Sorting Object Arrays </vt:lpstr>
      <vt:lpstr>Example </vt:lpstr>
      <vt:lpstr>JavaScript Array every() Method</vt:lpstr>
      <vt:lpstr> 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Arrays</dc:title>
  <dc:creator>Admin</dc:creator>
  <cp:lastModifiedBy>pcs</cp:lastModifiedBy>
  <cp:revision>17</cp:revision>
  <dcterms:created xsi:type="dcterms:W3CDTF">2017-07-13T01:05:08Z</dcterms:created>
  <dcterms:modified xsi:type="dcterms:W3CDTF">2017-07-20T13:37:47Z</dcterms:modified>
</cp:coreProperties>
</file>