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8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6543-E193-4690-8732-DF5E8DD6DDA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3CEF-319C-4350-A42A-6295321E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077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Document Object </a:t>
            </a:r>
            <a:r>
              <a:rPr lang="en-US" b="1" dirty="0" smtClean="0">
                <a:solidFill>
                  <a:schemeClr val="tx1"/>
                </a:solidFill>
              </a:rPr>
              <a:t>Model(DOM)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The</a:t>
            </a:r>
            <a:r>
              <a:rPr lang="en-US" sz="3000" dirty="0">
                <a:solidFill>
                  <a:schemeClr val="tx1"/>
                </a:solidFill>
              </a:rPr>
              <a:t> </a:t>
            </a:r>
            <a:r>
              <a:rPr lang="en-US" sz="3000" b="1" dirty="0">
                <a:solidFill>
                  <a:schemeClr val="tx1"/>
                </a:solidFill>
              </a:rPr>
              <a:t>document object</a:t>
            </a:r>
            <a:r>
              <a:rPr lang="en-US" sz="3000" dirty="0">
                <a:solidFill>
                  <a:schemeClr val="tx1"/>
                </a:solidFill>
              </a:rPr>
              <a:t> represents the whole html </a:t>
            </a:r>
            <a:r>
              <a:rPr lang="en-US" sz="3000" dirty="0" err="1" smtClean="0">
                <a:solidFill>
                  <a:schemeClr val="tx1"/>
                </a:solidFill>
              </a:rPr>
              <a:t>document.When</a:t>
            </a:r>
            <a:r>
              <a:rPr lang="en-US" sz="3000" dirty="0" smtClean="0">
                <a:solidFill>
                  <a:schemeClr val="tx1"/>
                </a:solidFill>
              </a:rPr>
              <a:t> html document is loaded in the browser, it becomes a document object. It is the </a:t>
            </a:r>
            <a:r>
              <a:rPr lang="en-US" sz="3000" b="1" dirty="0" smtClean="0">
                <a:solidFill>
                  <a:schemeClr val="tx1"/>
                </a:solidFill>
              </a:rPr>
              <a:t>root element</a:t>
            </a:r>
            <a:r>
              <a:rPr lang="en-US" sz="3000" dirty="0" smtClean="0">
                <a:solidFill>
                  <a:schemeClr val="tx1"/>
                </a:solidFill>
              </a:rPr>
              <a:t> that represents the html document. It has properties and methods. By the help of document object, we can add dynamic content to our web page.</a:t>
            </a:r>
          </a:p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As </a:t>
            </a:r>
            <a:r>
              <a:rPr lang="en-US" sz="3000" dirty="0">
                <a:solidFill>
                  <a:schemeClr val="tx1"/>
                </a:solidFill>
              </a:rPr>
              <a:t>mentioned earlier, it is the object of window. So</a:t>
            </a:r>
          </a:p>
          <a:p>
            <a:pPr algn="just"/>
            <a:r>
              <a:rPr lang="en-US" sz="3000" dirty="0" err="1">
                <a:solidFill>
                  <a:schemeClr val="tx1"/>
                </a:solidFill>
              </a:rPr>
              <a:t>window.document</a:t>
            </a:r>
            <a:r>
              <a:rPr lang="en-US" sz="3000" dirty="0">
                <a:solidFill>
                  <a:schemeClr val="tx1"/>
                </a:solidFill>
              </a:rPr>
              <a:t>  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</a:rPr>
              <a:t>Is same as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1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function </a:t>
            </a:r>
            <a:r>
              <a:rPr lang="en-US" dirty="0" err="1"/>
              <a:t>countpara</a:t>
            </a:r>
            <a:r>
              <a:rPr lang="en-US" dirty="0"/>
              <a:t>(){  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totalpara</a:t>
            </a:r>
            <a:r>
              <a:rPr lang="en-US" dirty="0"/>
              <a:t>=</a:t>
            </a:r>
            <a:r>
              <a:rPr lang="en-US" dirty="0" err="1"/>
              <a:t>document.getElementsByTagName</a:t>
            </a:r>
            <a:r>
              <a:rPr lang="en-US" dirty="0"/>
              <a:t>("p");  </a:t>
            </a:r>
          </a:p>
          <a:p>
            <a:r>
              <a:rPr lang="en-US" dirty="0"/>
              <a:t>alert("total p tags are: "+</a:t>
            </a:r>
            <a:r>
              <a:rPr lang="en-US" dirty="0" err="1"/>
              <a:t>totalpara.length</a:t>
            </a:r>
            <a:r>
              <a:rPr lang="en-US" dirty="0"/>
              <a:t>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This is a </a:t>
            </a:r>
            <a:r>
              <a:rPr lang="en-US" dirty="0" err="1"/>
              <a:t>pragraph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Here we are going to count total number of paragraphs by </a:t>
            </a:r>
            <a:r>
              <a:rPr lang="en-US" dirty="0" err="1"/>
              <a:t>getElementByTagName</a:t>
            </a:r>
            <a:r>
              <a:rPr lang="en-US" dirty="0"/>
              <a:t>() method.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Let's see the simple example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&lt;button</a:t>
            </a:r>
            <a:r>
              <a:rPr lang="en-US" dirty="0"/>
              <a:t>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countpara</a:t>
            </a:r>
            <a:r>
              <a:rPr lang="en-US" dirty="0"/>
              <a:t>()"</a:t>
            </a:r>
            <a:r>
              <a:rPr lang="en-US" b="1" dirty="0"/>
              <a:t>&gt;</a:t>
            </a:r>
            <a:r>
              <a:rPr lang="en-US" dirty="0"/>
              <a:t>count paragraph</a:t>
            </a:r>
            <a:r>
              <a:rPr lang="en-US" b="1" dirty="0"/>
              <a:t>&lt;/button&gt;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3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function counth2(){  </a:t>
            </a:r>
          </a:p>
          <a:p>
            <a:r>
              <a:rPr lang="en-US" dirty="0" err="1"/>
              <a:t>var</a:t>
            </a:r>
            <a:r>
              <a:rPr lang="en-US" dirty="0"/>
              <a:t> totalh2=</a:t>
            </a:r>
            <a:r>
              <a:rPr lang="en-US" dirty="0" err="1"/>
              <a:t>document.getElementsByTagName</a:t>
            </a:r>
            <a:r>
              <a:rPr lang="en-US" dirty="0"/>
              <a:t>("h2");  </a:t>
            </a:r>
          </a:p>
          <a:p>
            <a:r>
              <a:rPr lang="en-US" dirty="0"/>
              <a:t>alert("total h2 tags are: "+totalh2.length);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function counth3(){  </a:t>
            </a:r>
          </a:p>
          <a:p>
            <a:r>
              <a:rPr lang="en-US" dirty="0" err="1"/>
              <a:t>var</a:t>
            </a:r>
            <a:r>
              <a:rPr lang="en-US" dirty="0"/>
              <a:t> totalh3=</a:t>
            </a:r>
            <a:r>
              <a:rPr lang="en-US" dirty="0" err="1"/>
              <a:t>document.getElementsByTagName</a:t>
            </a:r>
            <a:r>
              <a:rPr lang="en-US" dirty="0"/>
              <a:t>("h3");  </a:t>
            </a:r>
          </a:p>
          <a:p>
            <a:r>
              <a:rPr lang="en-US" dirty="0"/>
              <a:t>alert("total h3 tags are: "+totalh3.length);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&lt;h2&gt;</a:t>
            </a:r>
            <a:r>
              <a:rPr lang="en-US" dirty="0"/>
              <a:t>This is h2 tag</a:t>
            </a:r>
            <a:r>
              <a:rPr lang="en-US" b="1" dirty="0"/>
              <a:t>&lt;/h2&gt;</a:t>
            </a:r>
            <a:r>
              <a:rPr lang="en-US" dirty="0"/>
              <a:t>  </a:t>
            </a:r>
          </a:p>
          <a:p>
            <a:r>
              <a:rPr lang="en-US" b="1" dirty="0"/>
              <a:t>&lt;h2&gt;</a:t>
            </a:r>
            <a:r>
              <a:rPr lang="en-US" dirty="0"/>
              <a:t>This is h2 tag</a:t>
            </a:r>
            <a:r>
              <a:rPr lang="en-US" b="1" dirty="0"/>
              <a:t>&lt;/h2&gt;</a:t>
            </a:r>
            <a:r>
              <a:rPr lang="en-US" dirty="0"/>
              <a:t>  </a:t>
            </a:r>
          </a:p>
          <a:p>
            <a:r>
              <a:rPr lang="en-US" b="1" dirty="0"/>
              <a:t>&lt;h3&gt;</a:t>
            </a:r>
            <a:r>
              <a:rPr lang="en-US" dirty="0"/>
              <a:t>This is h3 tag</a:t>
            </a:r>
            <a:r>
              <a:rPr lang="en-US" b="1" dirty="0"/>
              <a:t>&lt;/h3&gt;</a:t>
            </a:r>
            <a:r>
              <a:rPr lang="en-US" dirty="0"/>
              <a:t>  </a:t>
            </a:r>
          </a:p>
          <a:p>
            <a:r>
              <a:rPr lang="en-US" b="1" dirty="0"/>
              <a:t>&lt;h3&gt;</a:t>
            </a:r>
            <a:r>
              <a:rPr lang="en-US" dirty="0"/>
              <a:t>This is h3 tag</a:t>
            </a:r>
            <a:r>
              <a:rPr lang="en-US" b="1" dirty="0"/>
              <a:t>&lt;/h3&gt;</a:t>
            </a:r>
            <a:r>
              <a:rPr lang="en-US" dirty="0"/>
              <a:t>  </a:t>
            </a:r>
          </a:p>
          <a:p>
            <a:r>
              <a:rPr lang="en-US" b="1" dirty="0"/>
              <a:t>&lt;h3&gt;</a:t>
            </a:r>
            <a:r>
              <a:rPr lang="en-US" dirty="0"/>
              <a:t>This is h3 tag</a:t>
            </a:r>
            <a:r>
              <a:rPr lang="en-US" b="1" dirty="0"/>
              <a:t>&lt;/h3&gt;</a:t>
            </a:r>
            <a:r>
              <a:rPr lang="en-US" dirty="0"/>
              <a:t>  </a:t>
            </a:r>
          </a:p>
          <a:p>
            <a:r>
              <a:rPr lang="en-US" b="1" dirty="0"/>
              <a:t>&lt;button</a:t>
            </a:r>
            <a:r>
              <a:rPr lang="en-US" dirty="0"/>
              <a:t> </a:t>
            </a:r>
            <a:r>
              <a:rPr lang="en-US" dirty="0" err="1"/>
              <a:t>onclick</a:t>
            </a:r>
            <a:r>
              <a:rPr lang="en-US" dirty="0"/>
              <a:t>="counth2()"</a:t>
            </a:r>
            <a:r>
              <a:rPr lang="en-US" b="1" dirty="0"/>
              <a:t>&gt;</a:t>
            </a:r>
            <a:r>
              <a:rPr lang="en-US" dirty="0"/>
              <a:t>count h2</a:t>
            </a:r>
            <a:r>
              <a:rPr lang="en-US" b="1" dirty="0"/>
              <a:t>&lt;/button&gt;</a:t>
            </a:r>
            <a:r>
              <a:rPr lang="en-US" dirty="0"/>
              <a:t>  </a:t>
            </a:r>
          </a:p>
          <a:p>
            <a:r>
              <a:rPr lang="en-US" b="1" dirty="0"/>
              <a:t>&lt;button</a:t>
            </a:r>
            <a:r>
              <a:rPr lang="en-US" dirty="0"/>
              <a:t> </a:t>
            </a:r>
            <a:r>
              <a:rPr lang="en-US" dirty="0" err="1"/>
              <a:t>onclick</a:t>
            </a:r>
            <a:r>
              <a:rPr lang="en-US" dirty="0"/>
              <a:t>="counth3()"</a:t>
            </a:r>
            <a:r>
              <a:rPr lang="en-US" b="1" dirty="0"/>
              <a:t>&gt;</a:t>
            </a:r>
            <a:r>
              <a:rPr lang="en-US" dirty="0"/>
              <a:t>count h3</a:t>
            </a:r>
            <a:r>
              <a:rPr lang="en-US" b="1" dirty="0"/>
              <a:t>&lt;/button&gt;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Javascript</a:t>
            </a:r>
            <a:r>
              <a:rPr lang="en-US" sz="2800" dirty="0"/>
              <a:t> - </a:t>
            </a:r>
            <a:r>
              <a:rPr lang="en-US" sz="2800" dirty="0" err="1"/>
              <a:t>innerHTML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 </a:t>
            </a:r>
            <a:r>
              <a:rPr lang="en-US" sz="2800" b="1" dirty="0" err="1"/>
              <a:t>innerHTML</a:t>
            </a:r>
            <a:r>
              <a:rPr lang="en-US" sz="2800" dirty="0"/>
              <a:t> property can be used to write the dynamic html on the html document.</a:t>
            </a:r>
          </a:p>
          <a:p>
            <a:r>
              <a:rPr lang="en-US" sz="2800" dirty="0"/>
              <a:t>It is used mostly in the web pages to generate the dynamic html such as registration form, comment form, links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 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function </a:t>
            </a:r>
            <a:r>
              <a:rPr lang="en-US" dirty="0" err="1"/>
              <a:t>showcommentform</a:t>
            </a:r>
            <a:r>
              <a:rPr lang="en-US" dirty="0"/>
              <a:t>() {  </a:t>
            </a:r>
          </a:p>
          <a:p>
            <a:r>
              <a:rPr lang="en-US" dirty="0" err="1"/>
              <a:t>var</a:t>
            </a:r>
            <a:r>
              <a:rPr lang="en-US" dirty="0"/>
              <a:t> data="Name:</a:t>
            </a:r>
            <a:r>
              <a:rPr lang="en-US" b="1" dirty="0"/>
              <a:t>&lt;input</a:t>
            </a:r>
            <a:r>
              <a:rPr lang="en-US" dirty="0"/>
              <a:t> type='text' name='name'</a:t>
            </a:r>
            <a:r>
              <a:rPr lang="en-US" b="1" dirty="0"/>
              <a:t>&gt;&lt;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Comment: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&gt;&lt;</a:t>
            </a:r>
            <a:r>
              <a:rPr lang="en-US" b="1" dirty="0" err="1"/>
              <a:t>textarea</a:t>
            </a:r>
            <a:r>
              <a:rPr lang="en-US" dirty="0"/>
              <a:t> rows='5' cols='80'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&gt;&lt;input</a:t>
            </a:r>
            <a:r>
              <a:rPr lang="en-US" dirty="0"/>
              <a:t> type='submit' value='Post Comment'</a:t>
            </a:r>
            <a:r>
              <a:rPr lang="en-US" b="1" dirty="0"/>
              <a:t>&gt;</a:t>
            </a:r>
            <a:r>
              <a:rPr lang="en-US" dirty="0"/>
              <a:t>";  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mylocation</a:t>
            </a:r>
            <a:r>
              <a:rPr lang="en-US" dirty="0"/>
              <a:t>').</a:t>
            </a:r>
            <a:r>
              <a:rPr lang="en-US" dirty="0" err="1"/>
              <a:t>innerHTML</a:t>
            </a:r>
            <a:r>
              <a:rPr lang="en-US" dirty="0"/>
              <a:t>=data;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&lt;form</a:t>
            </a:r>
            <a:r>
              <a:rPr lang="en-US" dirty="0"/>
              <a:t> name="</a:t>
            </a:r>
            <a:r>
              <a:rPr lang="en-US" dirty="0" err="1"/>
              <a:t>myForm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type="button" value="comment"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showcommentform</a:t>
            </a:r>
            <a:r>
              <a:rPr lang="en-US" dirty="0"/>
              <a:t>()"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&lt;div</a:t>
            </a:r>
            <a:r>
              <a:rPr lang="en-US" dirty="0"/>
              <a:t> id="</a:t>
            </a:r>
            <a:r>
              <a:rPr lang="en-US" dirty="0" err="1"/>
              <a:t>mylocation</a:t>
            </a:r>
            <a:r>
              <a:rPr lang="en-US" dirty="0"/>
              <a:t>"</a:t>
            </a:r>
            <a:r>
              <a:rPr lang="en-US" b="1" dirty="0"/>
              <a:t>&gt;&lt;/div&gt;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Properties of document object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49" y="2133601"/>
            <a:ext cx="620570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3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Methods of document object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322712"/>
              </p:ext>
            </p:extLst>
          </p:nvPr>
        </p:nvGraphicFramePr>
        <p:xfrm>
          <a:off x="457200" y="1600200"/>
          <a:ext cx="82296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write("string")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writes the given string on the doucment.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writeln("string")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writes the given string on the doucment with newline character at the end.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getElementById()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the element having the given id value.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getElementsByName()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all the elements having the given name value.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getElementsByTagName()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all the elements having the given tag name.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getElementsByClassName()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returns all the elements having the given class name.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8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Accessing field value by document object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&lt;</a:t>
            </a:r>
            <a:r>
              <a:rPr lang="en-US" b="1" dirty="0" smtClean="0"/>
              <a:t>script 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function </a:t>
            </a:r>
            <a:r>
              <a:rPr lang="en-US" dirty="0" err="1"/>
              <a:t>printvalue</a:t>
            </a:r>
            <a:r>
              <a:rPr lang="en-US" dirty="0"/>
              <a:t>(){  </a:t>
            </a:r>
          </a:p>
          <a:p>
            <a:r>
              <a:rPr lang="en-US" dirty="0" err="1"/>
              <a:t>var</a:t>
            </a:r>
            <a:r>
              <a:rPr lang="en-US" dirty="0"/>
              <a:t> name=document.form1.name.value;  </a:t>
            </a:r>
          </a:p>
          <a:p>
            <a:r>
              <a:rPr lang="en-US" dirty="0"/>
              <a:t>alert("Welcome: "+name);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&lt;form</a:t>
            </a:r>
            <a:r>
              <a:rPr lang="en-US" dirty="0"/>
              <a:t> name="form1"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Enter Name:</a:t>
            </a:r>
            <a:r>
              <a:rPr lang="en-US" b="1" dirty="0"/>
              <a:t>&lt;input</a:t>
            </a:r>
            <a:r>
              <a:rPr lang="en-US" dirty="0"/>
              <a:t> type="text" name="name"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type="button"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printvalue</a:t>
            </a:r>
            <a:r>
              <a:rPr lang="en-US" dirty="0"/>
              <a:t>()" value="print name"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2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Javascript</a:t>
            </a:r>
            <a:r>
              <a:rPr lang="en-US" sz="2800" dirty="0"/>
              <a:t> - </a:t>
            </a:r>
            <a:r>
              <a:rPr lang="en-US" sz="2800" dirty="0" err="1"/>
              <a:t>document.getElementById</a:t>
            </a:r>
            <a:r>
              <a:rPr lang="en-US" sz="2800" dirty="0"/>
              <a:t>() method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 </a:t>
            </a:r>
            <a:r>
              <a:rPr lang="en-US" sz="2800" b="1" dirty="0" err="1" smtClean="0"/>
              <a:t>document.getElementById</a:t>
            </a:r>
            <a:r>
              <a:rPr lang="en-US" sz="2800" b="1" dirty="0" smtClean="0"/>
              <a:t>()</a:t>
            </a:r>
            <a:r>
              <a:rPr lang="en-US" sz="2800" dirty="0" smtClean="0"/>
              <a:t> method returns the element of specified id</a:t>
            </a:r>
            <a:r>
              <a:rPr lang="en-US" sz="2800" dirty="0"/>
              <a:t>.</a:t>
            </a:r>
          </a:p>
          <a:p>
            <a:r>
              <a:rPr lang="en-US" sz="2800" dirty="0"/>
              <a:t>In the previous page, we have </a:t>
            </a:r>
            <a:r>
              <a:rPr lang="en-US" sz="2800" dirty="0" smtClean="0"/>
              <a:t>used</a:t>
            </a:r>
            <a:r>
              <a:rPr lang="en-US" sz="2800" dirty="0"/>
              <a:t> </a:t>
            </a:r>
            <a:r>
              <a:rPr lang="en-US" sz="2800" b="1" dirty="0"/>
              <a:t>document.form1.name.value</a:t>
            </a:r>
            <a:r>
              <a:rPr lang="en-US" sz="2800" dirty="0"/>
              <a:t> to get the value of the input value. Instead of this, we can use </a:t>
            </a:r>
            <a:r>
              <a:rPr lang="en-US" sz="2800" dirty="0" err="1"/>
              <a:t>document.getElementById</a:t>
            </a:r>
            <a:r>
              <a:rPr lang="en-US" sz="2800" dirty="0"/>
              <a:t>() method to get value of the input text. But we need to define id for the input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7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function </a:t>
            </a:r>
            <a:r>
              <a:rPr lang="en-US" dirty="0" err="1"/>
              <a:t>getcube</a:t>
            </a:r>
            <a:r>
              <a:rPr lang="en-US" dirty="0"/>
              <a:t>(){  </a:t>
            </a:r>
          </a:p>
          <a:p>
            <a:r>
              <a:rPr lang="en-US" dirty="0" err="1"/>
              <a:t>var</a:t>
            </a:r>
            <a:r>
              <a:rPr lang="en-US" dirty="0"/>
              <a:t> number=</a:t>
            </a:r>
            <a:r>
              <a:rPr lang="en-US" dirty="0" err="1"/>
              <a:t>document.getElementById</a:t>
            </a:r>
            <a:r>
              <a:rPr lang="en-US" dirty="0"/>
              <a:t>("number").value;  </a:t>
            </a:r>
          </a:p>
          <a:p>
            <a:r>
              <a:rPr lang="en-US" dirty="0"/>
              <a:t>alert(number*number*number);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&lt;form&gt;</a:t>
            </a:r>
            <a:r>
              <a:rPr lang="en-US" dirty="0"/>
              <a:t>  </a:t>
            </a:r>
          </a:p>
          <a:p>
            <a:r>
              <a:rPr lang="en-US" dirty="0"/>
              <a:t>Enter No:</a:t>
            </a:r>
            <a:r>
              <a:rPr lang="en-US" b="1" dirty="0"/>
              <a:t>&lt;input</a:t>
            </a:r>
            <a:r>
              <a:rPr lang="en-US" dirty="0"/>
              <a:t> type="text" id="number" name="number"</a:t>
            </a:r>
            <a:r>
              <a:rPr lang="en-US" b="1" dirty="0"/>
              <a:t>/&gt;&lt;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type="button" value="cube"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getcube</a:t>
            </a:r>
            <a:r>
              <a:rPr lang="en-US" dirty="0"/>
              <a:t>()"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Javascript</a:t>
            </a:r>
            <a:r>
              <a:rPr lang="en-US" sz="2800" dirty="0"/>
              <a:t> - </a:t>
            </a:r>
            <a:r>
              <a:rPr lang="en-US" sz="2800" dirty="0" err="1"/>
              <a:t>document.getElementsByName</a:t>
            </a:r>
            <a:r>
              <a:rPr lang="en-US" sz="2800" dirty="0"/>
              <a:t>() method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 </a:t>
            </a:r>
            <a:r>
              <a:rPr lang="en-US" sz="2800" b="1" dirty="0" err="1"/>
              <a:t>document.getElementsByName</a:t>
            </a:r>
            <a:r>
              <a:rPr lang="en-US" sz="2800" b="1" dirty="0"/>
              <a:t>()</a:t>
            </a:r>
            <a:r>
              <a:rPr lang="en-US" sz="2800" dirty="0"/>
              <a:t> method returns all the element of specified name.</a:t>
            </a:r>
          </a:p>
          <a:p>
            <a:r>
              <a:rPr lang="en-US" sz="2800" dirty="0"/>
              <a:t>The syntax of the </a:t>
            </a:r>
            <a:r>
              <a:rPr lang="en-US" sz="2800" dirty="0" err="1"/>
              <a:t>getElementsByName</a:t>
            </a:r>
            <a:r>
              <a:rPr lang="en-US" sz="2800" dirty="0"/>
              <a:t>() method is given below:</a:t>
            </a:r>
          </a:p>
          <a:p>
            <a:r>
              <a:rPr lang="en-US" sz="2800" dirty="0" err="1"/>
              <a:t>document.getElementsByName</a:t>
            </a:r>
            <a:r>
              <a:rPr lang="en-US" sz="2800" dirty="0"/>
              <a:t>("name") 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2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&lt;</a:t>
            </a:r>
            <a:r>
              <a:rPr lang="en-US" b="1" dirty="0" smtClean="0"/>
              <a:t>script    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function </a:t>
            </a:r>
            <a:r>
              <a:rPr lang="en-US" dirty="0" err="1"/>
              <a:t>totalelements</a:t>
            </a:r>
            <a:r>
              <a:rPr lang="en-US" dirty="0"/>
              <a:t>()  </a:t>
            </a:r>
          </a:p>
          <a:p>
            <a:r>
              <a:rPr lang="en-US" dirty="0"/>
              <a:t>{  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allgenders</a:t>
            </a:r>
            <a:r>
              <a:rPr lang="en-US" dirty="0"/>
              <a:t>=</a:t>
            </a:r>
            <a:r>
              <a:rPr lang="en-US" dirty="0" err="1"/>
              <a:t>document.getElementsByName</a:t>
            </a:r>
            <a:r>
              <a:rPr lang="en-US" dirty="0"/>
              <a:t>("gender");  </a:t>
            </a:r>
          </a:p>
          <a:p>
            <a:r>
              <a:rPr lang="en-US" dirty="0"/>
              <a:t>alert("Total Genders:"+</a:t>
            </a:r>
            <a:r>
              <a:rPr lang="en-US" dirty="0" err="1"/>
              <a:t>allgenders.length</a:t>
            </a:r>
            <a:r>
              <a:rPr lang="en-US" dirty="0"/>
              <a:t>);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&lt;form&gt;</a:t>
            </a:r>
            <a:r>
              <a:rPr lang="en-US" dirty="0"/>
              <a:t>  </a:t>
            </a:r>
          </a:p>
          <a:p>
            <a:r>
              <a:rPr lang="en-US" dirty="0"/>
              <a:t>Male:</a:t>
            </a:r>
            <a:r>
              <a:rPr lang="en-US" b="1" dirty="0"/>
              <a:t>&lt;input</a:t>
            </a:r>
            <a:r>
              <a:rPr lang="en-US" dirty="0"/>
              <a:t> type="radio" name="gender" value="male"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Female:</a:t>
            </a:r>
            <a:r>
              <a:rPr lang="en-US" b="1" dirty="0"/>
              <a:t>&lt;input</a:t>
            </a:r>
            <a:r>
              <a:rPr lang="en-US" dirty="0"/>
              <a:t> type="radio" name="gender" value="female"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type="button"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totalelements</a:t>
            </a:r>
            <a:r>
              <a:rPr lang="en-US" dirty="0"/>
              <a:t>()" value="Total Genders"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1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Javascript</a:t>
            </a:r>
            <a:r>
              <a:rPr lang="en-US" sz="2800" dirty="0"/>
              <a:t> - </a:t>
            </a:r>
            <a:r>
              <a:rPr lang="en-US" sz="2800" dirty="0" err="1"/>
              <a:t>document.getElementsByTagName</a:t>
            </a:r>
            <a:r>
              <a:rPr lang="en-US" sz="2800" dirty="0"/>
              <a:t>() method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b="1" dirty="0" err="1"/>
              <a:t>document.getElementsByTagName</a:t>
            </a:r>
            <a:r>
              <a:rPr lang="en-US" sz="2800" b="1" dirty="0"/>
              <a:t>()</a:t>
            </a:r>
            <a:r>
              <a:rPr lang="en-US" sz="2800" dirty="0"/>
              <a:t> method returns all the element of specified tag name.</a:t>
            </a:r>
          </a:p>
          <a:p>
            <a:r>
              <a:rPr lang="en-US" sz="2800" dirty="0"/>
              <a:t>The syntax of the </a:t>
            </a:r>
            <a:r>
              <a:rPr lang="en-US" sz="2800" dirty="0" err="1"/>
              <a:t>getElementsByTagName</a:t>
            </a:r>
            <a:r>
              <a:rPr lang="en-US" sz="2800" dirty="0"/>
              <a:t>() method is given below:</a:t>
            </a:r>
          </a:p>
          <a:p>
            <a:r>
              <a:rPr lang="en-US" sz="2800" dirty="0" err="1"/>
              <a:t>document.getElementsByTagName</a:t>
            </a:r>
            <a:r>
              <a:rPr lang="en-US" sz="2800" dirty="0"/>
              <a:t>("name") 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81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137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Properties of document object </vt:lpstr>
      <vt:lpstr>Methods of document object </vt:lpstr>
      <vt:lpstr>Accessing field value by document object </vt:lpstr>
      <vt:lpstr>Javascript - document.getElementById() method </vt:lpstr>
      <vt:lpstr>example</vt:lpstr>
      <vt:lpstr>Javascript - document.getElementsByName() method </vt:lpstr>
      <vt:lpstr>Example</vt:lpstr>
      <vt:lpstr>Javascript - document.getElementsByTagName() method </vt:lpstr>
      <vt:lpstr>Example1</vt:lpstr>
      <vt:lpstr>Example2</vt:lpstr>
      <vt:lpstr>Javascript - innerHTML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2017-07-11T09:26:31Z</dcterms:created>
  <dcterms:modified xsi:type="dcterms:W3CDTF">2017-07-11T10:02:36Z</dcterms:modified>
</cp:coreProperties>
</file>