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89"/>
  </p:notesMasterIdLst>
  <p:sldIdLst>
    <p:sldId id="256" r:id="rId2"/>
    <p:sldId id="362" r:id="rId3"/>
    <p:sldId id="363" r:id="rId4"/>
    <p:sldId id="364" r:id="rId5"/>
    <p:sldId id="365" r:id="rId6"/>
    <p:sldId id="346" r:id="rId7"/>
    <p:sldId id="345" r:id="rId8"/>
    <p:sldId id="352" r:id="rId9"/>
    <p:sldId id="340" r:id="rId10"/>
    <p:sldId id="273" r:id="rId11"/>
    <p:sldId id="347" r:id="rId12"/>
    <p:sldId id="351" r:id="rId13"/>
    <p:sldId id="258" r:id="rId14"/>
    <p:sldId id="277" r:id="rId15"/>
    <p:sldId id="259" r:id="rId16"/>
    <p:sldId id="260" r:id="rId17"/>
    <p:sldId id="274" r:id="rId18"/>
    <p:sldId id="280" r:id="rId19"/>
    <p:sldId id="276" r:id="rId20"/>
    <p:sldId id="264" r:id="rId21"/>
    <p:sldId id="265" r:id="rId22"/>
    <p:sldId id="278" r:id="rId23"/>
    <p:sldId id="281" r:id="rId24"/>
    <p:sldId id="266" r:id="rId25"/>
    <p:sldId id="267" r:id="rId26"/>
    <p:sldId id="268" r:id="rId27"/>
    <p:sldId id="282" r:id="rId28"/>
    <p:sldId id="269" r:id="rId29"/>
    <p:sldId id="270" r:id="rId30"/>
    <p:sldId id="271" r:id="rId31"/>
    <p:sldId id="272" r:id="rId32"/>
    <p:sldId id="348" r:id="rId33"/>
    <p:sldId id="350" r:id="rId34"/>
    <p:sldId id="283" r:id="rId35"/>
    <p:sldId id="349" r:id="rId36"/>
    <p:sldId id="342" r:id="rId37"/>
    <p:sldId id="286" r:id="rId38"/>
    <p:sldId id="298" r:id="rId39"/>
    <p:sldId id="288" r:id="rId40"/>
    <p:sldId id="300" r:id="rId41"/>
    <p:sldId id="289" r:id="rId42"/>
    <p:sldId id="290" r:id="rId43"/>
    <p:sldId id="292" r:id="rId44"/>
    <p:sldId id="291" r:id="rId45"/>
    <p:sldId id="293" r:id="rId46"/>
    <p:sldId id="294" r:id="rId47"/>
    <p:sldId id="295" r:id="rId48"/>
    <p:sldId id="296" r:id="rId49"/>
    <p:sldId id="343" r:id="rId50"/>
    <p:sldId id="353" r:id="rId51"/>
    <p:sldId id="303" r:id="rId52"/>
    <p:sldId id="304" r:id="rId53"/>
    <p:sldId id="357" r:id="rId54"/>
    <p:sldId id="341" r:id="rId55"/>
    <p:sldId id="355" r:id="rId56"/>
    <p:sldId id="356" r:id="rId57"/>
    <p:sldId id="305" r:id="rId58"/>
    <p:sldId id="306" r:id="rId59"/>
    <p:sldId id="307" r:id="rId60"/>
    <p:sldId id="308" r:id="rId61"/>
    <p:sldId id="309" r:id="rId62"/>
    <p:sldId id="310" r:id="rId63"/>
    <p:sldId id="312" r:id="rId64"/>
    <p:sldId id="314" r:id="rId65"/>
    <p:sldId id="354" r:id="rId66"/>
    <p:sldId id="316" r:id="rId67"/>
    <p:sldId id="318" r:id="rId68"/>
    <p:sldId id="321" r:id="rId69"/>
    <p:sldId id="358" r:id="rId70"/>
    <p:sldId id="322" r:id="rId71"/>
    <p:sldId id="325" r:id="rId72"/>
    <p:sldId id="324" r:id="rId73"/>
    <p:sldId id="323" r:id="rId74"/>
    <p:sldId id="326" r:id="rId75"/>
    <p:sldId id="327" r:id="rId76"/>
    <p:sldId id="360" r:id="rId77"/>
    <p:sldId id="359" r:id="rId78"/>
    <p:sldId id="328" r:id="rId79"/>
    <p:sldId id="329" r:id="rId80"/>
    <p:sldId id="331" r:id="rId81"/>
    <p:sldId id="332" r:id="rId82"/>
    <p:sldId id="333" r:id="rId83"/>
    <p:sldId id="334" r:id="rId84"/>
    <p:sldId id="337" r:id="rId85"/>
    <p:sldId id="338" r:id="rId86"/>
    <p:sldId id="361" r:id="rId87"/>
    <p:sldId id="339" r:id="rId8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922" autoAdjust="0"/>
  </p:normalViewPr>
  <p:slideViewPr>
    <p:cSldViewPr>
      <p:cViewPr varScale="1">
        <p:scale>
          <a:sx n="64" d="100"/>
          <a:sy n="64" d="100"/>
        </p:scale>
        <p:origin x="-696" y="-12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CF7B3B3-1B72-4EA4-8D0F-E264ECA0191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20973C3-BC38-4135-A36B-AA745CDE3491}" type="slidenum">
              <a:rPr lang="en-US" altLang="en-US"/>
              <a:pPr/>
              <a:t>51</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0A3DC8A-A3F6-474A-9A37-475B2ADA6BDB}" type="slidenum">
              <a:rPr lang="en-US" altLang="en-US"/>
              <a:pPr/>
              <a:t>64</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6F1D6C8-0579-4C9B-BAFE-7697EFAA11B3}" type="slidenum">
              <a:rPr lang="en-US" altLang="en-US"/>
              <a:pPr/>
              <a:t>66</a:t>
            </a:fld>
            <a:endParaRPr lang="en-US" altLang="en-US"/>
          </a:p>
        </p:txBody>
      </p:sp>
      <p:sp>
        <p:nvSpPr>
          <p:cNvPr id="81923" name="Text Box 2"/>
          <p:cNvSpPr txBox="1">
            <a:spLocks noChangeArrowheads="1"/>
          </p:cNvSpPr>
          <p:nvPr/>
        </p:nvSpPr>
        <p:spPr bwMode="auto">
          <a:xfrm>
            <a:off x="1190625" y="877888"/>
            <a:ext cx="4475163" cy="3165475"/>
          </a:xfrm>
          <a:prstGeom prst="rect">
            <a:avLst/>
          </a:prstGeom>
          <a:solidFill>
            <a:srgbClr val="FFFFFF"/>
          </a:solidFill>
          <a:ln w="9360">
            <a:solidFill>
              <a:srgbClr val="000000"/>
            </a:solidFill>
            <a:miter lim="800000"/>
            <a:headEnd/>
            <a:tailEnd/>
          </a:ln>
        </p:spPr>
        <p:txBody>
          <a:bodyPr wrap="none" anchor="ctr"/>
          <a:lstStyle/>
          <a:p>
            <a:pPr eaLnBrk="1" hangingPunct="1"/>
            <a:endParaRPr lang="en-US" altLang="en-US"/>
          </a:p>
        </p:txBody>
      </p:sp>
      <p:sp>
        <p:nvSpPr>
          <p:cNvPr id="81924" name="Rectangle 3"/>
          <p:cNvSpPr>
            <a:spLocks noGrp="1" noChangeArrowheads="1"/>
          </p:cNvSpPr>
          <p:nvPr>
            <p:ph type="body"/>
          </p:nvPr>
        </p:nvSpPr>
        <p:spPr>
          <a:xfrm>
            <a:off x="1060450" y="4349750"/>
            <a:ext cx="4729163" cy="3502025"/>
          </a:xfrm>
          <a:noFill/>
          <a:ln/>
        </p:spPr>
        <p:txBody>
          <a:bodyPr wrap="none" anchor="ctr"/>
          <a:lstStyle/>
          <a:p>
            <a:pPr eaLnBrk="1" hangingPunct="1"/>
            <a:endParaRPr lang="en-US"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BA903244-3223-4F89-BF37-1CF5E3D58966}" type="slidenum">
              <a:rPr lang="en-US" altLang="en-US"/>
              <a:pPr/>
              <a:t>67</a:t>
            </a:fld>
            <a:endParaRPr lang="en-US" altLang="en-US"/>
          </a:p>
        </p:txBody>
      </p:sp>
      <p:sp>
        <p:nvSpPr>
          <p:cNvPr id="83971" name="Text Box 2"/>
          <p:cNvSpPr txBox="1">
            <a:spLocks noChangeArrowheads="1"/>
          </p:cNvSpPr>
          <p:nvPr/>
        </p:nvSpPr>
        <p:spPr bwMode="auto">
          <a:xfrm>
            <a:off x="1190625" y="877888"/>
            <a:ext cx="4475163" cy="3165475"/>
          </a:xfrm>
          <a:prstGeom prst="rect">
            <a:avLst/>
          </a:prstGeom>
          <a:solidFill>
            <a:srgbClr val="FFFFFF"/>
          </a:solidFill>
          <a:ln w="9360">
            <a:solidFill>
              <a:srgbClr val="000000"/>
            </a:solidFill>
            <a:miter lim="800000"/>
            <a:headEnd/>
            <a:tailEnd/>
          </a:ln>
        </p:spPr>
        <p:txBody>
          <a:bodyPr wrap="none" anchor="ctr"/>
          <a:lstStyle/>
          <a:p>
            <a:pPr eaLnBrk="1" hangingPunct="1"/>
            <a:endParaRPr lang="en-US" altLang="en-US"/>
          </a:p>
        </p:txBody>
      </p:sp>
      <p:sp>
        <p:nvSpPr>
          <p:cNvPr id="83972" name="Rectangle 3"/>
          <p:cNvSpPr>
            <a:spLocks noGrp="1" noChangeArrowheads="1"/>
          </p:cNvSpPr>
          <p:nvPr>
            <p:ph type="body"/>
          </p:nvPr>
        </p:nvSpPr>
        <p:spPr>
          <a:xfrm>
            <a:off x="1060450" y="4349750"/>
            <a:ext cx="4729163" cy="3502025"/>
          </a:xfrm>
          <a:noFill/>
          <a:ln/>
        </p:spPr>
        <p:txBody>
          <a:bodyPr wrap="none" anchor="ctr"/>
          <a:lstStyle/>
          <a:p>
            <a:pPr eaLnBrk="1" hangingPunct="1"/>
            <a:endParaRPr lang="en-US" alt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92C30BF-20A4-4341-8FD0-E5ACBDF78262}" type="slidenum">
              <a:rPr lang="en-US" altLang="en-US"/>
              <a:pPr/>
              <a:t>68</a:t>
            </a:fld>
            <a:endParaRPr lang="en-US" altLang="en-US"/>
          </a:p>
        </p:txBody>
      </p:sp>
      <p:sp>
        <p:nvSpPr>
          <p:cNvPr id="86019" name="Text Box 2"/>
          <p:cNvSpPr txBox="1">
            <a:spLocks noChangeArrowheads="1"/>
          </p:cNvSpPr>
          <p:nvPr/>
        </p:nvSpPr>
        <p:spPr bwMode="auto">
          <a:xfrm>
            <a:off x="1190625" y="877888"/>
            <a:ext cx="4475163" cy="3165475"/>
          </a:xfrm>
          <a:prstGeom prst="rect">
            <a:avLst/>
          </a:prstGeom>
          <a:solidFill>
            <a:srgbClr val="FFFFFF"/>
          </a:solidFill>
          <a:ln w="9360">
            <a:solidFill>
              <a:srgbClr val="000000"/>
            </a:solidFill>
            <a:miter lim="800000"/>
            <a:headEnd/>
            <a:tailEnd/>
          </a:ln>
        </p:spPr>
        <p:txBody>
          <a:bodyPr wrap="none" anchor="ctr"/>
          <a:lstStyle/>
          <a:p>
            <a:pPr eaLnBrk="1" hangingPunct="1"/>
            <a:endParaRPr lang="en-US" altLang="en-US"/>
          </a:p>
        </p:txBody>
      </p:sp>
      <p:sp>
        <p:nvSpPr>
          <p:cNvPr id="86020" name="Rectangle 3"/>
          <p:cNvSpPr>
            <a:spLocks noGrp="1" noChangeArrowheads="1"/>
          </p:cNvSpPr>
          <p:nvPr>
            <p:ph type="body"/>
          </p:nvPr>
        </p:nvSpPr>
        <p:spPr>
          <a:xfrm>
            <a:off x="1060450" y="4349750"/>
            <a:ext cx="4729163" cy="3502025"/>
          </a:xfrm>
          <a:noFill/>
          <a:ln/>
        </p:spPr>
        <p:txBody>
          <a:bodyPr wrap="none" anchor="ctr"/>
          <a:lstStyle/>
          <a:p>
            <a:pPr eaLnBrk="1" hangingPunct="1"/>
            <a:endParaRPr lang="en-US" alt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BCF18F24-35BB-4205-AEA2-F72F5D6CDF5A}" type="slidenum">
              <a:rPr lang="en-US" altLang="en-US"/>
              <a:pPr/>
              <a:t>70</a:t>
            </a:fld>
            <a:endParaRPr lang="en-US" altLang="en-US"/>
          </a:p>
        </p:txBody>
      </p:sp>
      <p:sp>
        <p:nvSpPr>
          <p:cNvPr id="89091" name="Text Box 2"/>
          <p:cNvSpPr txBox="1">
            <a:spLocks noChangeArrowheads="1"/>
          </p:cNvSpPr>
          <p:nvPr/>
        </p:nvSpPr>
        <p:spPr bwMode="auto">
          <a:xfrm>
            <a:off x="1190625" y="877888"/>
            <a:ext cx="4475163" cy="3165475"/>
          </a:xfrm>
          <a:prstGeom prst="rect">
            <a:avLst/>
          </a:prstGeom>
          <a:solidFill>
            <a:srgbClr val="FFFFFF"/>
          </a:solidFill>
          <a:ln w="9360">
            <a:solidFill>
              <a:srgbClr val="000000"/>
            </a:solidFill>
            <a:miter lim="800000"/>
            <a:headEnd/>
            <a:tailEnd/>
          </a:ln>
        </p:spPr>
        <p:txBody>
          <a:bodyPr wrap="none" anchor="ctr"/>
          <a:lstStyle/>
          <a:p>
            <a:pPr eaLnBrk="1" hangingPunct="1"/>
            <a:endParaRPr lang="en-US" altLang="en-US"/>
          </a:p>
        </p:txBody>
      </p:sp>
      <p:sp>
        <p:nvSpPr>
          <p:cNvPr id="89092" name="Rectangle 3"/>
          <p:cNvSpPr>
            <a:spLocks noGrp="1" noChangeArrowheads="1"/>
          </p:cNvSpPr>
          <p:nvPr>
            <p:ph type="body"/>
          </p:nvPr>
        </p:nvSpPr>
        <p:spPr>
          <a:xfrm>
            <a:off x="1060450" y="4349750"/>
            <a:ext cx="4729163" cy="3502025"/>
          </a:xfrm>
          <a:noFill/>
          <a:ln/>
        </p:spPr>
        <p:txBody>
          <a:bodyPr wrap="none" anchor="ctr"/>
          <a:lstStyle/>
          <a:p>
            <a:pPr eaLnBrk="1" hangingPunct="1"/>
            <a:endParaRPr lang="en-US" alt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5F6505EF-0AF6-41DE-8997-930C88EABA3B}" type="slidenum">
              <a:rPr lang="en-US" altLang="en-US"/>
              <a:pPr/>
              <a:t>71</a:t>
            </a:fld>
            <a:endParaRPr lang="en-US" altLang="en-US"/>
          </a:p>
        </p:txBody>
      </p:sp>
      <p:sp>
        <p:nvSpPr>
          <p:cNvPr id="91139" name="Text Box 2"/>
          <p:cNvSpPr txBox="1">
            <a:spLocks noChangeArrowheads="1"/>
          </p:cNvSpPr>
          <p:nvPr/>
        </p:nvSpPr>
        <p:spPr bwMode="auto">
          <a:xfrm>
            <a:off x="1190625" y="877888"/>
            <a:ext cx="4475163" cy="3165475"/>
          </a:xfrm>
          <a:prstGeom prst="rect">
            <a:avLst/>
          </a:prstGeom>
          <a:solidFill>
            <a:srgbClr val="FFFFFF"/>
          </a:solidFill>
          <a:ln w="9360">
            <a:solidFill>
              <a:srgbClr val="000000"/>
            </a:solidFill>
            <a:miter lim="800000"/>
            <a:headEnd/>
            <a:tailEnd/>
          </a:ln>
        </p:spPr>
        <p:txBody>
          <a:bodyPr wrap="none" anchor="ctr"/>
          <a:lstStyle/>
          <a:p>
            <a:pPr eaLnBrk="1" hangingPunct="1"/>
            <a:endParaRPr lang="en-US" altLang="en-US"/>
          </a:p>
        </p:txBody>
      </p:sp>
      <p:sp>
        <p:nvSpPr>
          <p:cNvPr id="91140" name="Rectangle 3"/>
          <p:cNvSpPr>
            <a:spLocks noGrp="1" noChangeArrowheads="1"/>
          </p:cNvSpPr>
          <p:nvPr>
            <p:ph type="body"/>
          </p:nvPr>
        </p:nvSpPr>
        <p:spPr>
          <a:xfrm>
            <a:off x="1060450" y="4349750"/>
            <a:ext cx="4729163" cy="3502025"/>
          </a:xfrm>
          <a:noFill/>
          <a:ln/>
        </p:spPr>
        <p:txBody>
          <a:bodyPr wrap="none" anchor="ctr"/>
          <a:lstStyle/>
          <a:p>
            <a:pPr eaLnBrk="1" hangingPunct="1"/>
            <a:endParaRPr lang="en-US" alt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8BDD8EC2-649E-4B36-810E-95889A5CF520}" type="slidenum">
              <a:rPr lang="en-US" altLang="en-US"/>
              <a:pPr/>
              <a:t>72</a:t>
            </a:fld>
            <a:endParaRPr lang="en-US" altLang="en-US"/>
          </a:p>
        </p:txBody>
      </p:sp>
      <p:sp>
        <p:nvSpPr>
          <p:cNvPr id="93187" name="Text Box 2"/>
          <p:cNvSpPr txBox="1">
            <a:spLocks noChangeArrowheads="1"/>
          </p:cNvSpPr>
          <p:nvPr/>
        </p:nvSpPr>
        <p:spPr bwMode="auto">
          <a:xfrm>
            <a:off x="1190625" y="877888"/>
            <a:ext cx="4475163" cy="3165475"/>
          </a:xfrm>
          <a:prstGeom prst="rect">
            <a:avLst/>
          </a:prstGeom>
          <a:solidFill>
            <a:srgbClr val="FFFFFF"/>
          </a:solidFill>
          <a:ln w="9360">
            <a:solidFill>
              <a:srgbClr val="000000"/>
            </a:solidFill>
            <a:miter lim="800000"/>
            <a:headEnd/>
            <a:tailEnd/>
          </a:ln>
        </p:spPr>
        <p:txBody>
          <a:bodyPr wrap="none" anchor="ctr"/>
          <a:lstStyle/>
          <a:p>
            <a:pPr eaLnBrk="1" hangingPunct="1"/>
            <a:endParaRPr lang="en-US" altLang="en-US"/>
          </a:p>
        </p:txBody>
      </p:sp>
      <p:sp>
        <p:nvSpPr>
          <p:cNvPr id="93188" name="Rectangle 3"/>
          <p:cNvSpPr>
            <a:spLocks noGrp="1" noChangeArrowheads="1"/>
          </p:cNvSpPr>
          <p:nvPr>
            <p:ph type="body"/>
          </p:nvPr>
        </p:nvSpPr>
        <p:spPr>
          <a:xfrm>
            <a:off x="1060450" y="4349750"/>
            <a:ext cx="4729163" cy="3502025"/>
          </a:xfrm>
          <a:noFill/>
          <a:ln/>
        </p:spPr>
        <p:txBody>
          <a:bodyPr wrap="none" anchor="ctr"/>
          <a:lstStyle/>
          <a:p>
            <a:pPr eaLnBrk="1" hangingPunct="1"/>
            <a:endParaRPr lang="en-US" alt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1E34E507-FB80-42DA-A412-E92EFB09AE9E}" type="slidenum">
              <a:rPr lang="en-US" altLang="en-US"/>
              <a:pPr/>
              <a:t>73</a:t>
            </a:fld>
            <a:endParaRPr lang="en-US" altLang="en-US"/>
          </a:p>
        </p:txBody>
      </p:sp>
      <p:sp>
        <p:nvSpPr>
          <p:cNvPr id="95235" name="Text Box 2"/>
          <p:cNvSpPr txBox="1">
            <a:spLocks noChangeArrowheads="1"/>
          </p:cNvSpPr>
          <p:nvPr/>
        </p:nvSpPr>
        <p:spPr bwMode="auto">
          <a:xfrm>
            <a:off x="1190625" y="877888"/>
            <a:ext cx="4475163" cy="3165475"/>
          </a:xfrm>
          <a:prstGeom prst="rect">
            <a:avLst/>
          </a:prstGeom>
          <a:solidFill>
            <a:srgbClr val="FFFFFF"/>
          </a:solidFill>
          <a:ln w="9360">
            <a:solidFill>
              <a:srgbClr val="000000"/>
            </a:solidFill>
            <a:miter lim="800000"/>
            <a:headEnd/>
            <a:tailEnd/>
          </a:ln>
        </p:spPr>
        <p:txBody>
          <a:bodyPr wrap="none" anchor="ctr"/>
          <a:lstStyle/>
          <a:p>
            <a:pPr eaLnBrk="1" hangingPunct="1"/>
            <a:endParaRPr lang="en-US" altLang="en-US"/>
          </a:p>
        </p:txBody>
      </p:sp>
      <p:sp>
        <p:nvSpPr>
          <p:cNvPr id="95236" name="Rectangle 3"/>
          <p:cNvSpPr>
            <a:spLocks noGrp="1" noChangeArrowheads="1"/>
          </p:cNvSpPr>
          <p:nvPr>
            <p:ph type="body"/>
          </p:nvPr>
        </p:nvSpPr>
        <p:spPr>
          <a:xfrm>
            <a:off x="1060450" y="4349750"/>
            <a:ext cx="4729163" cy="3502025"/>
          </a:xfrm>
          <a:noFill/>
          <a:ln/>
        </p:spPr>
        <p:txBody>
          <a:bodyPr wrap="none" anchor="ctr"/>
          <a:lstStyle/>
          <a:p>
            <a:pPr eaLnBrk="1" hangingPunct="1"/>
            <a:endParaRPr lang="en-US" alt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0645FC1B-CDCF-4755-B3B7-F141A56EA61B}" type="slidenum">
              <a:rPr lang="en-US" altLang="en-US"/>
              <a:pPr/>
              <a:t>74</a:t>
            </a:fld>
            <a:endParaRPr lang="en-US" altLang="en-US"/>
          </a:p>
        </p:txBody>
      </p:sp>
      <p:sp>
        <p:nvSpPr>
          <p:cNvPr id="97283" name="Text Box 2"/>
          <p:cNvSpPr txBox="1">
            <a:spLocks noChangeArrowheads="1"/>
          </p:cNvSpPr>
          <p:nvPr/>
        </p:nvSpPr>
        <p:spPr bwMode="auto">
          <a:xfrm>
            <a:off x="1190625" y="877888"/>
            <a:ext cx="4475163" cy="3165475"/>
          </a:xfrm>
          <a:prstGeom prst="rect">
            <a:avLst/>
          </a:prstGeom>
          <a:solidFill>
            <a:srgbClr val="FFFFFF"/>
          </a:solidFill>
          <a:ln w="9360">
            <a:solidFill>
              <a:srgbClr val="000000"/>
            </a:solidFill>
            <a:miter lim="800000"/>
            <a:headEnd/>
            <a:tailEnd/>
          </a:ln>
        </p:spPr>
        <p:txBody>
          <a:bodyPr wrap="none" anchor="ctr"/>
          <a:lstStyle/>
          <a:p>
            <a:pPr eaLnBrk="1" hangingPunct="1"/>
            <a:endParaRPr lang="en-US" altLang="en-US"/>
          </a:p>
        </p:txBody>
      </p:sp>
      <p:sp>
        <p:nvSpPr>
          <p:cNvPr id="97284" name="Rectangle 3"/>
          <p:cNvSpPr>
            <a:spLocks noGrp="1" noChangeArrowheads="1"/>
          </p:cNvSpPr>
          <p:nvPr>
            <p:ph type="body"/>
          </p:nvPr>
        </p:nvSpPr>
        <p:spPr>
          <a:xfrm>
            <a:off x="1060450" y="4349750"/>
            <a:ext cx="4729163" cy="3502025"/>
          </a:xfrm>
          <a:noFill/>
          <a:ln/>
        </p:spPr>
        <p:txBody>
          <a:bodyPr wrap="none" anchor="ctr"/>
          <a:lstStyle/>
          <a:p>
            <a:pPr eaLnBrk="1" hangingPunct="1"/>
            <a:endParaRPr lang="en-US" alt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FA1E98CB-A22B-4A42-ABCC-92F000EE36F4}" type="slidenum">
              <a:rPr lang="en-US" altLang="en-US"/>
              <a:pPr/>
              <a:t>75</a:t>
            </a:fld>
            <a:endParaRPr lang="en-US" altLang="en-US"/>
          </a:p>
        </p:txBody>
      </p:sp>
      <p:sp>
        <p:nvSpPr>
          <p:cNvPr id="99331" name="Text Box 2"/>
          <p:cNvSpPr txBox="1">
            <a:spLocks noChangeArrowheads="1"/>
          </p:cNvSpPr>
          <p:nvPr/>
        </p:nvSpPr>
        <p:spPr bwMode="auto">
          <a:xfrm>
            <a:off x="1190625" y="877888"/>
            <a:ext cx="4475163" cy="3165475"/>
          </a:xfrm>
          <a:prstGeom prst="rect">
            <a:avLst/>
          </a:prstGeom>
          <a:solidFill>
            <a:srgbClr val="FFFFFF"/>
          </a:solidFill>
          <a:ln w="9360">
            <a:solidFill>
              <a:srgbClr val="000000"/>
            </a:solidFill>
            <a:miter lim="800000"/>
            <a:headEnd/>
            <a:tailEnd/>
          </a:ln>
        </p:spPr>
        <p:txBody>
          <a:bodyPr wrap="none" anchor="ctr"/>
          <a:lstStyle/>
          <a:p>
            <a:pPr eaLnBrk="1" hangingPunct="1"/>
            <a:endParaRPr lang="en-US" altLang="en-US"/>
          </a:p>
        </p:txBody>
      </p:sp>
      <p:sp>
        <p:nvSpPr>
          <p:cNvPr id="99332" name="Rectangle 3"/>
          <p:cNvSpPr>
            <a:spLocks noGrp="1" noChangeArrowheads="1"/>
          </p:cNvSpPr>
          <p:nvPr>
            <p:ph type="body"/>
          </p:nvPr>
        </p:nvSpPr>
        <p:spPr>
          <a:xfrm>
            <a:off x="1060450" y="4349750"/>
            <a:ext cx="4729163" cy="3502025"/>
          </a:xfrm>
          <a:noFill/>
          <a:ln/>
        </p:spPr>
        <p:txBody>
          <a:bodyPr wrap="none" anchor="ctr"/>
          <a:lstStyle/>
          <a:p>
            <a:pPr eaLnBrk="1" hangingPunct="1"/>
            <a:endParaRPr lang="en-US"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EAB8AE00-17C3-4DD6-A4A6-C87D1D21EF2F}" type="slidenum">
              <a:rPr lang="en-US" altLang="en-US"/>
              <a:pPr/>
              <a:t>52</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lt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EFF8CD8D-CEFB-4819-BE00-59B050A758A2}" type="slidenum">
              <a:rPr lang="en-US" altLang="en-US"/>
              <a:pPr/>
              <a:t>78</a:t>
            </a:fld>
            <a:endParaRPr lang="en-US" altLang="en-US"/>
          </a:p>
        </p:txBody>
      </p:sp>
      <p:sp>
        <p:nvSpPr>
          <p:cNvPr id="103427" name="Text Box 2"/>
          <p:cNvSpPr txBox="1">
            <a:spLocks noChangeArrowheads="1"/>
          </p:cNvSpPr>
          <p:nvPr/>
        </p:nvSpPr>
        <p:spPr bwMode="auto">
          <a:xfrm>
            <a:off x="1190625" y="877888"/>
            <a:ext cx="4475163" cy="3165475"/>
          </a:xfrm>
          <a:prstGeom prst="rect">
            <a:avLst/>
          </a:prstGeom>
          <a:solidFill>
            <a:srgbClr val="FFFFFF"/>
          </a:solidFill>
          <a:ln w="9360">
            <a:solidFill>
              <a:srgbClr val="000000"/>
            </a:solidFill>
            <a:miter lim="800000"/>
            <a:headEnd/>
            <a:tailEnd/>
          </a:ln>
        </p:spPr>
        <p:txBody>
          <a:bodyPr wrap="none" anchor="ctr"/>
          <a:lstStyle/>
          <a:p>
            <a:pPr eaLnBrk="1" hangingPunct="1"/>
            <a:endParaRPr lang="en-US" altLang="en-US"/>
          </a:p>
        </p:txBody>
      </p:sp>
      <p:sp>
        <p:nvSpPr>
          <p:cNvPr id="103428" name="Rectangle 3"/>
          <p:cNvSpPr>
            <a:spLocks noGrp="1" noChangeArrowheads="1"/>
          </p:cNvSpPr>
          <p:nvPr>
            <p:ph type="body"/>
          </p:nvPr>
        </p:nvSpPr>
        <p:spPr>
          <a:xfrm>
            <a:off x="1060450" y="4349750"/>
            <a:ext cx="4729163" cy="3502025"/>
          </a:xfrm>
          <a:noFill/>
          <a:ln/>
        </p:spPr>
        <p:txBody>
          <a:bodyPr wrap="none" anchor="ctr"/>
          <a:lstStyle/>
          <a:p>
            <a:pPr eaLnBrk="1" hangingPunct="1"/>
            <a:endParaRPr lang="en-US" alt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AAF0CA17-4962-409A-9834-3157BB581FA6}" type="slidenum">
              <a:rPr lang="en-US" altLang="en-US"/>
              <a:pPr/>
              <a:t>79</a:t>
            </a:fld>
            <a:endParaRPr lang="en-US" altLang="en-US"/>
          </a:p>
        </p:txBody>
      </p:sp>
      <p:sp>
        <p:nvSpPr>
          <p:cNvPr id="105475" name="Text Box 2"/>
          <p:cNvSpPr txBox="1">
            <a:spLocks noChangeArrowheads="1"/>
          </p:cNvSpPr>
          <p:nvPr/>
        </p:nvSpPr>
        <p:spPr bwMode="auto">
          <a:xfrm>
            <a:off x="1190625" y="877888"/>
            <a:ext cx="4475163" cy="3165475"/>
          </a:xfrm>
          <a:prstGeom prst="rect">
            <a:avLst/>
          </a:prstGeom>
          <a:solidFill>
            <a:srgbClr val="FFFFFF"/>
          </a:solidFill>
          <a:ln w="9360">
            <a:solidFill>
              <a:srgbClr val="000000"/>
            </a:solidFill>
            <a:miter lim="800000"/>
            <a:headEnd/>
            <a:tailEnd/>
          </a:ln>
        </p:spPr>
        <p:txBody>
          <a:bodyPr wrap="none" anchor="ctr"/>
          <a:lstStyle/>
          <a:p>
            <a:pPr eaLnBrk="1" hangingPunct="1"/>
            <a:endParaRPr lang="en-US" altLang="en-US"/>
          </a:p>
        </p:txBody>
      </p:sp>
      <p:sp>
        <p:nvSpPr>
          <p:cNvPr id="105476" name="Rectangle 3"/>
          <p:cNvSpPr>
            <a:spLocks noGrp="1" noChangeArrowheads="1"/>
          </p:cNvSpPr>
          <p:nvPr>
            <p:ph type="body"/>
          </p:nvPr>
        </p:nvSpPr>
        <p:spPr>
          <a:xfrm>
            <a:off x="1060450" y="4349750"/>
            <a:ext cx="4729163" cy="3502025"/>
          </a:xfrm>
          <a:noFill/>
          <a:ln/>
        </p:spPr>
        <p:txBody>
          <a:bodyPr wrap="none" anchor="ctr"/>
          <a:lstStyle/>
          <a:p>
            <a:pPr eaLnBrk="1" hangingPunct="1"/>
            <a:endParaRPr lang="en-US" alt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AF2A3919-42C5-42DC-9862-E8D3517CB113}" type="slidenum">
              <a:rPr lang="en-US" altLang="en-US"/>
              <a:pPr/>
              <a:t>80</a:t>
            </a:fld>
            <a:endParaRPr lang="en-US" altLang="en-US"/>
          </a:p>
        </p:txBody>
      </p:sp>
      <p:sp>
        <p:nvSpPr>
          <p:cNvPr id="107523" name="Text Box 2"/>
          <p:cNvSpPr txBox="1">
            <a:spLocks noChangeArrowheads="1"/>
          </p:cNvSpPr>
          <p:nvPr/>
        </p:nvSpPr>
        <p:spPr bwMode="auto">
          <a:xfrm>
            <a:off x="1190625" y="877888"/>
            <a:ext cx="4475163" cy="3165475"/>
          </a:xfrm>
          <a:prstGeom prst="rect">
            <a:avLst/>
          </a:prstGeom>
          <a:solidFill>
            <a:srgbClr val="FFFFFF"/>
          </a:solidFill>
          <a:ln w="9360">
            <a:solidFill>
              <a:srgbClr val="000000"/>
            </a:solidFill>
            <a:miter lim="800000"/>
            <a:headEnd/>
            <a:tailEnd/>
          </a:ln>
        </p:spPr>
        <p:txBody>
          <a:bodyPr wrap="none" anchor="ctr"/>
          <a:lstStyle/>
          <a:p>
            <a:pPr eaLnBrk="1" hangingPunct="1"/>
            <a:endParaRPr lang="en-US" altLang="en-US"/>
          </a:p>
        </p:txBody>
      </p:sp>
      <p:sp>
        <p:nvSpPr>
          <p:cNvPr id="107524" name="Rectangle 3"/>
          <p:cNvSpPr>
            <a:spLocks noGrp="1" noChangeArrowheads="1"/>
          </p:cNvSpPr>
          <p:nvPr>
            <p:ph type="body"/>
          </p:nvPr>
        </p:nvSpPr>
        <p:spPr>
          <a:xfrm>
            <a:off x="1060450" y="4349750"/>
            <a:ext cx="4729163" cy="3502025"/>
          </a:xfrm>
          <a:noFill/>
          <a:ln/>
        </p:spPr>
        <p:txBody>
          <a:bodyPr wrap="none" anchor="ctr"/>
          <a:lstStyle/>
          <a:p>
            <a:pPr eaLnBrk="1" hangingPunct="1"/>
            <a:endParaRPr lang="en-US" alt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5B7D9ADA-F0AB-493E-AC1D-0F830C974473}" type="slidenum">
              <a:rPr lang="en-US" altLang="en-US"/>
              <a:pPr/>
              <a:t>81</a:t>
            </a:fld>
            <a:endParaRPr lang="en-US" altLang="en-US"/>
          </a:p>
        </p:txBody>
      </p:sp>
      <p:sp>
        <p:nvSpPr>
          <p:cNvPr id="109571" name="Text Box 2"/>
          <p:cNvSpPr txBox="1">
            <a:spLocks noChangeArrowheads="1"/>
          </p:cNvSpPr>
          <p:nvPr/>
        </p:nvSpPr>
        <p:spPr bwMode="auto">
          <a:xfrm>
            <a:off x="1190625" y="877888"/>
            <a:ext cx="4475163" cy="3165475"/>
          </a:xfrm>
          <a:prstGeom prst="rect">
            <a:avLst/>
          </a:prstGeom>
          <a:solidFill>
            <a:srgbClr val="FFFFFF"/>
          </a:solidFill>
          <a:ln w="9360">
            <a:solidFill>
              <a:srgbClr val="000000"/>
            </a:solidFill>
            <a:miter lim="800000"/>
            <a:headEnd/>
            <a:tailEnd/>
          </a:ln>
        </p:spPr>
        <p:txBody>
          <a:bodyPr wrap="none" anchor="ctr"/>
          <a:lstStyle/>
          <a:p>
            <a:pPr eaLnBrk="1" hangingPunct="1"/>
            <a:endParaRPr lang="en-US" altLang="en-US"/>
          </a:p>
        </p:txBody>
      </p:sp>
      <p:sp>
        <p:nvSpPr>
          <p:cNvPr id="109572" name="Rectangle 3"/>
          <p:cNvSpPr>
            <a:spLocks noGrp="1" noChangeArrowheads="1"/>
          </p:cNvSpPr>
          <p:nvPr>
            <p:ph type="body"/>
          </p:nvPr>
        </p:nvSpPr>
        <p:spPr>
          <a:xfrm>
            <a:off x="1060450" y="4349750"/>
            <a:ext cx="4729163" cy="3502025"/>
          </a:xfrm>
          <a:noFill/>
          <a:ln/>
        </p:spPr>
        <p:txBody>
          <a:bodyPr wrap="none" anchor="ctr"/>
          <a:lstStyle/>
          <a:p>
            <a:pPr eaLnBrk="1" hangingPunct="1"/>
            <a:endParaRPr lang="en-US" alt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45C1B449-0BDB-41D8-BBAD-F1EFC3E55ECB}" type="slidenum">
              <a:rPr lang="en-US" altLang="en-US"/>
              <a:pPr/>
              <a:t>82</a:t>
            </a:fld>
            <a:endParaRPr lang="en-US" altLang="en-US"/>
          </a:p>
        </p:txBody>
      </p:sp>
      <p:sp>
        <p:nvSpPr>
          <p:cNvPr id="111619" name="Text Box 2"/>
          <p:cNvSpPr txBox="1">
            <a:spLocks noChangeArrowheads="1"/>
          </p:cNvSpPr>
          <p:nvPr/>
        </p:nvSpPr>
        <p:spPr bwMode="auto">
          <a:xfrm>
            <a:off x="1190625" y="877888"/>
            <a:ext cx="4475163" cy="3165475"/>
          </a:xfrm>
          <a:prstGeom prst="rect">
            <a:avLst/>
          </a:prstGeom>
          <a:solidFill>
            <a:srgbClr val="FFFFFF"/>
          </a:solidFill>
          <a:ln w="9360">
            <a:solidFill>
              <a:srgbClr val="000000"/>
            </a:solidFill>
            <a:miter lim="800000"/>
            <a:headEnd/>
            <a:tailEnd/>
          </a:ln>
        </p:spPr>
        <p:txBody>
          <a:bodyPr wrap="none" anchor="ctr"/>
          <a:lstStyle/>
          <a:p>
            <a:pPr eaLnBrk="1" hangingPunct="1"/>
            <a:endParaRPr lang="en-US" altLang="en-US"/>
          </a:p>
        </p:txBody>
      </p:sp>
      <p:sp>
        <p:nvSpPr>
          <p:cNvPr id="111620" name="Rectangle 3"/>
          <p:cNvSpPr>
            <a:spLocks noGrp="1" noChangeArrowheads="1"/>
          </p:cNvSpPr>
          <p:nvPr>
            <p:ph type="body"/>
          </p:nvPr>
        </p:nvSpPr>
        <p:spPr>
          <a:xfrm>
            <a:off x="1060450" y="4349750"/>
            <a:ext cx="4729163" cy="3502025"/>
          </a:xfrm>
          <a:noFill/>
          <a:ln/>
        </p:spPr>
        <p:txBody>
          <a:bodyPr wrap="none" anchor="ctr"/>
          <a:lstStyle/>
          <a:p>
            <a:pPr eaLnBrk="1" hangingPunct="1"/>
            <a:endParaRPr lang="en-US" alt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F17A43DE-759D-48FA-AA5F-7FA9D63E844E}" type="slidenum">
              <a:rPr lang="en-US" altLang="en-US"/>
              <a:pPr/>
              <a:t>83</a:t>
            </a:fld>
            <a:endParaRPr lang="en-US" altLang="en-US"/>
          </a:p>
        </p:txBody>
      </p:sp>
      <p:sp>
        <p:nvSpPr>
          <p:cNvPr id="113667" name="Text Box 2"/>
          <p:cNvSpPr txBox="1">
            <a:spLocks noChangeArrowheads="1"/>
          </p:cNvSpPr>
          <p:nvPr/>
        </p:nvSpPr>
        <p:spPr bwMode="auto">
          <a:xfrm>
            <a:off x="1190625" y="877888"/>
            <a:ext cx="4475163" cy="3165475"/>
          </a:xfrm>
          <a:prstGeom prst="rect">
            <a:avLst/>
          </a:prstGeom>
          <a:solidFill>
            <a:srgbClr val="FFFFFF"/>
          </a:solidFill>
          <a:ln w="9360">
            <a:solidFill>
              <a:srgbClr val="000000"/>
            </a:solidFill>
            <a:miter lim="800000"/>
            <a:headEnd/>
            <a:tailEnd/>
          </a:ln>
        </p:spPr>
        <p:txBody>
          <a:bodyPr wrap="none" anchor="ctr"/>
          <a:lstStyle/>
          <a:p>
            <a:pPr eaLnBrk="1" hangingPunct="1"/>
            <a:endParaRPr lang="en-US" altLang="en-US"/>
          </a:p>
        </p:txBody>
      </p:sp>
      <p:sp>
        <p:nvSpPr>
          <p:cNvPr id="113668" name="Rectangle 3"/>
          <p:cNvSpPr>
            <a:spLocks noGrp="1" noChangeArrowheads="1"/>
          </p:cNvSpPr>
          <p:nvPr>
            <p:ph type="body"/>
          </p:nvPr>
        </p:nvSpPr>
        <p:spPr>
          <a:xfrm>
            <a:off x="1060450" y="4349750"/>
            <a:ext cx="4729163" cy="3502025"/>
          </a:xfrm>
          <a:noFill/>
          <a:ln/>
        </p:spPr>
        <p:txBody>
          <a:bodyPr wrap="none" anchor="ctr"/>
          <a:lstStyle/>
          <a:p>
            <a:pPr eaLnBrk="1" hangingPunct="1"/>
            <a:endParaRPr lang="en-US" alt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8CF874C8-7D25-4356-905A-61F98BDF96CD}" type="slidenum">
              <a:rPr lang="en-US" altLang="en-US"/>
              <a:pPr/>
              <a:t>84</a:t>
            </a:fld>
            <a:endParaRPr lang="en-US" altLang="en-US"/>
          </a:p>
        </p:txBody>
      </p:sp>
      <p:sp>
        <p:nvSpPr>
          <p:cNvPr id="115715" name="Text Box 2"/>
          <p:cNvSpPr txBox="1">
            <a:spLocks noChangeArrowheads="1"/>
          </p:cNvSpPr>
          <p:nvPr/>
        </p:nvSpPr>
        <p:spPr bwMode="auto">
          <a:xfrm>
            <a:off x="1190625" y="877888"/>
            <a:ext cx="4475163" cy="3165475"/>
          </a:xfrm>
          <a:prstGeom prst="rect">
            <a:avLst/>
          </a:prstGeom>
          <a:solidFill>
            <a:srgbClr val="FFFFFF"/>
          </a:solidFill>
          <a:ln w="9360">
            <a:solidFill>
              <a:srgbClr val="000000"/>
            </a:solidFill>
            <a:miter lim="800000"/>
            <a:headEnd/>
            <a:tailEnd/>
          </a:ln>
        </p:spPr>
        <p:txBody>
          <a:bodyPr wrap="none" anchor="ctr"/>
          <a:lstStyle/>
          <a:p>
            <a:pPr eaLnBrk="1" hangingPunct="1"/>
            <a:endParaRPr lang="en-US" altLang="en-US"/>
          </a:p>
        </p:txBody>
      </p:sp>
      <p:sp>
        <p:nvSpPr>
          <p:cNvPr id="115716" name="Rectangle 3"/>
          <p:cNvSpPr>
            <a:spLocks noGrp="1" noChangeArrowheads="1"/>
          </p:cNvSpPr>
          <p:nvPr>
            <p:ph type="body"/>
          </p:nvPr>
        </p:nvSpPr>
        <p:spPr>
          <a:xfrm>
            <a:off x="1060450" y="4349750"/>
            <a:ext cx="4729163" cy="3502025"/>
          </a:xfrm>
          <a:noFill/>
          <a:ln/>
        </p:spPr>
        <p:txBody>
          <a:bodyPr wrap="none" anchor="ctr"/>
          <a:lstStyle/>
          <a:p>
            <a:pPr eaLnBrk="1" hangingPunct="1"/>
            <a:endParaRPr lang="en-US" alt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9607B923-E71F-4A10-AE0D-0BDDFCC5FE47}" type="slidenum">
              <a:rPr lang="en-US" altLang="en-US"/>
              <a:pPr/>
              <a:t>85</a:t>
            </a:fld>
            <a:endParaRPr lang="en-US" altLang="en-US"/>
          </a:p>
        </p:txBody>
      </p:sp>
      <p:sp>
        <p:nvSpPr>
          <p:cNvPr id="117763" name="Text Box 2"/>
          <p:cNvSpPr txBox="1">
            <a:spLocks noChangeArrowheads="1"/>
          </p:cNvSpPr>
          <p:nvPr/>
        </p:nvSpPr>
        <p:spPr bwMode="auto">
          <a:xfrm>
            <a:off x="1190625" y="877888"/>
            <a:ext cx="4468813" cy="3159125"/>
          </a:xfrm>
          <a:prstGeom prst="rect">
            <a:avLst/>
          </a:prstGeom>
          <a:solidFill>
            <a:srgbClr val="FFFFFF"/>
          </a:solidFill>
          <a:ln w="9360">
            <a:solidFill>
              <a:srgbClr val="000000"/>
            </a:solidFill>
            <a:miter lim="800000"/>
            <a:headEnd/>
            <a:tailEnd/>
          </a:ln>
        </p:spPr>
        <p:txBody>
          <a:bodyPr wrap="none" anchor="ctr"/>
          <a:lstStyle/>
          <a:p>
            <a:pPr eaLnBrk="1" hangingPunct="1"/>
            <a:endParaRPr lang="en-US" altLang="en-US"/>
          </a:p>
        </p:txBody>
      </p:sp>
      <p:sp>
        <p:nvSpPr>
          <p:cNvPr id="117764" name="Rectangle 3"/>
          <p:cNvSpPr>
            <a:spLocks noGrp="1" noChangeArrowheads="1"/>
          </p:cNvSpPr>
          <p:nvPr>
            <p:ph type="body"/>
          </p:nvPr>
        </p:nvSpPr>
        <p:spPr>
          <a:xfrm>
            <a:off x="1060450" y="4349750"/>
            <a:ext cx="4729163" cy="3502025"/>
          </a:xfrm>
          <a:noFill/>
          <a:ln/>
        </p:spPr>
        <p:txBody>
          <a:bodyPr wrap="none" anchor="ctr"/>
          <a:lstStyle/>
          <a:p>
            <a:pPr eaLnBrk="1" hangingPunct="1"/>
            <a:endParaRPr lang="en-US"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DA5F3B6-E63B-478D-98C6-C70579F7C3AC}" type="slidenum">
              <a:rPr lang="en-US" altLang="en-US"/>
              <a:pPr/>
              <a:t>57</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DC9D302-5732-4CA2-85B0-139856A840E4}" type="slidenum">
              <a:rPr lang="en-US" altLang="en-US"/>
              <a:pPr/>
              <a:t>58</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7A52840A-73A5-4B48-A377-F850EF8FE730}" type="slidenum">
              <a:rPr lang="en-US" altLang="en-US"/>
              <a:pPr/>
              <a:t>59</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2EAA6F7-CAB0-4E72-AD12-B5E20075CC31}" type="slidenum">
              <a:rPr lang="en-US" altLang="en-US"/>
              <a:pPr/>
              <a:t>60</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77ED9D3-7DCC-4F8B-A886-9044F65EF5EC}" type="slidenum">
              <a:rPr lang="en-US" altLang="en-US"/>
              <a:pPr/>
              <a:t>61</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F11A06CD-26B2-49EE-88CF-8057ACAAA124}" type="slidenum">
              <a:rPr lang="en-US" altLang="en-US"/>
              <a:pPr/>
              <a:t>62</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D072D70F-555F-490B-979C-851A84715881}" type="slidenum">
              <a:rPr lang="en-US" altLang="en-US"/>
              <a:pPr/>
              <a:t>63</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7" name="Freeform 18"/>
            <p:cNvSpPr>
              <a:spLocks/>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3710952E-A9E7-4861-A9AA-F32D3DE2105E}"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5B478679-40FE-480F-ADB7-812C33FE12A9}"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EDC085DB-B30A-4FC0-B811-C8C99DAE886A}"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fld id="{4C60846B-31E0-4E6A-B290-26FB27934B30}"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normAutofit/>
          </a:bodyPr>
          <a:lstStyle/>
          <a:p>
            <a:pPr lvl="0"/>
            <a:endParaRPr lang="en-US" noProof="0"/>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A6C3C80-446F-46D1-AE12-69D363792A29}" type="slidenum">
              <a:rPr lang="en-US"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fld id="{4DAEBFE0-843D-4150-BFDC-620D716B72EC}"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3FAA63FA-4E9E-4889-848B-E419094EA38B}"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B618637D-F2B1-42A4-9727-DFA206300EDC}"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2AE8AAC7-7C13-4C6B-8072-79FFCC659C69}"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413118EA-39A2-424A-91D4-750D1955B954}"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fld id="{0762AF60-D35E-4B19-9137-F3A995DC0930}"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31F3C3FD-CAD6-45BA-9787-E04F7D8A3529}"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0B1AB074-E361-420B-8227-0E4746904696}"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6" name="Freeform 15"/>
          <p:cNvSpPr>
            <a:spLocks/>
          </p:cNvSpPr>
          <p:nvPr/>
        </p:nvSpPr>
        <p:spPr bwMode="auto">
          <a:xfrm>
            <a:off x="-53975" y="5784850"/>
            <a:ext cx="3802063"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w="9525" cap="flat" cmpd="sng" algn="ctr">
            <a:noFill/>
            <a:prstDash val="solid"/>
            <a:round/>
            <a:headEnd type="none" w="med" len="med"/>
            <a:tailEnd type="none" w="med" len="med"/>
          </a:ln>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30E26034-B740-416E-9EDF-2838F79ADD82}"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027" name="Freeform 11"/>
          <p:cNvSpPr>
            <a:spLocks/>
          </p:cNvSpPr>
          <p:nvPr/>
        </p:nvSpPr>
        <p:spPr bwMode="auto">
          <a:xfrm>
            <a:off x="-53975" y="5784850"/>
            <a:ext cx="3802063"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w="9525" cap="flat" cmpd="sng" algn="ctr">
            <a:noFill/>
            <a:prstDash val="solid"/>
            <a:round/>
            <a:headEnd type="none" w="med" len="med"/>
            <a:tailEnd type="none" w="med" len="med"/>
          </a:ln>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7">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Arial" charset="0"/>
              </a:defRPr>
            </a:lvl1pPr>
            <a:extLst/>
          </a:lstStyle>
          <a:p>
            <a:pPr>
              <a:defRPr/>
            </a:pP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14FF2A46-6376-4239-85A4-28D6A325B3D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23" r:id="rId1"/>
    <p:sldLayoutId id="2147483914" r:id="rId2"/>
    <p:sldLayoutId id="2147483924" r:id="rId3"/>
    <p:sldLayoutId id="2147483915" r:id="rId4"/>
    <p:sldLayoutId id="2147483925" r:id="rId5"/>
    <p:sldLayoutId id="2147483916" r:id="rId6"/>
    <p:sldLayoutId id="2147483917" r:id="rId7"/>
    <p:sldLayoutId id="2147483926" r:id="rId8"/>
    <p:sldLayoutId id="2147483927" r:id="rId9"/>
    <p:sldLayoutId id="2147483918" r:id="rId10"/>
    <p:sldLayoutId id="2147483919" r:id="rId11"/>
    <p:sldLayoutId id="2147483920" r:id="rId12"/>
    <p:sldLayoutId id="2147483921" r:id="rId13"/>
    <p:sldLayoutId id="2147483922" r:id="rId14"/>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Calibri" pitchFamily="34" charset="0"/>
        </a:defRPr>
      </a:lvl2pPr>
      <a:lvl3pPr algn="l" rtl="0" eaLnBrk="0" fontAlgn="base" hangingPunct="0">
        <a:spcBef>
          <a:spcPct val="0"/>
        </a:spcBef>
        <a:spcAft>
          <a:spcPct val="0"/>
        </a:spcAft>
        <a:defRPr sz="4100" b="1">
          <a:solidFill>
            <a:schemeClr val="tx2"/>
          </a:solidFill>
          <a:latin typeface="Calibri" pitchFamily="34" charset="0"/>
        </a:defRPr>
      </a:lvl3pPr>
      <a:lvl4pPr algn="l" rtl="0" eaLnBrk="0" fontAlgn="base" hangingPunct="0">
        <a:spcBef>
          <a:spcPct val="0"/>
        </a:spcBef>
        <a:spcAft>
          <a:spcPct val="0"/>
        </a:spcAft>
        <a:defRPr sz="4100" b="1">
          <a:solidFill>
            <a:schemeClr val="tx2"/>
          </a:solidFill>
          <a:latin typeface="Calibri" pitchFamily="34" charset="0"/>
        </a:defRPr>
      </a:lvl4pPr>
      <a:lvl5pPr algn="l" rtl="0" eaLnBrk="0" fontAlgn="base" hangingPunct="0">
        <a:spcBef>
          <a:spcPct val="0"/>
        </a:spcBef>
        <a:spcAft>
          <a:spcPct val="0"/>
        </a:spcAft>
        <a:defRPr sz="4100" b="1">
          <a:solidFill>
            <a:schemeClr val="tx2"/>
          </a:solidFill>
          <a:latin typeface="Calibri" pitchFamily="34" charset="0"/>
        </a:defRPr>
      </a:lvl5pPr>
      <a:lvl6pPr marL="457200" algn="l" rtl="0" fontAlgn="base">
        <a:spcBef>
          <a:spcPct val="0"/>
        </a:spcBef>
        <a:spcAft>
          <a:spcPct val="0"/>
        </a:spcAft>
        <a:defRPr sz="4100" b="1">
          <a:solidFill>
            <a:schemeClr val="tx2"/>
          </a:solidFill>
          <a:latin typeface="Calibri" pitchFamily="34" charset="0"/>
        </a:defRPr>
      </a:lvl6pPr>
      <a:lvl7pPr marL="914400" algn="l" rtl="0" fontAlgn="base">
        <a:spcBef>
          <a:spcPct val="0"/>
        </a:spcBef>
        <a:spcAft>
          <a:spcPct val="0"/>
        </a:spcAft>
        <a:defRPr sz="4100" b="1">
          <a:solidFill>
            <a:schemeClr val="tx2"/>
          </a:solidFill>
          <a:latin typeface="Calibri" pitchFamily="34" charset="0"/>
        </a:defRPr>
      </a:lvl7pPr>
      <a:lvl8pPr marL="1371600" algn="l" rtl="0" fontAlgn="base">
        <a:spcBef>
          <a:spcPct val="0"/>
        </a:spcBef>
        <a:spcAft>
          <a:spcPct val="0"/>
        </a:spcAft>
        <a:defRPr sz="4100" b="1">
          <a:solidFill>
            <a:schemeClr val="tx2"/>
          </a:solidFill>
          <a:latin typeface="Calibri" pitchFamily="34" charset="0"/>
        </a:defRPr>
      </a:lvl8pPr>
      <a:lvl9pPr marL="1828800" algn="l" rtl="0" fontAlgn="base">
        <a:spcBef>
          <a:spcPct val="0"/>
        </a:spcBef>
        <a:spcAft>
          <a:spcPct val="0"/>
        </a:spcAft>
        <a:defRPr sz="4100" b="1">
          <a:solidFill>
            <a:schemeClr val="tx2"/>
          </a:solidFill>
          <a:latin typeface="Calibri"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boutell.com/newfaq/definitions/html.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boutell.com/newfaq/definitions/domainname.html"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fontAlgn="auto" hangingPunct="1">
              <a:spcAft>
                <a:spcPts val="0"/>
              </a:spcAft>
              <a:defRPr/>
            </a:pPr>
            <a:r>
              <a:rPr lang="en-US" sz="5400" dirty="0">
                <a:solidFill>
                  <a:srgbClr val="FF0066"/>
                </a:solidFill>
              </a:rPr>
              <a:t>WEB TECHNOLOGIES</a:t>
            </a:r>
            <a:r>
              <a:rPr lang="en-US" sz="4000" dirty="0">
                <a:solidFill>
                  <a:srgbClr val="FF0066"/>
                </a:solidFill>
              </a:rPr>
              <a:t/>
            </a:r>
            <a:br>
              <a:rPr lang="en-US" sz="4000" dirty="0">
                <a:solidFill>
                  <a:srgbClr val="FF0066"/>
                </a:solidFill>
              </a:rPr>
            </a:br>
            <a:endParaRPr lang="en-US" sz="4000" dirty="0">
              <a:solidFill>
                <a:srgbClr val="FF006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a:xfrm>
            <a:off x="457200" y="1447800"/>
            <a:ext cx="8229600" cy="4678363"/>
          </a:xfrm>
        </p:spPr>
        <p:txBody>
          <a:bodyPr>
            <a:normAutofit fontScale="92500" lnSpcReduction="10000"/>
          </a:bodyPr>
          <a:lstStyle/>
          <a:p>
            <a:pPr marL="621792" lvl="1" eaLnBrk="1" fontAlgn="auto" hangingPunct="1">
              <a:lnSpc>
                <a:spcPct val="90000"/>
              </a:lnSpc>
              <a:spcBef>
                <a:spcPts val="324"/>
              </a:spcBef>
              <a:spcAft>
                <a:spcPts val="0"/>
              </a:spcAft>
              <a:buFont typeface="Wingdings" pitchFamily="2" charset="2"/>
              <a:buChar char="Ø"/>
              <a:defRPr/>
            </a:pPr>
            <a:r>
              <a:rPr lang="en-US" sz="3600" dirty="0">
                <a:latin typeface="Times New Roman" pitchFamily="18" charset="0"/>
              </a:rPr>
              <a:t>web pages are written in  </a:t>
            </a:r>
            <a:r>
              <a:rPr lang="en-US" sz="3600" dirty="0" err="1">
                <a:solidFill>
                  <a:schemeClr val="accent4"/>
                </a:solidFill>
                <a:latin typeface="Times New Roman" pitchFamily="18" charset="0"/>
                <a:hlinkClick r:id="rId2"/>
              </a:rPr>
              <a:t>HyperText</a:t>
            </a:r>
            <a:r>
              <a:rPr lang="en-US" sz="3600" dirty="0">
                <a:solidFill>
                  <a:schemeClr val="accent4"/>
                </a:solidFill>
                <a:latin typeface="Times New Roman" pitchFamily="18" charset="0"/>
                <a:hlinkClick r:id="rId2"/>
              </a:rPr>
              <a:t> Markup Language (HTML)</a:t>
            </a:r>
            <a:r>
              <a:rPr lang="en-US" sz="3600" dirty="0">
                <a:solidFill>
                  <a:schemeClr val="accent4"/>
                </a:solidFill>
                <a:latin typeface="Times New Roman" pitchFamily="18" charset="0"/>
              </a:rPr>
              <a:t>.</a:t>
            </a:r>
          </a:p>
          <a:p>
            <a:pPr marL="365760" indent="-256032" eaLnBrk="1" fontAlgn="auto" hangingPunct="1">
              <a:lnSpc>
                <a:spcPct val="90000"/>
              </a:lnSpc>
              <a:spcBef>
                <a:spcPct val="0"/>
              </a:spcBef>
              <a:spcAft>
                <a:spcPts val="0"/>
              </a:spcAft>
              <a:buFontTx/>
              <a:buNone/>
              <a:defRPr/>
            </a:pPr>
            <a:endParaRPr lang="en-US" sz="3600" dirty="0">
              <a:solidFill>
                <a:srgbClr val="0070C0"/>
              </a:solidFill>
              <a:latin typeface="Times New Roman" pitchFamily="18" charset="0"/>
            </a:endParaRPr>
          </a:p>
          <a:p>
            <a:pPr marL="621792" lvl="1" eaLnBrk="1" fontAlgn="auto" hangingPunct="1">
              <a:lnSpc>
                <a:spcPct val="90000"/>
              </a:lnSpc>
              <a:spcBef>
                <a:spcPts val="324"/>
              </a:spcBef>
              <a:spcAft>
                <a:spcPts val="0"/>
              </a:spcAft>
              <a:buFont typeface="Wingdings" pitchFamily="2" charset="2"/>
              <a:buChar char="Ø"/>
              <a:defRPr/>
            </a:pPr>
            <a:r>
              <a:rPr lang="en-US" sz="3600" dirty="0">
                <a:latin typeface="Times New Roman" pitchFamily="18" charset="0"/>
              </a:rPr>
              <a:t>Web pages contain  text ,hyperlinks (links to other web pages), tables, images.</a:t>
            </a:r>
          </a:p>
          <a:p>
            <a:pPr marL="621792" lvl="1" eaLnBrk="1" fontAlgn="auto" hangingPunct="1">
              <a:lnSpc>
                <a:spcPct val="90000"/>
              </a:lnSpc>
              <a:spcBef>
                <a:spcPts val="324"/>
              </a:spcBef>
              <a:spcAft>
                <a:spcPts val="0"/>
              </a:spcAft>
              <a:buFont typeface="Wingdings" pitchFamily="2" charset="2"/>
              <a:buNone/>
              <a:defRPr/>
            </a:pPr>
            <a:endParaRPr lang="en-US" sz="3600" dirty="0">
              <a:latin typeface="Times New Roman" pitchFamily="18" charset="0"/>
            </a:endParaRPr>
          </a:p>
          <a:p>
            <a:pPr marL="621792" lvl="1" eaLnBrk="1" fontAlgn="auto" hangingPunct="1">
              <a:lnSpc>
                <a:spcPct val="90000"/>
              </a:lnSpc>
              <a:spcBef>
                <a:spcPts val="324"/>
              </a:spcBef>
              <a:spcAft>
                <a:spcPts val="0"/>
              </a:spcAft>
              <a:buFont typeface="Wingdings" pitchFamily="2" charset="2"/>
              <a:buChar char="Ø"/>
              <a:defRPr/>
            </a:pPr>
            <a:r>
              <a:rPr lang="en-US" sz="3600" dirty="0">
                <a:latin typeface="Times New Roman" pitchFamily="18" charset="0"/>
              </a:rPr>
              <a:t> Less commonly, web pages may also contain Flash animations, Java applets, or MPEG video files.</a:t>
            </a:r>
          </a:p>
          <a:p>
            <a:pPr marL="365760" indent="-256032" eaLnBrk="1" fontAlgn="auto" hangingPunct="1">
              <a:lnSpc>
                <a:spcPct val="90000"/>
              </a:lnSpc>
              <a:spcBef>
                <a:spcPct val="0"/>
              </a:spcBef>
              <a:spcAft>
                <a:spcPts val="0"/>
              </a:spcAft>
              <a:buFontTx/>
              <a:buNone/>
              <a:defRPr/>
            </a:pPr>
            <a:r>
              <a:rPr lang="en-US" sz="3600" dirty="0">
                <a:latin typeface="Times New Roman" pitchFamily="18" charset="0"/>
              </a:rPr>
              <a:t> </a:t>
            </a:r>
          </a:p>
          <a:p>
            <a:pPr marL="365760" indent="-256032" eaLnBrk="1" fontAlgn="auto" hangingPunct="1">
              <a:lnSpc>
                <a:spcPct val="90000"/>
              </a:lnSpc>
              <a:spcAft>
                <a:spcPts val="0"/>
              </a:spcAft>
              <a:buFontTx/>
              <a:buNone/>
              <a:defRPr/>
            </a:pPr>
            <a:endParaRPr lang="en-US" sz="3600" dirty="0">
              <a:latin typeface="Times New Roman" pitchFamily="18" charset="0"/>
            </a:endParaRPr>
          </a:p>
        </p:txBody>
      </p:sp>
      <p:sp>
        <p:nvSpPr>
          <p:cNvPr id="13315" name="TextBox 2"/>
          <p:cNvSpPr txBox="1">
            <a:spLocks noChangeArrowheads="1"/>
          </p:cNvSpPr>
          <p:nvPr/>
        </p:nvSpPr>
        <p:spPr bwMode="auto">
          <a:xfrm>
            <a:off x="914400" y="457200"/>
            <a:ext cx="7315200" cy="769938"/>
          </a:xfrm>
          <a:prstGeom prst="rect">
            <a:avLst/>
          </a:prstGeom>
          <a:noFill/>
          <a:ln w="9525">
            <a:noFill/>
            <a:miter lim="800000"/>
            <a:headEnd/>
            <a:tailEnd/>
          </a:ln>
        </p:spPr>
        <p:txBody>
          <a:bodyPr>
            <a:spAutoFit/>
          </a:bodyPr>
          <a:lstStyle/>
          <a:p>
            <a:pPr algn="ctr" eaLnBrk="1" hangingPunct="1"/>
            <a:r>
              <a:rPr lang="en-US" altLang="en-US" sz="4400" b="1"/>
              <a:t>HTML Introduction</a:t>
            </a:r>
          </a:p>
        </p:txBody>
      </p:sp>
      <p:sp>
        <p:nvSpPr>
          <p:cNvPr id="13316" name="Slide Number Placeholder 3"/>
          <p:cNvSpPr>
            <a:spLocks noGrp="1"/>
          </p:cNvSpPr>
          <p:nvPr>
            <p:ph type="sldNum" sz="quarter" idx="12"/>
          </p:nvPr>
        </p:nvSpPr>
        <p:spPr bwMode="auto">
          <a:noFill/>
          <a:ln>
            <a:miter lim="800000"/>
            <a:headEnd/>
            <a:tailEnd/>
          </a:ln>
        </p:spPr>
        <p:txBody>
          <a:bodyPr/>
          <a:lstStyle/>
          <a:p>
            <a:fld id="{C7C0C3E2-B7D2-4625-9B1A-5EBC6C4DEC79}" type="slidenum">
              <a:rPr lang="en-US" altLang="en-US"/>
              <a:pPr/>
              <a:t>10</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p:cNvPicPr>
            <a:picLocks noGrp="1" noChangeAspect="1" noChangeArrowheads="1"/>
          </p:cNvPicPr>
          <p:nvPr>
            <p:ph idx="1"/>
          </p:nvPr>
        </p:nvPicPr>
        <p:blipFill>
          <a:blip r:embed="rId2"/>
          <a:srcRect/>
          <a:stretch>
            <a:fillRect/>
          </a:stretch>
        </p:blipFill>
        <p:spPr>
          <a:xfrm>
            <a:off x="381000" y="990600"/>
            <a:ext cx="8331200" cy="5334000"/>
          </a:xfrm>
        </p:spPr>
      </p:pic>
      <p:sp>
        <p:nvSpPr>
          <p:cNvPr id="2" name="Title 1"/>
          <p:cNvSpPr>
            <a:spLocks noGrp="1"/>
          </p:cNvSpPr>
          <p:nvPr>
            <p:ph type="title"/>
          </p:nvPr>
        </p:nvSpPr>
        <p:spPr>
          <a:xfrm>
            <a:off x="381000" y="0"/>
            <a:ext cx="8229600" cy="1143000"/>
          </a:xfrm>
        </p:spPr>
        <p:txBody>
          <a:bodyPr/>
          <a:lstStyle/>
          <a:p>
            <a:pPr eaLnBrk="1" fontAlgn="auto" hangingPunct="1">
              <a:spcAft>
                <a:spcPts val="0"/>
              </a:spcAft>
              <a:defRPr/>
            </a:pPr>
            <a:r>
              <a:rPr lang="en-US" dirty="0"/>
              <a:t>Example of Web Page</a:t>
            </a:r>
          </a:p>
        </p:txBody>
      </p:sp>
      <p:sp>
        <p:nvSpPr>
          <p:cNvPr id="14340" name="Slide Number Placeholder 3"/>
          <p:cNvSpPr>
            <a:spLocks noGrp="1"/>
          </p:cNvSpPr>
          <p:nvPr>
            <p:ph type="sldNum" sz="quarter" idx="12"/>
          </p:nvPr>
        </p:nvSpPr>
        <p:spPr bwMode="auto">
          <a:noFill/>
          <a:ln>
            <a:miter lim="800000"/>
            <a:headEnd/>
            <a:tailEnd/>
          </a:ln>
        </p:spPr>
        <p:txBody>
          <a:bodyPr/>
          <a:lstStyle/>
          <a:p>
            <a:fld id="{18539726-58AD-4161-A612-5FCC9C84938D}" type="slidenum">
              <a:rPr lang="en-US" altLang="en-US"/>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457200" y="1481138"/>
            <a:ext cx="8229600" cy="5148262"/>
          </a:xfrm>
        </p:spPr>
        <p:txBody>
          <a:bodyPr/>
          <a:lstStyle/>
          <a:p>
            <a:r>
              <a:rPr lang="en-US" altLang="en-US" smtClean="0"/>
              <a:t>Markup: Markup refers to the sequence of characters or other symbols that you insert at certain places in a text or word processing file to indicate how the file should look when it is printed or displayed or to describe the document's logical structure. The markup indicators are often called "tags.</a:t>
            </a:r>
          </a:p>
          <a:p>
            <a:r>
              <a:rPr lang="en-US" altLang="en-US" smtClean="0"/>
              <a:t>Hypertext:Apart from text, </a:t>
            </a:r>
            <a:r>
              <a:rPr lang="en-US" altLang="en-US" i="1" smtClean="0"/>
              <a:t>hypertext</a:t>
            </a:r>
            <a:r>
              <a:rPr lang="en-US" altLang="en-US" smtClean="0"/>
              <a:t> is sometimes used to describe tables, images and other presentational content forms with </a:t>
            </a:r>
            <a:r>
              <a:rPr lang="en-US" altLang="en-US" i="1" smtClean="0"/>
              <a:t>hyperlinks</a:t>
            </a:r>
            <a:r>
              <a:rPr lang="en-US" altLang="en-US" smtClean="0"/>
              <a:t>.</a:t>
            </a:r>
          </a:p>
          <a:p>
            <a:pPr lvl="2"/>
            <a:r>
              <a:rPr lang="en-US" altLang="en-US" smtClean="0"/>
              <a:t>is text which contains links to other texts.</a:t>
            </a:r>
          </a:p>
          <a:p>
            <a:endParaRPr lang="en-US" altLang="en-US" smtClean="0"/>
          </a:p>
          <a:p>
            <a:endParaRPr lang="en-US" altLang="en-US" smtClean="0"/>
          </a:p>
          <a:p>
            <a:endParaRPr lang="en-US" altLang="en-US" smtClean="0"/>
          </a:p>
        </p:txBody>
      </p:sp>
      <p:sp>
        <p:nvSpPr>
          <p:cNvPr id="3" name="Title 2"/>
          <p:cNvSpPr>
            <a:spLocks noGrp="1"/>
          </p:cNvSpPr>
          <p:nvPr>
            <p:ph type="title"/>
          </p:nvPr>
        </p:nvSpPr>
        <p:spPr/>
        <p:txBody>
          <a:bodyPr/>
          <a:lstStyle/>
          <a:p>
            <a:pPr>
              <a:defRPr/>
            </a:pPr>
            <a:r>
              <a:rPr lang="en-US" dirty="0"/>
              <a:t>What is Markup and Hyper text</a:t>
            </a:r>
          </a:p>
        </p:txBody>
      </p:sp>
      <p:sp>
        <p:nvSpPr>
          <p:cNvPr id="15364" name="Slide Number Placeholder 3"/>
          <p:cNvSpPr>
            <a:spLocks noGrp="1"/>
          </p:cNvSpPr>
          <p:nvPr>
            <p:ph type="sldNum" sz="quarter" idx="12"/>
          </p:nvPr>
        </p:nvSpPr>
        <p:spPr bwMode="auto">
          <a:noFill/>
          <a:ln>
            <a:miter lim="800000"/>
            <a:headEnd/>
            <a:tailEnd/>
          </a:ln>
        </p:spPr>
        <p:txBody>
          <a:bodyPr/>
          <a:lstStyle/>
          <a:p>
            <a:fld id="{36CD99A4-613C-4F2D-BEF6-E38C39E1857A}" type="slidenum">
              <a:rPr lang="en-US" altLang="en-US"/>
              <a:pPr/>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457200" y="533400"/>
            <a:ext cx="8229600" cy="5592763"/>
          </a:xfrm>
        </p:spPr>
        <p:txBody>
          <a:bodyPr/>
          <a:lstStyle/>
          <a:p>
            <a:pPr eaLnBrk="1" hangingPunct="1">
              <a:buFontTx/>
              <a:buNone/>
            </a:pPr>
            <a:r>
              <a:rPr lang="en-US" altLang="en-US" b="1" smtClean="0">
                <a:solidFill>
                  <a:srgbClr val="0000FF"/>
                </a:solidFill>
              </a:rPr>
              <a:t>WEB BROWSER</a:t>
            </a:r>
          </a:p>
          <a:p>
            <a:pPr eaLnBrk="1" hangingPunct="1">
              <a:buFontTx/>
              <a:buNone/>
            </a:pPr>
            <a:r>
              <a:rPr lang="en-US" altLang="en-US" sz="2000" b="1" smtClean="0"/>
              <a:t>		</a:t>
            </a:r>
          </a:p>
          <a:p>
            <a:pPr eaLnBrk="1" hangingPunct="1">
              <a:buFontTx/>
              <a:buNone/>
            </a:pPr>
            <a:r>
              <a:rPr lang="en-US" altLang="en-US" sz="2000" b="1" smtClean="0"/>
              <a:t>		</a:t>
            </a:r>
            <a:r>
              <a:rPr lang="en-US" altLang="en-US" b="1" smtClean="0">
                <a:latin typeface="Times New Roman" pitchFamily="18" charset="0"/>
              </a:rPr>
              <a:t>Web browsers are software programs that allow users to access the web’s content. </a:t>
            </a:r>
          </a:p>
          <a:p>
            <a:pPr eaLnBrk="1" hangingPunct="1">
              <a:buFontTx/>
              <a:buNone/>
            </a:pPr>
            <a:r>
              <a:rPr lang="en-US" altLang="en-US" sz="2800" b="1" smtClean="0">
                <a:latin typeface="Times New Roman" pitchFamily="18" charset="0"/>
              </a:rPr>
              <a:t>Ex: Internet Explorer</a:t>
            </a:r>
          </a:p>
          <a:p>
            <a:pPr eaLnBrk="1" hangingPunct="1">
              <a:buFontTx/>
              <a:buNone/>
            </a:pPr>
            <a:endParaRPr lang="en-US" altLang="en-US" b="1" smtClean="0">
              <a:latin typeface="Times New Roman" pitchFamily="18" charset="0"/>
            </a:endParaRPr>
          </a:p>
          <a:p>
            <a:pPr eaLnBrk="1" hangingPunct="1">
              <a:buFontTx/>
              <a:buNone/>
            </a:pPr>
            <a:endParaRPr lang="en-US" altLang="en-US" smtClean="0"/>
          </a:p>
          <a:p>
            <a:pPr eaLnBrk="1" hangingPunct="1">
              <a:buFontTx/>
              <a:buNone/>
            </a:pPr>
            <a:endParaRPr lang="en-US" altLang="en-US" smtClean="0">
              <a:latin typeface="Times New Roman" pitchFamily="18" charset="0"/>
            </a:endParaRPr>
          </a:p>
        </p:txBody>
      </p:sp>
      <p:pic>
        <p:nvPicPr>
          <p:cNvPr id="6147" name="Picture 3"/>
          <p:cNvPicPr>
            <a:picLocks noChangeAspect="1" noChangeArrowheads="1"/>
          </p:cNvPicPr>
          <p:nvPr/>
        </p:nvPicPr>
        <p:blipFill>
          <a:blip r:embed="rId2">
            <a:duotone>
              <a:prstClr val="black"/>
              <a:srgbClr val="D9C3A5">
                <a:tint val="50000"/>
                <a:satMod val="180000"/>
              </a:srgbClr>
            </a:duotone>
          </a:blip>
          <a:srcRect/>
          <a:stretch>
            <a:fillRect/>
          </a:stretch>
        </p:blipFill>
        <p:spPr bwMode="auto">
          <a:xfrm>
            <a:off x="2362200" y="2667000"/>
            <a:ext cx="4724400" cy="3352800"/>
          </a:xfrm>
          <a:prstGeom prst="rect">
            <a:avLst/>
          </a:prstGeom>
          <a:ln>
            <a:noFill/>
          </a:ln>
          <a:effectLst>
            <a:outerShdw blurRad="292100" dist="139700" dir="2700000" algn="tl" rotWithShape="0">
              <a:srgbClr val="333333">
                <a:alpha val="65000"/>
              </a:srgbClr>
            </a:outerShdw>
          </a:effectLst>
        </p:spPr>
      </p:pic>
      <p:sp>
        <p:nvSpPr>
          <p:cNvPr id="16388" name="Slide Number Placeholder 3"/>
          <p:cNvSpPr>
            <a:spLocks noGrp="1"/>
          </p:cNvSpPr>
          <p:nvPr>
            <p:ph type="sldNum" sz="quarter" idx="12"/>
          </p:nvPr>
        </p:nvSpPr>
        <p:spPr bwMode="auto">
          <a:noFill/>
          <a:ln>
            <a:miter lim="800000"/>
            <a:headEnd/>
            <a:tailEnd/>
          </a:ln>
        </p:spPr>
        <p:txBody>
          <a:bodyPr/>
          <a:lstStyle/>
          <a:p>
            <a:fld id="{B211E510-0D41-4A38-8AA8-E7B451429416}" type="slidenum">
              <a:rPr lang="en-US" altLang="en-US"/>
              <a:pPr/>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en-US"/>
          </a:p>
        </p:txBody>
      </p:sp>
      <p:sp>
        <p:nvSpPr>
          <p:cNvPr id="17411" name="Rectangle 3"/>
          <p:cNvSpPr>
            <a:spLocks noChangeArrowheads="1"/>
          </p:cNvSpPr>
          <p:nvPr/>
        </p:nvSpPr>
        <p:spPr bwMode="auto">
          <a:xfrm>
            <a:off x="0" y="0"/>
            <a:ext cx="1371600" cy="457200"/>
          </a:xfrm>
          <a:prstGeom prst="rect">
            <a:avLst/>
          </a:prstGeom>
          <a:solidFill>
            <a:schemeClr val="bg1"/>
          </a:solidFill>
          <a:ln w="9525">
            <a:solidFill>
              <a:schemeClr val="bg1"/>
            </a:solidFill>
            <a:miter lim="800000"/>
            <a:headEnd/>
            <a:tailEnd/>
          </a:ln>
        </p:spPr>
        <p:txBody>
          <a:bodyPr wrap="none" anchor="ctr"/>
          <a:lstStyle/>
          <a:p>
            <a:pPr algn="ctr" eaLnBrk="1" hangingPunct="1"/>
            <a:r>
              <a:rPr lang="en-US" altLang="en-US">
                <a:solidFill>
                  <a:srgbClr val="FF0066"/>
                </a:solidFill>
              </a:rPr>
              <a:t>Title bar</a:t>
            </a:r>
          </a:p>
        </p:txBody>
      </p:sp>
      <p:sp>
        <p:nvSpPr>
          <p:cNvPr id="17412" name="Rectangle 4"/>
          <p:cNvSpPr>
            <a:spLocks noChangeArrowheads="1"/>
          </p:cNvSpPr>
          <p:nvPr/>
        </p:nvSpPr>
        <p:spPr bwMode="auto">
          <a:xfrm>
            <a:off x="0" y="457200"/>
            <a:ext cx="1371600" cy="457200"/>
          </a:xfrm>
          <a:prstGeom prst="rect">
            <a:avLst/>
          </a:prstGeom>
          <a:solidFill>
            <a:schemeClr val="bg1"/>
          </a:solidFill>
          <a:ln w="9525">
            <a:solidFill>
              <a:schemeClr val="bg1"/>
            </a:solidFill>
            <a:miter lim="800000"/>
            <a:headEnd/>
            <a:tailEnd/>
          </a:ln>
        </p:spPr>
        <p:txBody>
          <a:bodyPr wrap="none" anchor="ctr"/>
          <a:lstStyle/>
          <a:p>
            <a:pPr algn="ctr" eaLnBrk="1" hangingPunct="1"/>
            <a:r>
              <a:rPr lang="en-US" altLang="en-US">
                <a:solidFill>
                  <a:srgbClr val="FF0066"/>
                </a:solidFill>
              </a:rPr>
              <a:t>Menu bar</a:t>
            </a:r>
          </a:p>
        </p:txBody>
      </p:sp>
      <p:sp>
        <p:nvSpPr>
          <p:cNvPr id="17413" name="Rectangle 5"/>
          <p:cNvSpPr>
            <a:spLocks noChangeArrowheads="1"/>
          </p:cNvSpPr>
          <p:nvPr/>
        </p:nvSpPr>
        <p:spPr bwMode="auto">
          <a:xfrm>
            <a:off x="-76200" y="1143000"/>
            <a:ext cx="1447800" cy="457200"/>
          </a:xfrm>
          <a:prstGeom prst="rect">
            <a:avLst/>
          </a:prstGeom>
          <a:solidFill>
            <a:schemeClr val="bg1"/>
          </a:solidFill>
          <a:ln w="9525">
            <a:solidFill>
              <a:schemeClr val="bg1"/>
            </a:solidFill>
            <a:miter lim="800000"/>
            <a:headEnd/>
            <a:tailEnd/>
          </a:ln>
        </p:spPr>
        <p:txBody>
          <a:bodyPr wrap="none" anchor="ctr"/>
          <a:lstStyle/>
          <a:p>
            <a:pPr algn="ctr" eaLnBrk="1" hangingPunct="1"/>
            <a:r>
              <a:rPr lang="en-US" altLang="en-US">
                <a:solidFill>
                  <a:srgbClr val="FF0066"/>
                </a:solidFill>
              </a:rPr>
              <a:t>Tool bar</a:t>
            </a:r>
          </a:p>
        </p:txBody>
      </p:sp>
      <p:sp>
        <p:nvSpPr>
          <p:cNvPr id="17414" name="Rectangle 6"/>
          <p:cNvSpPr>
            <a:spLocks noChangeArrowheads="1"/>
          </p:cNvSpPr>
          <p:nvPr/>
        </p:nvSpPr>
        <p:spPr bwMode="auto">
          <a:xfrm>
            <a:off x="0" y="1981200"/>
            <a:ext cx="1371600" cy="457200"/>
          </a:xfrm>
          <a:prstGeom prst="rect">
            <a:avLst/>
          </a:prstGeom>
          <a:solidFill>
            <a:schemeClr val="bg1"/>
          </a:solidFill>
          <a:ln w="9525">
            <a:solidFill>
              <a:schemeClr val="bg1"/>
            </a:solidFill>
            <a:miter lim="800000"/>
            <a:headEnd/>
            <a:tailEnd/>
          </a:ln>
        </p:spPr>
        <p:txBody>
          <a:bodyPr wrap="none" anchor="ctr"/>
          <a:lstStyle/>
          <a:p>
            <a:pPr algn="ctr" eaLnBrk="1" hangingPunct="1"/>
            <a:r>
              <a:rPr lang="en-US" altLang="en-US">
                <a:solidFill>
                  <a:srgbClr val="FF0066"/>
                </a:solidFill>
              </a:rPr>
              <a:t>Address bar</a:t>
            </a:r>
          </a:p>
        </p:txBody>
      </p:sp>
      <p:pic>
        <p:nvPicPr>
          <p:cNvPr id="17415" name="Picture 7"/>
          <p:cNvPicPr>
            <a:picLocks noChangeAspect="1" noChangeArrowheads="1"/>
          </p:cNvPicPr>
          <p:nvPr/>
        </p:nvPicPr>
        <p:blipFill>
          <a:blip r:embed="rId2">
            <a:lum bright="-18000"/>
          </a:blip>
          <a:srcRect/>
          <a:stretch>
            <a:fillRect/>
          </a:stretch>
        </p:blipFill>
        <p:spPr bwMode="auto">
          <a:xfrm>
            <a:off x="1905000" y="152400"/>
            <a:ext cx="7010400" cy="6248400"/>
          </a:xfrm>
          <a:prstGeom prst="rect">
            <a:avLst/>
          </a:prstGeom>
          <a:noFill/>
          <a:ln w="9525">
            <a:noFill/>
            <a:miter lim="800000"/>
            <a:headEnd/>
            <a:tailEnd/>
          </a:ln>
        </p:spPr>
      </p:pic>
      <p:sp>
        <p:nvSpPr>
          <p:cNvPr id="17416" name="Line 8"/>
          <p:cNvSpPr>
            <a:spLocks noChangeShapeType="1"/>
          </p:cNvSpPr>
          <p:nvPr/>
        </p:nvSpPr>
        <p:spPr bwMode="auto">
          <a:xfrm>
            <a:off x="1219200" y="228600"/>
            <a:ext cx="685800" cy="0"/>
          </a:xfrm>
          <a:prstGeom prst="line">
            <a:avLst/>
          </a:prstGeom>
          <a:noFill/>
          <a:ln w="9525">
            <a:solidFill>
              <a:schemeClr val="tx1"/>
            </a:solidFill>
            <a:round/>
            <a:headEnd/>
            <a:tailEnd type="triangle" w="med" len="med"/>
          </a:ln>
        </p:spPr>
        <p:txBody>
          <a:bodyPr/>
          <a:lstStyle/>
          <a:p>
            <a:endParaRPr lang="en-US"/>
          </a:p>
        </p:txBody>
      </p:sp>
      <p:sp>
        <p:nvSpPr>
          <p:cNvPr id="17417" name="Line 9"/>
          <p:cNvSpPr>
            <a:spLocks noChangeShapeType="1"/>
          </p:cNvSpPr>
          <p:nvPr/>
        </p:nvSpPr>
        <p:spPr bwMode="auto">
          <a:xfrm>
            <a:off x="1752600" y="457200"/>
            <a:ext cx="152400" cy="0"/>
          </a:xfrm>
          <a:prstGeom prst="line">
            <a:avLst/>
          </a:prstGeom>
          <a:noFill/>
          <a:ln w="9525">
            <a:solidFill>
              <a:schemeClr val="tx1"/>
            </a:solidFill>
            <a:round/>
            <a:headEnd/>
            <a:tailEnd type="triangle" w="med" len="med"/>
          </a:ln>
        </p:spPr>
        <p:txBody>
          <a:bodyPr/>
          <a:lstStyle/>
          <a:p>
            <a:endParaRPr lang="en-US"/>
          </a:p>
        </p:txBody>
      </p:sp>
      <p:sp>
        <p:nvSpPr>
          <p:cNvPr id="17418" name="Line 10"/>
          <p:cNvSpPr>
            <a:spLocks noChangeShapeType="1"/>
          </p:cNvSpPr>
          <p:nvPr/>
        </p:nvSpPr>
        <p:spPr bwMode="auto">
          <a:xfrm>
            <a:off x="1752600" y="762000"/>
            <a:ext cx="152400" cy="0"/>
          </a:xfrm>
          <a:prstGeom prst="line">
            <a:avLst/>
          </a:prstGeom>
          <a:noFill/>
          <a:ln w="9525">
            <a:solidFill>
              <a:schemeClr val="tx1"/>
            </a:solidFill>
            <a:round/>
            <a:headEnd/>
            <a:tailEnd type="triangle" w="med" len="med"/>
          </a:ln>
        </p:spPr>
        <p:txBody>
          <a:bodyPr/>
          <a:lstStyle/>
          <a:p>
            <a:endParaRPr lang="en-US"/>
          </a:p>
        </p:txBody>
      </p:sp>
      <p:sp>
        <p:nvSpPr>
          <p:cNvPr id="17419" name="Line 11"/>
          <p:cNvSpPr>
            <a:spLocks noChangeShapeType="1"/>
          </p:cNvSpPr>
          <p:nvPr/>
        </p:nvSpPr>
        <p:spPr bwMode="auto">
          <a:xfrm flipH="1">
            <a:off x="1143000" y="762000"/>
            <a:ext cx="609600" cy="609600"/>
          </a:xfrm>
          <a:prstGeom prst="line">
            <a:avLst/>
          </a:prstGeom>
          <a:noFill/>
          <a:ln w="9525">
            <a:solidFill>
              <a:schemeClr val="tx1"/>
            </a:solidFill>
            <a:round/>
            <a:headEnd/>
            <a:tailEnd/>
          </a:ln>
        </p:spPr>
        <p:txBody>
          <a:bodyPr/>
          <a:lstStyle/>
          <a:p>
            <a:endParaRPr lang="en-US"/>
          </a:p>
        </p:txBody>
      </p:sp>
      <p:sp>
        <p:nvSpPr>
          <p:cNvPr id="17420" name="Line 12"/>
          <p:cNvSpPr>
            <a:spLocks noChangeShapeType="1"/>
          </p:cNvSpPr>
          <p:nvPr/>
        </p:nvSpPr>
        <p:spPr bwMode="auto">
          <a:xfrm flipH="1">
            <a:off x="1143000" y="457200"/>
            <a:ext cx="609600" cy="304800"/>
          </a:xfrm>
          <a:prstGeom prst="line">
            <a:avLst/>
          </a:prstGeom>
          <a:noFill/>
          <a:ln w="9525">
            <a:solidFill>
              <a:schemeClr val="tx1"/>
            </a:solidFill>
            <a:round/>
            <a:headEnd/>
            <a:tailEnd/>
          </a:ln>
        </p:spPr>
        <p:txBody>
          <a:bodyPr/>
          <a:lstStyle/>
          <a:p>
            <a:endParaRPr lang="en-US"/>
          </a:p>
        </p:txBody>
      </p:sp>
      <p:sp>
        <p:nvSpPr>
          <p:cNvPr id="17421" name="Line 13"/>
          <p:cNvSpPr>
            <a:spLocks noChangeShapeType="1"/>
          </p:cNvSpPr>
          <p:nvPr/>
        </p:nvSpPr>
        <p:spPr bwMode="auto">
          <a:xfrm>
            <a:off x="1752600" y="1066800"/>
            <a:ext cx="152400" cy="0"/>
          </a:xfrm>
          <a:prstGeom prst="line">
            <a:avLst/>
          </a:prstGeom>
          <a:noFill/>
          <a:ln w="9525">
            <a:solidFill>
              <a:schemeClr val="tx1"/>
            </a:solidFill>
            <a:round/>
            <a:headEnd/>
            <a:tailEnd type="triangle" w="med" len="med"/>
          </a:ln>
        </p:spPr>
        <p:txBody>
          <a:bodyPr/>
          <a:lstStyle/>
          <a:p>
            <a:endParaRPr lang="en-US"/>
          </a:p>
        </p:txBody>
      </p:sp>
      <p:sp>
        <p:nvSpPr>
          <p:cNvPr id="17422" name="Line 14"/>
          <p:cNvSpPr>
            <a:spLocks noChangeShapeType="1"/>
          </p:cNvSpPr>
          <p:nvPr/>
        </p:nvSpPr>
        <p:spPr bwMode="auto">
          <a:xfrm flipH="1">
            <a:off x="1295400" y="1066800"/>
            <a:ext cx="457200" cy="1143000"/>
          </a:xfrm>
          <a:prstGeom prst="line">
            <a:avLst/>
          </a:prstGeom>
          <a:noFill/>
          <a:ln w="9525">
            <a:solidFill>
              <a:schemeClr val="tx1"/>
            </a:solidFill>
            <a:round/>
            <a:headEnd/>
            <a:tailEnd/>
          </a:ln>
        </p:spPr>
        <p:txBody>
          <a:bodyPr/>
          <a:lstStyle/>
          <a:p>
            <a:endParaRPr lang="en-US"/>
          </a:p>
        </p:txBody>
      </p:sp>
      <p:sp>
        <p:nvSpPr>
          <p:cNvPr id="17423" name="Rectangle 15"/>
          <p:cNvSpPr>
            <a:spLocks noChangeArrowheads="1"/>
          </p:cNvSpPr>
          <p:nvPr/>
        </p:nvSpPr>
        <p:spPr bwMode="auto">
          <a:xfrm>
            <a:off x="76200" y="5791200"/>
            <a:ext cx="1371600" cy="457200"/>
          </a:xfrm>
          <a:prstGeom prst="rect">
            <a:avLst/>
          </a:prstGeom>
          <a:solidFill>
            <a:schemeClr val="bg1"/>
          </a:solidFill>
          <a:ln w="9525">
            <a:solidFill>
              <a:schemeClr val="bg1"/>
            </a:solidFill>
            <a:miter lim="800000"/>
            <a:headEnd/>
            <a:tailEnd/>
          </a:ln>
        </p:spPr>
        <p:txBody>
          <a:bodyPr wrap="none" anchor="ctr"/>
          <a:lstStyle/>
          <a:p>
            <a:pPr algn="ctr" eaLnBrk="1" hangingPunct="1"/>
            <a:r>
              <a:rPr lang="en-US" altLang="en-US">
                <a:solidFill>
                  <a:srgbClr val="FF0066"/>
                </a:solidFill>
              </a:rPr>
              <a:t>Status bar</a:t>
            </a:r>
          </a:p>
        </p:txBody>
      </p:sp>
      <p:sp>
        <p:nvSpPr>
          <p:cNvPr id="17424" name="Line 16"/>
          <p:cNvSpPr>
            <a:spLocks noChangeShapeType="1"/>
          </p:cNvSpPr>
          <p:nvPr/>
        </p:nvSpPr>
        <p:spPr bwMode="auto">
          <a:xfrm>
            <a:off x="1371600" y="6019800"/>
            <a:ext cx="533400" cy="0"/>
          </a:xfrm>
          <a:prstGeom prst="line">
            <a:avLst/>
          </a:prstGeom>
          <a:noFill/>
          <a:ln w="9525">
            <a:solidFill>
              <a:schemeClr val="tx1"/>
            </a:solidFill>
            <a:round/>
            <a:headEnd/>
            <a:tailEnd type="triangle" w="med" len="med"/>
          </a:ln>
        </p:spPr>
        <p:txBody>
          <a:bodyPr/>
          <a:lstStyle/>
          <a:p>
            <a:endParaRPr lang="en-US"/>
          </a:p>
        </p:txBody>
      </p:sp>
      <p:sp>
        <p:nvSpPr>
          <p:cNvPr id="17425" name="Slide Number Placeholder 16"/>
          <p:cNvSpPr>
            <a:spLocks noGrp="1"/>
          </p:cNvSpPr>
          <p:nvPr>
            <p:ph type="sldNum" sz="quarter" idx="12"/>
          </p:nvPr>
        </p:nvSpPr>
        <p:spPr bwMode="auto">
          <a:noFill/>
          <a:ln>
            <a:miter lim="800000"/>
            <a:headEnd/>
            <a:tailEnd/>
          </a:ln>
        </p:spPr>
        <p:txBody>
          <a:bodyPr/>
          <a:lstStyle/>
          <a:p>
            <a:fld id="{65EAEBDB-79B5-4341-875D-648E76520002}" type="slidenum">
              <a:rPr lang="en-US" altLang="en-US"/>
              <a:pPr/>
              <a:t>14</a:t>
            </a:fld>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0" y="0"/>
            <a:ext cx="3886200" cy="5943600"/>
          </a:xfrm>
        </p:spPr>
        <p:txBody>
          <a:bodyPr/>
          <a:lstStyle/>
          <a:p>
            <a:pPr eaLnBrk="1" hangingPunct="1">
              <a:lnSpc>
                <a:spcPct val="80000"/>
              </a:lnSpc>
              <a:buFontTx/>
              <a:buNone/>
            </a:pPr>
            <a:endParaRPr lang="en-US" altLang="en-US" sz="2000" b="1" smtClean="0">
              <a:solidFill>
                <a:srgbClr val="0000FF"/>
              </a:solidFill>
            </a:endParaRPr>
          </a:p>
          <a:p>
            <a:pPr eaLnBrk="1" hangingPunct="1">
              <a:lnSpc>
                <a:spcPct val="80000"/>
              </a:lnSpc>
              <a:buFontTx/>
              <a:buNone/>
            </a:pPr>
            <a:r>
              <a:rPr lang="en-US" altLang="en-US" sz="2400" b="1" smtClean="0">
                <a:solidFill>
                  <a:srgbClr val="0000FF"/>
                </a:solidFill>
              </a:rPr>
              <a:t>CATEGORIES OF TEXT</a:t>
            </a:r>
          </a:p>
          <a:p>
            <a:pPr eaLnBrk="1" hangingPunct="1">
              <a:lnSpc>
                <a:spcPct val="80000"/>
              </a:lnSpc>
              <a:buFontTx/>
              <a:buNone/>
            </a:pPr>
            <a:endParaRPr lang="en-US" altLang="en-US" sz="2000" b="1" smtClean="0">
              <a:solidFill>
                <a:srgbClr val="0000FF"/>
              </a:solidFill>
            </a:endParaRPr>
          </a:p>
          <a:p>
            <a:pPr lvl="1" eaLnBrk="1" hangingPunct="1">
              <a:lnSpc>
                <a:spcPct val="80000"/>
              </a:lnSpc>
              <a:buFont typeface="Wingdings" pitchFamily="2" charset="2"/>
              <a:buChar char="Ø"/>
            </a:pPr>
            <a:r>
              <a:rPr lang="en-US" altLang="en-US" sz="2800" smtClean="0">
                <a:solidFill>
                  <a:schemeClr val="accent2"/>
                </a:solidFill>
              </a:rPr>
              <a:t>Plain text- </a:t>
            </a:r>
            <a:r>
              <a:rPr lang="en-US" altLang="en-US" sz="1800" smtClean="0"/>
              <a:t>Strings of characters of fixed font size.</a:t>
            </a:r>
          </a:p>
          <a:p>
            <a:pPr lvl="1" eaLnBrk="1" hangingPunct="1">
              <a:lnSpc>
                <a:spcPct val="80000"/>
              </a:lnSpc>
              <a:buFont typeface="Wingdings" pitchFamily="2" charset="2"/>
              <a:buChar char="Ø"/>
            </a:pPr>
            <a:r>
              <a:rPr lang="en-US" altLang="en-US" sz="2800" smtClean="0">
                <a:solidFill>
                  <a:schemeClr val="accent2"/>
                </a:solidFill>
              </a:rPr>
              <a:t>Rich text </a:t>
            </a:r>
            <a:r>
              <a:rPr lang="en-US" altLang="en-US" sz="2800" smtClean="0"/>
              <a:t>-</a:t>
            </a:r>
            <a:r>
              <a:rPr lang="en-US" altLang="en-US" sz="1800" smtClean="0"/>
              <a:t>Strings of characters of various font size.</a:t>
            </a:r>
          </a:p>
          <a:p>
            <a:pPr lvl="1" eaLnBrk="1" hangingPunct="1">
              <a:lnSpc>
                <a:spcPct val="80000"/>
              </a:lnSpc>
              <a:buFont typeface="Wingdings" pitchFamily="2" charset="2"/>
              <a:buChar char="Ø"/>
            </a:pPr>
            <a:r>
              <a:rPr lang="en-US" altLang="en-US" sz="2800" smtClean="0">
                <a:solidFill>
                  <a:schemeClr val="accent2"/>
                </a:solidFill>
              </a:rPr>
              <a:t>Hypertext</a:t>
            </a:r>
            <a:r>
              <a:rPr lang="en-US" altLang="en-US" sz="2800" smtClean="0"/>
              <a:t> – </a:t>
            </a:r>
            <a:r>
              <a:rPr lang="en-US" altLang="en-US" sz="1800" smtClean="0"/>
              <a:t>Plain / Rich text plus links to other documents.</a:t>
            </a:r>
            <a:endParaRPr lang="en-US" altLang="en-US" sz="2800" smtClean="0"/>
          </a:p>
          <a:p>
            <a:pPr eaLnBrk="1" hangingPunct="1">
              <a:lnSpc>
                <a:spcPct val="80000"/>
              </a:lnSpc>
              <a:buFontTx/>
              <a:buNone/>
            </a:pPr>
            <a:endParaRPr lang="en-US" altLang="en-US" sz="2000" smtClean="0">
              <a:solidFill>
                <a:schemeClr val="hlink"/>
              </a:solidFill>
            </a:endParaRPr>
          </a:p>
          <a:p>
            <a:pPr eaLnBrk="1" hangingPunct="1">
              <a:lnSpc>
                <a:spcPct val="80000"/>
              </a:lnSpc>
              <a:buFontTx/>
              <a:buNone/>
            </a:pPr>
            <a:endParaRPr lang="en-US" altLang="en-US" sz="2000" smtClean="0">
              <a:solidFill>
                <a:schemeClr val="hlink"/>
              </a:solidFill>
            </a:endParaRPr>
          </a:p>
          <a:p>
            <a:pPr eaLnBrk="1" hangingPunct="1">
              <a:lnSpc>
                <a:spcPct val="80000"/>
              </a:lnSpc>
              <a:buFontTx/>
              <a:buNone/>
            </a:pPr>
            <a:endParaRPr lang="en-US" altLang="en-US" sz="2000" smtClean="0">
              <a:solidFill>
                <a:schemeClr val="hlink"/>
              </a:solidFill>
            </a:endParaRPr>
          </a:p>
          <a:p>
            <a:pPr eaLnBrk="1" hangingPunct="1">
              <a:lnSpc>
                <a:spcPct val="80000"/>
              </a:lnSpc>
              <a:buFontTx/>
              <a:buNone/>
            </a:pPr>
            <a:r>
              <a:rPr lang="en-US" altLang="en-US" sz="2000" smtClean="0"/>
              <a:t> </a:t>
            </a:r>
          </a:p>
        </p:txBody>
      </p:sp>
      <p:pic>
        <p:nvPicPr>
          <p:cNvPr id="18435" name="Picture 3"/>
          <p:cNvPicPr>
            <a:picLocks noChangeAspect="1" noChangeArrowheads="1"/>
          </p:cNvPicPr>
          <p:nvPr/>
        </p:nvPicPr>
        <p:blipFill>
          <a:blip r:embed="rId2"/>
          <a:srcRect l="25658" t="14474" r="7237" b="24893"/>
          <a:stretch>
            <a:fillRect/>
          </a:stretch>
        </p:blipFill>
        <p:spPr bwMode="auto">
          <a:xfrm>
            <a:off x="4495800" y="0"/>
            <a:ext cx="4419600" cy="3124200"/>
          </a:xfrm>
          <a:prstGeom prst="rect">
            <a:avLst/>
          </a:prstGeom>
          <a:noFill/>
          <a:ln w="9525">
            <a:noFill/>
            <a:miter lim="800000"/>
            <a:headEnd/>
            <a:tailEnd/>
          </a:ln>
        </p:spPr>
      </p:pic>
      <p:cxnSp>
        <p:nvCxnSpPr>
          <p:cNvPr id="10" name="Straight Arrow Connector 9"/>
          <p:cNvCxnSpPr/>
          <p:nvPr/>
        </p:nvCxnSpPr>
        <p:spPr>
          <a:xfrm>
            <a:off x="3429000" y="1295400"/>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437" name="Picture 4"/>
          <p:cNvPicPr>
            <a:picLocks noChangeAspect="1" noChangeArrowheads="1"/>
          </p:cNvPicPr>
          <p:nvPr/>
        </p:nvPicPr>
        <p:blipFill>
          <a:blip r:embed="rId3"/>
          <a:srcRect/>
          <a:stretch>
            <a:fillRect/>
          </a:stretch>
        </p:blipFill>
        <p:spPr bwMode="auto">
          <a:xfrm>
            <a:off x="304800" y="3352800"/>
            <a:ext cx="4191000" cy="3505200"/>
          </a:xfrm>
          <a:prstGeom prst="rect">
            <a:avLst/>
          </a:prstGeom>
          <a:noFill/>
          <a:ln w="9525">
            <a:noFill/>
            <a:miter lim="800000"/>
            <a:headEnd/>
            <a:tailEnd/>
          </a:ln>
        </p:spPr>
      </p:pic>
      <p:cxnSp>
        <p:nvCxnSpPr>
          <p:cNvPr id="14" name="Straight Arrow Connector 13"/>
          <p:cNvCxnSpPr/>
          <p:nvPr/>
        </p:nvCxnSpPr>
        <p:spPr>
          <a:xfrm rot="5400000">
            <a:off x="2209801" y="3276600"/>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39" name="TextBox 14"/>
          <p:cNvSpPr txBox="1">
            <a:spLocks noChangeArrowheads="1"/>
          </p:cNvSpPr>
          <p:nvPr/>
        </p:nvSpPr>
        <p:spPr bwMode="auto">
          <a:xfrm>
            <a:off x="5105400" y="3124200"/>
            <a:ext cx="3733800" cy="369888"/>
          </a:xfrm>
          <a:prstGeom prst="rect">
            <a:avLst/>
          </a:prstGeom>
          <a:noFill/>
          <a:ln w="9525">
            <a:noFill/>
            <a:miter lim="800000"/>
            <a:headEnd/>
            <a:tailEnd/>
          </a:ln>
        </p:spPr>
        <p:txBody>
          <a:bodyPr>
            <a:spAutoFit/>
          </a:bodyPr>
          <a:lstStyle/>
          <a:p>
            <a:pPr eaLnBrk="1" hangingPunct="1"/>
            <a:endParaRPr lang="en-US" altLang="en-US"/>
          </a:p>
        </p:txBody>
      </p:sp>
      <p:pic>
        <p:nvPicPr>
          <p:cNvPr id="18440" name="Picture 5"/>
          <p:cNvPicPr>
            <a:picLocks noChangeAspect="1" noChangeArrowheads="1"/>
          </p:cNvPicPr>
          <p:nvPr/>
        </p:nvPicPr>
        <p:blipFill>
          <a:blip r:embed="rId4"/>
          <a:srcRect l="25781" t="14583" r="7031" b="13542"/>
          <a:stretch>
            <a:fillRect/>
          </a:stretch>
        </p:blipFill>
        <p:spPr bwMode="auto">
          <a:xfrm>
            <a:off x="4648200" y="3276600"/>
            <a:ext cx="4191000" cy="3581400"/>
          </a:xfrm>
          <a:prstGeom prst="rect">
            <a:avLst/>
          </a:prstGeom>
          <a:noFill/>
          <a:ln w="9525">
            <a:noFill/>
            <a:miter lim="800000"/>
            <a:headEnd/>
            <a:tailEnd/>
          </a:ln>
        </p:spPr>
      </p:pic>
      <p:cxnSp>
        <p:nvCxnSpPr>
          <p:cNvPr id="18" name="Straight Arrow Connector 17"/>
          <p:cNvCxnSpPr/>
          <p:nvPr/>
        </p:nvCxnSpPr>
        <p:spPr>
          <a:xfrm rot="16200000" flipH="1">
            <a:off x="3505200" y="2133600"/>
            <a:ext cx="1295400" cy="1143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42" name="Slide Number Placeholder 10"/>
          <p:cNvSpPr>
            <a:spLocks noGrp="1"/>
          </p:cNvSpPr>
          <p:nvPr>
            <p:ph type="sldNum" sz="quarter" idx="12"/>
          </p:nvPr>
        </p:nvSpPr>
        <p:spPr bwMode="auto">
          <a:noFill/>
          <a:ln>
            <a:miter lim="800000"/>
            <a:headEnd/>
            <a:tailEnd/>
          </a:ln>
        </p:spPr>
        <p:txBody>
          <a:bodyPr/>
          <a:lstStyle/>
          <a:p>
            <a:fld id="{8C730199-AB97-425C-8072-343E1CB0F3E7}" type="slidenum">
              <a:rPr lang="en-US" altLang="en-US"/>
              <a:pPr/>
              <a:t>15</a:t>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57200" y="1371600"/>
            <a:ext cx="8458200" cy="4876800"/>
          </a:xfrm>
        </p:spPr>
        <p:txBody>
          <a:bodyPr/>
          <a:lstStyle/>
          <a:p>
            <a:pPr eaLnBrk="1" hangingPunct="1">
              <a:lnSpc>
                <a:spcPct val="90000"/>
              </a:lnSpc>
              <a:buFont typeface="Wingdings" pitchFamily="2" charset="2"/>
              <a:buChar char="Ø"/>
            </a:pPr>
            <a:r>
              <a:rPr lang="en-US" altLang="en-US" smtClean="0"/>
              <a:t>HTML is a language  used to design web pages.</a:t>
            </a:r>
          </a:p>
          <a:p>
            <a:pPr eaLnBrk="1" hangingPunct="1">
              <a:lnSpc>
                <a:spcPct val="90000"/>
              </a:lnSpc>
              <a:buFont typeface="Wingdings" pitchFamily="2" charset="2"/>
              <a:buNone/>
            </a:pPr>
            <a:endParaRPr lang="en-US" altLang="en-US" smtClean="0"/>
          </a:p>
          <a:p>
            <a:pPr eaLnBrk="1" hangingPunct="1">
              <a:lnSpc>
                <a:spcPct val="90000"/>
              </a:lnSpc>
              <a:buFont typeface="Wingdings" pitchFamily="2" charset="2"/>
              <a:buChar char="Ø"/>
            </a:pPr>
            <a:r>
              <a:rPr lang="en-US" altLang="en-US" smtClean="0"/>
              <a:t>Without HTML, Web browsers take contents of web page and put them just like a paragraph without any line breaks, alignments etc .</a:t>
            </a:r>
          </a:p>
          <a:p>
            <a:pPr eaLnBrk="1" hangingPunct="1">
              <a:lnSpc>
                <a:spcPct val="90000"/>
              </a:lnSpc>
              <a:buFont typeface="Wingdings" pitchFamily="2" charset="2"/>
              <a:buChar char="Ø"/>
            </a:pPr>
            <a:endParaRPr lang="en-US" altLang="en-US" smtClean="0"/>
          </a:p>
          <a:p>
            <a:pPr eaLnBrk="1" hangingPunct="1">
              <a:lnSpc>
                <a:spcPct val="90000"/>
              </a:lnSpc>
              <a:buFont typeface="Wingdings" pitchFamily="2" charset="2"/>
              <a:buChar char="Ø"/>
            </a:pPr>
            <a:r>
              <a:rPr lang="en-US" altLang="en-US" smtClean="0"/>
              <a:t>With HTML , we can specify line breaks , alignments of text , images etc </a:t>
            </a:r>
          </a:p>
          <a:p>
            <a:pPr eaLnBrk="1" hangingPunct="1">
              <a:lnSpc>
                <a:spcPct val="90000"/>
              </a:lnSpc>
              <a:buFont typeface="Wingdings" pitchFamily="2" charset="2"/>
              <a:buChar char="Ø"/>
            </a:pPr>
            <a:endParaRPr lang="en-US" altLang="en-US" smtClean="0"/>
          </a:p>
          <a:p>
            <a:pPr eaLnBrk="1" hangingPunct="1">
              <a:lnSpc>
                <a:spcPct val="90000"/>
              </a:lnSpc>
              <a:buFont typeface="Wingdings" pitchFamily="2" charset="2"/>
              <a:buChar char="Ø"/>
            </a:pPr>
            <a:r>
              <a:rPr lang="en-US" altLang="en-US" smtClean="0">
                <a:solidFill>
                  <a:srgbClr val="0000FF"/>
                </a:solidFill>
              </a:rPr>
              <a:t>In other words ,HTML is all about specifying structure and format of web page.</a:t>
            </a:r>
          </a:p>
          <a:p>
            <a:pPr eaLnBrk="1" hangingPunct="1">
              <a:lnSpc>
                <a:spcPct val="90000"/>
              </a:lnSpc>
              <a:buFont typeface="Wingdings" pitchFamily="2" charset="2"/>
              <a:buChar char="Ø"/>
            </a:pPr>
            <a:endParaRPr lang="en-US" altLang="en-US" smtClean="0"/>
          </a:p>
        </p:txBody>
      </p:sp>
      <p:sp>
        <p:nvSpPr>
          <p:cNvPr id="8194" name="Rectangle 2"/>
          <p:cNvSpPr>
            <a:spLocks noGrp="1" noChangeArrowheads="1"/>
          </p:cNvSpPr>
          <p:nvPr>
            <p:ph type="title"/>
          </p:nvPr>
        </p:nvSpPr>
        <p:spPr>
          <a:xfrm>
            <a:off x="457200" y="152400"/>
            <a:ext cx="8229600" cy="1143000"/>
          </a:xfrm>
        </p:spPr>
        <p:txBody>
          <a:bodyPr/>
          <a:lstStyle/>
          <a:p>
            <a:pPr eaLnBrk="1" fontAlgn="auto" hangingPunct="1">
              <a:spcAft>
                <a:spcPts val="0"/>
              </a:spcAft>
              <a:defRPr/>
            </a:pPr>
            <a:r>
              <a:rPr lang="en-US" dirty="0">
                <a:solidFill>
                  <a:srgbClr val="0000FF"/>
                </a:solidFill>
              </a:rPr>
              <a:t>Need of HTML</a:t>
            </a:r>
          </a:p>
        </p:txBody>
      </p:sp>
      <p:sp>
        <p:nvSpPr>
          <p:cNvPr id="19460" name="Slide Number Placeholder 3"/>
          <p:cNvSpPr>
            <a:spLocks noGrp="1"/>
          </p:cNvSpPr>
          <p:nvPr>
            <p:ph type="sldNum" sz="quarter" idx="12"/>
          </p:nvPr>
        </p:nvSpPr>
        <p:spPr bwMode="auto">
          <a:noFill/>
          <a:ln>
            <a:miter lim="800000"/>
            <a:headEnd/>
            <a:tailEnd/>
          </a:ln>
        </p:spPr>
        <p:txBody>
          <a:bodyPr/>
          <a:lstStyle/>
          <a:p>
            <a:fld id="{478B091B-B867-4AF9-AE1F-579491D9994B}" type="slidenum">
              <a:rPr lang="en-US" altLang="en-US"/>
              <a:pPr/>
              <a:t>16</a:t>
            </a:fld>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0" y="304800"/>
            <a:ext cx="8686800" cy="6172200"/>
          </a:xfrm>
        </p:spPr>
        <p:txBody>
          <a:bodyPr/>
          <a:lstStyle/>
          <a:p>
            <a:pPr eaLnBrk="1" hangingPunct="1">
              <a:buFont typeface="Wingdings" pitchFamily="2" charset="2"/>
              <a:buNone/>
            </a:pPr>
            <a:endParaRPr lang="en-US" altLang="en-US" smtClean="0"/>
          </a:p>
          <a:p>
            <a:pPr eaLnBrk="1" hangingPunct="1">
              <a:buFont typeface="Wingdings" pitchFamily="2" charset="2"/>
              <a:buNone/>
            </a:pPr>
            <a:r>
              <a:rPr lang="en-US" altLang="en-US" sz="4400" b="1" smtClean="0">
                <a:solidFill>
                  <a:srgbClr val="0000FF"/>
                </a:solidFill>
              </a:rPr>
              <a:t>			HTML Tags</a:t>
            </a:r>
          </a:p>
          <a:p>
            <a:pPr lvl="1" eaLnBrk="1" hangingPunct="1">
              <a:buFont typeface="Wingdings" pitchFamily="2" charset="2"/>
              <a:buChar char="Ø"/>
            </a:pPr>
            <a:r>
              <a:rPr lang="en-US" altLang="en-US" smtClean="0"/>
              <a:t>HTML tags are used to mark-up HTML </a:t>
            </a:r>
            <a:r>
              <a:rPr lang="en-US" altLang="en-US" b="1" smtClean="0"/>
              <a:t>elements.</a:t>
            </a:r>
          </a:p>
          <a:p>
            <a:pPr lvl="1" eaLnBrk="1" hangingPunct="1">
              <a:buFont typeface="Wingdings" pitchFamily="2" charset="2"/>
              <a:buChar char="Ø"/>
            </a:pPr>
            <a:endParaRPr lang="en-US" altLang="en-US" b="1" smtClean="0"/>
          </a:p>
          <a:p>
            <a:pPr lvl="1" eaLnBrk="1" hangingPunct="1">
              <a:buFont typeface="Wingdings" pitchFamily="2" charset="2"/>
              <a:buChar char="Ø"/>
            </a:pPr>
            <a:r>
              <a:rPr lang="en-US" altLang="en-US" smtClean="0"/>
              <a:t>The surrounding characters are called </a:t>
            </a:r>
            <a:r>
              <a:rPr lang="en-US" altLang="en-US" b="1" smtClean="0"/>
              <a:t>angle brackets</a:t>
            </a:r>
            <a:r>
              <a:rPr lang="en-US" altLang="en-US" smtClean="0"/>
              <a:t>.</a:t>
            </a:r>
          </a:p>
          <a:p>
            <a:pPr lvl="1" eaLnBrk="1" hangingPunct="1">
              <a:buFont typeface="Wingdings" pitchFamily="2" charset="2"/>
              <a:buChar char="Ø"/>
            </a:pPr>
            <a:endParaRPr lang="en-US" altLang="en-US" smtClean="0"/>
          </a:p>
          <a:p>
            <a:pPr lvl="1" eaLnBrk="1" hangingPunct="1">
              <a:buFont typeface="Wingdings" pitchFamily="2" charset="2"/>
              <a:buChar char="Ø"/>
            </a:pPr>
            <a:r>
              <a:rPr lang="en-US" altLang="en-US" smtClean="0"/>
              <a:t>HTML tags normally </a:t>
            </a:r>
            <a:r>
              <a:rPr lang="en-US" altLang="en-US" b="1" smtClean="0"/>
              <a:t>come in pairs</a:t>
            </a:r>
            <a:r>
              <a:rPr lang="en-US" altLang="en-US" smtClean="0"/>
              <a:t> like &lt;b&gt; and &lt;/b&gt;.</a:t>
            </a:r>
          </a:p>
          <a:p>
            <a:pPr lvl="1" eaLnBrk="1" hangingPunct="1">
              <a:buFont typeface="Wingdings" pitchFamily="2" charset="2"/>
              <a:buChar char="Ø"/>
            </a:pPr>
            <a:endParaRPr lang="en-US" altLang="en-US" smtClean="0"/>
          </a:p>
          <a:p>
            <a:pPr lvl="1" eaLnBrk="1" hangingPunct="1">
              <a:buFont typeface="Wingdings" pitchFamily="2" charset="2"/>
              <a:buChar char="Ø"/>
            </a:pPr>
            <a:r>
              <a:rPr lang="en-US" altLang="en-US" smtClean="0"/>
              <a:t>The first tag in a pair is the </a:t>
            </a:r>
            <a:r>
              <a:rPr lang="en-US" altLang="en-US" b="1" smtClean="0"/>
              <a:t>start tag,</a:t>
            </a:r>
            <a:r>
              <a:rPr lang="en-US" altLang="en-US" smtClean="0"/>
              <a:t> the second tag is the </a:t>
            </a:r>
            <a:r>
              <a:rPr lang="en-US" altLang="en-US" b="1" smtClean="0"/>
              <a:t>end tag.</a:t>
            </a:r>
          </a:p>
          <a:p>
            <a:pPr lvl="1" eaLnBrk="1" hangingPunct="1">
              <a:buFont typeface="Verdana" pitchFamily="34" charset="0"/>
              <a:buNone/>
            </a:pPr>
            <a:endParaRPr lang="en-US" altLang="en-US" b="1" smtClean="0"/>
          </a:p>
          <a:p>
            <a:pPr lvl="1" eaLnBrk="1" hangingPunct="1">
              <a:buFont typeface="Wingdings" pitchFamily="2" charset="2"/>
              <a:buChar char="Ø"/>
            </a:pPr>
            <a:r>
              <a:rPr lang="en-US" altLang="en-US" smtClean="0"/>
              <a:t> HTML </a:t>
            </a:r>
            <a:r>
              <a:rPr lang="en-US" altLang="en-US" b="1" smtClean="0"/>
              <a:t>element : </a:t>
            </a:r>
            <a:r>
              <a:rPr lang="en-US" altLang="en-US" smtClean="0"/>
              <a:t>start tag , content ,end tag </a:t>
            </a:r>
            <a:endParaRPr lang="en-US" altLang="en-US" b="1" smtClean="0"/>
          </a:p>
          <a:p>
            <a:pPr lvl="1" eaLnBrk="1" hangingPunct="1">
              <a:buFont typeface="Verdana" pitchFamily="34" charset="0"/>
              <a:buNone/>
            </a:pPr>
            <a:endParaRPr lang="en-US" altLang="en-US" b="1" smtClean="0"/>
          </a:p>
          <a:p>
            <a:pPr lvl="1" eaLnBrk="1" hangingPunct="1">
              <a:buFont typeface="Wingdings" pitchFamily="2" charset="2"/>
              <a:buChar char="Ø"/>
            </a:pPr>
            <a:r>
              <a:rPr lang="en-US" altLang="en-US" b="1" smtClean="0"/>
              <a:t> </a:t>
            </a:r>
            <a:r>
              <a:rPr lang="en-US" altLang="en-US" smtClean="0"/>
              <a:t>HTML tags are </a:t>
            </a:r>
            <a:r>
              <a:rPr lang="en-US" altLang="en-US" b="1" smtClean="0"/>
              <a:t>not case sensitive,</a:t>
            </a:r>
            <a:r>
              <a:rPr lang="en-US" altLang="en-US" smtClean="0"/>
              <a:t> &lt;b&gt; means the same as &lt;B&gt; </a:t>
            </a:r>
          </a:p>
          <a:p>
            <a:pPr lvl="1" eaLnBrk="1" hangingPunct="1">
              <a:buFont typeface="Wingdings" pitchFamily="2" charset="2"/>
              <a:buChar char="Ø"/>
            </a:pPr>
            <a:endParaRPr lang="en-US" altLang="en-US" b="1" smtClean="0"/>
          </a:p>
          <a:p>
            <a:pPr lvl="1" eaLnBrk="1" hangingPunct="1">
              <a:buFont typeface="Wingdings" pitchFamily="2" charset="2"/>
              <a:buChar char="Ø"/>
            </a:pPr>
            <a:endParaRPr lang="en-US" altLang="en-US" smtClean="0"/>
          </a:p>
          <a:p>
            <a:pPr lvl="1" eaLnBrk="1" hangingPunct="1">
              <a:buFont typeface="Wingdings" pitchFamily="2" charset="2"/>
              <a:buChar char="Ø"/>
            </a:pPr>
            <a:endParaRPr lang="en-US" altLang="en-US" b="1" smtClean="0"/>
          </a:p>
          <a:p>
            <a:pPr lvl="1" eaLnBrk="1" hangingPunct="1">
              <a:buFont typeface="Wingdings" pitchFamily="2" charset="2"/>
              <a:buChar char="Ø"/>
            </a:pPr>
            <a:endParaRPr lang="en-US" altLang="en-US" b="1" smtClean="0"/>
          </a:p>
        </p:txBody>
      </p:sp>
      <p:sp>
        <p:nvSpPr>
          <p:cNvPr id="20483" name="Slide Number Placeholder 2"/>
          <p:cNvSpPr>
            <a:spLocks noGrp="1"/>
          </p:cNvSpPr>
          <p:nvPr>
            <p:ph type="sldNum" sz="quarter" idx="12"/>
          </p:nvPr>
        </p:nvSpPr>
        <p:spPr bwMode="auto">
          <a:noFill/>
          <a:ln>
            <a:miter lim="800000"/>
            <a:headEnd/>
            <a:tailEnd/>
          </a:ln>
        </p:spPr>
        <p:txBody>
          <a:bodyPr/>
          <a:lstStyle/>
          <a:p>
            <a:fld id="{F0B3E4C9-8B01-4DD0-81F5-35DF45E89565}" type="slidenum">
              <a:rPr lang="en-US" altLang="en-US"/>
              <a:pPr/>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rmAutofit lnSpcReduction="10000"/>
          </a:bodyPr>
          <a:lstStyle/>
          <a:p>
            <a:pPr marL="365760" indent="-256032" eaLnBrk="1" fontAlgn="auto" hangingPunct="1">
              <a:spcAft>
                <a:spcPts val="0"/>
              </a:spcAft>
              <a:buFont typeface="Wingdings" pitchFamily="2" charset="2"/>
              <a:buChar char="Ø"/>
              <a:defRPr/>
            </a:pPr>
            <a:r>
              <a:rPr lang="en-US" dirty="0"/>
              <a:t>An HTML file is a text file containing small </a:t>
            </a:r>
            <a:r>
              <a:rPr lang="en-US" b="1" dirty="0"/>
              <a:t>markup tags.</a:t>
            </a:r>
            <a:r>
              <a:rPr lang="en-US" dirty="0"/>
              <a:t> </a:t>
            </a:r>
          </a:p>
          <a:p>
            <a:pPr marL="365760" indent="-256032" eaLnBrk="1" fontAlgn="auto" hangingPunct="1">
              <a:spcAft>
                <a:spcPts val="0"/>
              </a:spcAft>
              <a:buFont typeface="Wingdings" pitchFamily="2" charset="2"/>
              <a:buChar char="Ø"/>
              <a:defRPr/>
            </a:pPr>
            <a:endParaRPr lang="en-US" dirty="0"/>
          </a:p>
          <a:p>
            <a:pPr marL="365760" indent="-256032" eaLnBrk="1" fontAlgn="auto" hangingPunct="1">
              <a:spcAft>
                <a:spcPts val="0"/>
              </a:spcAft>
              <a:buFont typeface="Wingdings" pitchFamily="2" charset="2"/>
              <a:buChar char="Ø"/>
              <a:defRPr/>
            </a:pPr>
            <a:r>
              <a:rPr lang="en-US" dirty="0"/>
              <a:t>The markup tags tell the Web browser </a:t>
            </a:r>
            <a:r>
              <a:rPr lang="en-US" b="1" dirty="0"/>
              <a:t>how to display</a:t>
            </a:r>
            <a:r>
              <a:rPr lang="en-US" dirty="0"/>
              <a:t> the page. </a:t>
            </a:r>
          </a:p>
          <a:p>
            <a:pPr marL="365760" indent="-256032" eaLnBrk="1" fontAlgn="auto" hangingPunct="1">
              <a:spcAft>
                <a:spcPts val="0"/>
              </a:spcAft>
              <a:buFont typeface="Wingdings" pitchFamily="2" charset="2"/>
              <a:buChar char="Ø"/>
              <a:defRPr/>
            </a:pPr>
            <a:endParaRPr lang="en-US" dirty="0"/>
          </a:p>
          <a:p>
            <a:pPr marL="365760" indent="-256032" eaLnBrk="1" fontAlgn="auto" hangingPunct="1">
              <a:spcAft>
                <a:spcPts val="0"/>
              </a:spcAft>
              <a:buFont typeface="Wingdings" pitchFamily="2" charset="2"/>
              <a:buChar char="Ø"/>
              <a:defRPr/>
            </a:pPr>
            <a:r>
              <a:rPr lang="en-US" dirty="0"/>
              <a:t>An HTML file must have an </a:t>
            </a:r>
            <a:r>
              <a:rPr lang="en-US" b="1" dirty="0" err="1"/>
              <a:t>htm</a:t>
            </a:r>
            <a:r>
              <a:rPr lang="en-US" dirty="0"/>
              <a:t> or </a:t>
            </a:r>
            <a:r>
              <a:rPr lang="en-US" b="1" dirty="0"/>
              <a:t>html</a:t>
            </a:r>
            <a:r>
              <a:rPr lang="en-US" dirty="0"/>
              <a:t> file extension. </a:t>
            </a:r>
          </a:p>
          <a:p>
            <a:pPr marL="365760" indent="-256032" eaLnBrk="1" fontAlgn="auto" hangingPunct="1">
              <a:spcAft>
                <a:spcPts val="0"/>
              </a:spcAft>
              <a:buFont typeface="Wingdings" pitchFamily="2" charset="2"/>
              <a:buChar char="Ø"/>
              <a:defRPr/>
            </a:pPr>
            <a:endParaRPr lang="en-US" dirty="0"/>
          </a:p>
          <a:p>
            <a:pPr marL="365760" indent="-256032" eaLnBrk="1" fontAlgn="auto" hangingPunct="1">
              <a:spcAft>
                <a:spcPts val="0"/>
              </a:spcAft>
              <a:buFont typeface="Wingdings" pitchFamily="2" charset="2"/>
              <a:buChar char="Ø"/>
              <a:defRPr/>
            </a:pPr>
            <a:r>
              <a:rPr lang="en-US" dirty="0"/>
              <a:t>An HTML file can be created using a </a:t>
            </a:r>
            <a:r>
              <a:rPr lang="en-US" b="1" dirty="0"/>
              <a:t>simple text editor.</a:t>
            </a:r>
            <a:r>
              <a:rPr lang="en-US" dirty="0"/>
              <a:t> </a:t>
            </a:r>
          </a:p>
        </p:txBody>
      </p:sp>
      <p:sp>
        <p:nvSpPr>
          <p:cNvPr id="12290" name="Rectangle 2"/>
          <p:cNvSpPr>
            <a:spLocks noGrp="1" noChangeArrowheads="1"/>
          </p:cNvSpPr>
          <p:nvPr>
            <p:ph type="title"/>
          </p:nvPr>
        </p:nvSpPr>
        <p:spPr/>
        <p:txBody>
          <a:bodyPr/>
          <a:lstStyle/>
          <a:p>
            <a:pPr eaLnBrk="1" fontAlgn="auto" hangingPunct="1">
              <a:spcAft>
                <a:spcPts val="0"/>
              </a:spcAft>
              <a:defRPr/>
            </a:pPr>
            <a:r>
              <a:rPr lang="en-US">
                <a:solidFill>
                  <a:srgbClr val="0000FF"/>
                </a:solidFill>
              </a:rPr>
              <a:t>HTML File</a:t>
            </a:r>
            <a:r>
              <a:rPr lang="en-US"/>
              <a:t> </a:t>
            </a:r>
          </a:p>
        </p:txBody>
      </p:sp>
      <p:sp>
        <p:nvSpPr>
          <p:cNvPr id="21508" name="Slide Number Placeholder 3"/>
          <p:cNvSpPr>
            <a:spLocks noGrp="1"/>
          </p:cNvSpPr>
          <p:nvPr>
            <p:ph type="sldNum" sz="quarter" idx="12"/>
          </p:nvPr>
        </p:nvSpPr>
        <p:spPr bwMode="auto">
          <a:noFill/>
          <a:ln>
            <a:miter lim="800000"/>
            <a:headEnd/>
            <a:tailEnd/>
          </a:ln>
        </p:spPr>
        <p:txBody>
          <a:bodyPr/>
          <a:lstStyle/>
          <a:p>
            <a:fld id="{89141638-0351-4076-93CF-FBB71B347AC9}" type="slidenum">
              <a:rPr lang="en-US" altLang="en-US"/>
              <a:pPr/>
              <a:t>18</a:t>
            </a:fld>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idx="1"/>
          </p:nvPr>
        </p:nvSpPr>
        <p:spPr>
          <a:xfrm>
            <a:off x="1981200" y="990600"/>
            <a:ext cx="4572000" cy="5715000"/>
          </a:xfrm>
          <a:solidFill>
            <a:schemeClr val="bg1"/>
          </a:solidFill>
          <a:ln>
            <a:solidFill>
              <a:schemeClr val="tx1"/>
            </a:solidFill>
          </a:ln>
        </p:spPr>
        <p:txBody>
          <a:bodyPr/>
          <a:lstStyle/>
          <a:p>
            <a:pPr eaLnBrk="1" hangingPunct="1">
              <a:buFontTx/>
              <a:buNone/>
            </a:pPr>
            <a:r>
              <a:rPr lang="en-US" altLang="en-US" smtClean="0"/>
              <a:t>&lt;html&gt;</a:t>
            </a:r>
          </a:p>
          <a:p>
            <a:pPr eaLnBrk="1" hangingPunct="1">
              <a:buFontTx/>
              <a:buNone/>
            </a:pPr>
            <a:r>
              <a:rPr lang="en-US" altLang="en-US" smtClean="0"/>
              <a:t>		</a:t>
            </a:r>
            <a:r>
              <a:rPr lang="en-US" altLang="en-US" sz="2000" smtClean="0"/>
              <a:t>&lt;head&gt;</a:t>
            </a:r>
          </a:p>
          <a:p>
            <a:pPr eaLnBrk="1" hangingPunct="1">
              <a:buFontTx/>
              <a:buNone/>
            </a:pPr>
            <a:r>
              <a:rPr lang="en-US" altLang="en-US" sz="2000" smtClean="0"/>
              <a:t>		  	&lt;title&gt;Title of the page</a:t>
            </a:r>
          </a:p>
          <a:p>
            <a:pPr eaLnBrk="1" hangingPunct="1">
              <a:buFontTx/>
              <a:buNone/>
            </a:pPr>
            <a:r>
              <a:rPr lang="en-US" altLang="en-US" sz="2000" smtClean="0"/>
              <a:t>			&lt;/title&gt;			&lt;/head&gt;</a:t>
            </a:r>
          </a:p>
          <a:p>
            <a:pPr eaLnBrk="1" hangingPunct="1">
              <a:buFontTx/>
              <a:buNone/>
            </a:pPr>
            <a:endParaRPr lang="en-US" altLang="en-US" sz="2000" smtClean="0"/>
          </a:p>
          <a:p>
            <a:pPr eaLnBrk="1" hangingPunct="1">
              <a:buFontTx/>
              <a:buNone/>
            </a:pPr>
            <a:r>
              <a:rPr lang="en-US" altLang="en-US" sz="2400" smtClean="0"/>
              <a:t>		</a:t>
            </a:r>
            <a:r>
              <a:rPr lang="en-US" altLang="en-US" sz="2000" smtClean="0"/>
              <a:t>&lt;body&gt;</a:t>
            </a:r>
          </a:p>
          <a:p>
            <a:pPr eaLnBrk="1" hangingPunct="1">
              <a:buFontTx/>
              <a:buNone/>
            </a:pPr>
            <a:endParaRPr lang="en-US" altLang="en-US" sz="2000" smtClean="0"/>
          </a:p>
          <a:p>
            <a:pPr eaLnBrk="1" hangingPunct="1">
              <a:buFontTx/>
              <a:buNone/>
            </a:pPr>
            <a:r>
              <a:rPr lang="en-US" altLang="en-US" sz="2000" smtClean="0"/>
              <a:t>			Content of the page</a:t>
            </a:r>
          </a:p>
          <a:p>
            <a:pPr eaLnBrk="1" hangingPunct="1">
              <a:buFontTx/>
              <a:buNone/>
            </a:pPr>
            <a:endParaRPr lang="en-US" altLang="en-US" sz="2000" smtClean="0"/>
          </a:p>
          <a:p>
            <a:pPr eaLnBrk="1" hangingPunct="1">
              <a:buFontTx/>
              <a:buNone/>
            </a:pPr>
            <a:r>
              <a:rPr lang="en-US" altLang="en-US" sz="2000" smtClean="0"/>
              <a:t>		&lt;/body&gt;</a:t>
            </a:r>
          </a:p>
          <a:p>
            <a:pPr eaLnBrk="1" hangingPunct="1">
              <a:buFontTx/>
              <a:buNone/>
            </a:pPr>
            <a:endParaRPr lang="en-US" altLang="en-US" sz="2000" smtClean="0"/>
          </a:p>
          <a:p>
            <a:pPr eaLnBrk="1" hangingPunct="1">
              <a:buFontTx/>
              <a:buNone/>
            </a:pPr>
            <a:r>
              <a:rPr lang="en-US" altLang="en-US" smtClean="0"/>
              <a:t>&lt;/html&gt;</a:t>
            </a:r>
          </a:p>
        </p:txBody>
      </p:sp>
      <p:sp>
        <p:nvSpPr>
          <p:cNvPr id="11266" name="Rectangle 2"/>
          <p:cNvSpPr>
            <a:spLocks noGrp="1" noChangeArrowheads="1"/>
          </p:cNvSpPr>
          <p:nvPr>
            <p:ph type="title"/>
          </p:nvPr>
        </p:nvSpPr>
        <p:spPr>
          <a:xfrm>
            <a:off x="457200" y="274638"/>
            <a:ext cx="8229600" cy="792162"/>
          </a:xfrm>
        </p:spPr>
        <p:txBody>
          <a:bodyPr/>
          <a:lstStyle/>
          <a:p>
            <a:pPr eaLnBrk="1" fontAlgn="auto" hangingPunct="1">
              <a:spcAft>
                <a:spcPts val="0"/>
              </a:spcAft>
              <a:defRPr/>
            </a:pPr>
            <a:r>
              <a:rPr lang="en-US" sz="2400" dirty="0">
                <a:solidFill>
                  <a:srgbClr val="0000FF"/>
                </a:solidFill>
              </a:rPr>
              <a:t>GENERAL FORM OF HTML file</a:t>
            </a:r>
          </a:p>
        </p:txBody>
      </p:sp>
      <p:sp>
        <p:nvSpPr>
          <p:cNvPr id="22532" name="Slide Number Placeholder 3"/>
          <p:cNvSpPr>
            <a:spLocks noGrp="1"/>
          </p:cNvSpPr>
          <p:nvPr>
            <p:ph type="sldNum" sz="quarter" idx="12"/>
          </p:nvPr>
        </p:nvSpPr>
        <p:spPr bwMode="auto">
          <a:noFill/>
          <a:ln>
            <a:miter lim="800000"/>
            <a:headEnd/>
            <a:tailEnd/>
          </a:ln>
        </p:spPr>
        <p:txBody>
          <a:bodyPr/>
          <a:lstStyle/>
          <a:p>
            <a:fld id="{83CC50F2-5197-4364-929E-399CC6391A4A}" type="slidenum">
              <a:rPr lang="en-US" altLang="en-US"/>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UNIT I</a:t>
            </a:r>
            <a:endParaRPr lang="en-US" dirty="0" smtClean="0"/>
          </a:p>
          <a:p>
            <a:pPr>
              <a:buNone/>
            </a:pPr>
            <a:r>
              <a:rPr lang="en-US" dirty="0" smtClean="0"/>
              <a:t>   </a:t>
            </a:r>
            <a:r>
              <a:rPr lang="en-US" sz="2400" dirty="0" smtClean="0"/>
              <a:t>The </a:t>
            </a:r>
            <a:r>
              <a:rPr lang="en-US" sz="2400" dirty="0" smtClean="0"/>
              <a:t>World Wide Web (WWW), Importance of Hypertext and Hypertext Markup Language, HTML4.1 Common tags- List, Tables, images, forms, frames, Cascading Style </a:t>
            </a:r>
            <a:r>
              <a:rPr lang="en-US" sz="2400" dirty="0" smtClean="0"/>
              <a:t>Sheets</a:t>
            </a:r>
            <a:endParaRPr lang="en-US" sz="2400" dirty="0" smtClean="0"/>
          </a:p>
          <a:p>
            <a:r>
              <a:rPr lang="en-US" sz="2400" b="1" dirty="0" smtClean="0"/>
              <a:t>UNIT II</a:t>
            </a:r>
            <a:endParaRPr lang="en-US" sz="2400" dirty="0" smtClean="0"/>
          </a:p>
          <a:p>
            <a:pPr>
              <a:buNone/>
            </a:pPr>
            <a:r>
              <a:rPr lang="en-US" sz="2400" dirty="0" smtClean="0"/>
              <a:t>    Introduction </a:t>
            </a:r>
            <a:r>
              <a:rPr lang="en-US" sz="2400" dirty="0" smtClean="0"/>
              <a:t>to Java Scripts, Dynamic HTML with Java Script, Objects in Java Script, popup windows in JavaScript(alert, prompt, confirm),function declaration usage in JavaScript, Event Handling.</a:t>
            </a:r>
          </a:p>
          <a:p>
            <a:pPr>
              <a:buNone/>
            </a:pPr>
            <a:r>
              <a:rPr lang="en-US" sz="2400" dirty="0" smtClean="0"/>
              <a:t> </a:t>
            </a:r>
          </a:p>
        </p:txBody>
      </p:sp>
      <p:sp>
        <p:nvSpPr>
          <p:cNvPr id="3" name="Title 2"/>
          <p:cNvSpPr>
            <a:spLocks noGrp="1"/>
          </p:cNvSpPr>
          <p:nvPr>
            <p:ph type="title"/>
          </p:nvPr>
        </p:nvSpPr>
        <p:spPr/>
        <p:txBody>
          <a:bodyPr/>
          <a:lstStyle/>
          <a:p>
            <a:r>
              <a:rPr lang="en-US" dirty="0" smtClean="0"/>
              <a:t>Syllabus</a:t>
            </a:r>
            <a:endParaRPr lang="en-US" dirty="0"/>
          </a:p>
        </p:txBody>
      </p:sp>
      <p:sp>
        <p:nvSpPr>
          <p:cNvPr id="4" name="Slide Number Placeholder 3"/>
          <p:cNvSpPr>
            <a:spLocks noGrp="1"/>
          </p:cNvSpPr>
          <p:nvPr>
            <p:ph type="sldNum" sz="quarter" idx="12"/>
          </p:nvPr>
        </p:nvSpPr>
        <p:spPr/>
        <p:txBody>
          <a:bodyPr/>
          <a:lstStyle/>
          <a:p>
            <a:fld id="{3FAA63FA-4E9E-4889-848B-E419094EA38B}"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457200" y="228600"/>
            <a:ext cx="8229600" cy="6400800"/>
          </a:xfrm>
        </p:spPr>
        <p:txBody>
          <a:bodyPr/>
          <a:lstStyle/>
          <a:p>
            <a:pPr eaLnBrk="1" hangingPunct="1">
              <a:buFontTx/>
              <a:buNone/>
            </a:pPr>
            <a:r>
              <a:rPr lang="en-US" altLang="en-US" sz="2800" smtClean="0">
                <a:solidFill>
                  <a:srgbClr val="0000FF"/>
                </a:solidFill>
              </a:rPr>
              <a:t>EXAMPLE</a:t>
            </a:r>
          </a:p>
          <a:p>
            <a:pPr eaLnBrk="1" hangingPunct="1">
              <a:buFontTx/>
              <a:buNone/>
            </a:pPr>
            <a:r>
              <a:rPr lang="en-US" altLang="en-US" sz="3600" smtClean="0"/>
              <a:t>&lt;html&gt;</a:t>
            </a:r>
          </a:p>
          <a:p>
            <a:pPr lvl="1" eaLnBrk="1" hangingPunct="1">
              <a:buFontTx/>
              <a:buNone/>
            </a:pPr>
            <a:r>
              <a:rPr lang="en-US" altLang="en-US" sz="3200" smtClean="0"/>
              <a:t>	</a:t>
            </a:r>
            <a:r>
              <a:rPr lang="en-US" altLang="en-US" sz="2400" smtClean="0"/>
              <a:t>&lt;head&gt;</a:t>
            </a:r>
          </a:p>
          <a:p>
            <a:pPr lvl="1" eaLnBrk="1" hangingPunct="1">
              <a:buFontTx/>
              <a:buNone/>
            </a:pPr>
            <a:r>
              <a:rPr lang="en-US" altLang="en-US" sz="2400" smtClean="0"/>
              <a:t>			&lt;title&gt;This is my first web page ! &lt;/title&gt;</a:t>
            </a:r>
          </a:p>
          <a:p>
            <a:pPr lvl="1" eaLnBrk="1" hangingPunct="1">
              <a:buFontTx/>
              <a:buNone/>
            </a:pPr>
            <a:r>
              <a:rPr lang="en-US" altLang="en-US" sz="2400" smtClean="0"/>
              <a:t>	&lt;/head&gt;</a:t>
            </a:r>
          </a:p>
          <a:p>
            <a:pPr eaLnBrk="1" hangingPunct="1">
              <a:buFontTx/>
              <a:buNone/>
            </a:pPr>
            <a:endParaRPr lang="en-US" altLang="en-US" sz="2800" smtClean="0"/>
          </a:p>
          <a:p>
            <a:pPr lvl="1" eaLnBrk="1" hangingPunct="1">
              <a:buFontTx/>
              <a:buNone/>
            </a:pPr>
            <a:r>
              <a:rPr lang="en-US" altLang="en-US" smtClean="0"/>
              <a:t>	</a:t>
            </a:r>
            <a:r>
              <a:rPr lang="en-US" altLang="en-US" sz="2400" smtClean="0"/>
              <a:t>&lt;body&gt;</a:t>
            </a:r>
          </a:p>
          <a:p>
            <a:pPr lvl="1" eaLnBrk="1" hangingPunct="1">
              <a:buFontTx/>
              <a:buNone/>
            </a:pPr>
            <a:r>
              <a:rPr lang="en-US" altLang="en-US" sz="2400" smtClean="0"/>
              <a:t>			&lt;b&gt; welcome to snist &lt;/b&gt;</a:t>
            </a:r>
          </a:p>
          <a:p>
            <a:pPr lvl="1" eaLnBrk="1" hangingPunct="1">
              <a:buFontTx/>
              <a:buNone/>
            </a:pPr>
            <a:r>
              <a:rPr lang="en-US" altLang="en-US" sz="2400" smtClean="0"/>
              <a:t>    &lt;/body&gt;</a:t>
            </a:r>
          </a:p>
          <a:p>
            <a:pPr eaLnBrk="1" hangingPunct="1">
              <a:buFontTx/>
              <a:buNone/>
            </a:pPr>
            <a:endParaRPr lang="en-US" altLang="en-US" smtClean="0"/>
          </a:p>
          <a:p>
            <a:pPr eaLnBrk="1" hangingPunct="1">
              <a:buFontTx/>
              <a:buNone/>
            </a:pPr>
            <a:endParaRPr lang="en-US" altLang="en-US" smtClean="0"/>
          </a:p>
          <a:p>
            <a:pPr eaLnBrk="1" hangingPunct="1">
              <a:buFontTx/>
              <a:buNone/>
            </a:pPr>
            <a:r>
              <a:rPr lang="en-US" altLang="en-US" smtClean="0"/>
              <a:t>&lt;/html&gt;</a:t>
            </a:r>
          </a:p>
        </p:txBody>
      </p:sp>
      <p:sp>
        <p:nvSpPr>
          <p:cNvPr id="23555" name="Slide Number Placeholder 2"/>
          <p:cNvSpPr>
            <a:spLocks noGrp="1"/>
          </p:cNvSpPr>
          <p:nvPr>
            <p:ph type="sldNum" sz="quarter" idx="12"/>
          </p:nvPr>
        </p:nvSpPr>
        <p:spPr bwMode="auto">
          <a:noFill/>
          <a:ln>
            <a:miter lim="800000"/>
            <a:headEnd/>
            <a:tailEnd/>
          </a:ln>
        </p:spPr>
        <p:txBody>
          <a:bodyPr/>
          <a:lstStyle/>
          <a:p>
            <a:fld id="{E03D4F43-17E9-4F55-8E62-AEC8260E4353}" type="slidenum">
              <a:rPr lang="en-US" altLang="en-US"/>
              <a:pPr/>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en-US"/>
          </a:p>
        </p:txBody>
      </p:sp>
      <p:pic>
        <p:nvPicPr>
          <p:cNvPr id="24579" name="Picture 8"/>
          <p:cNvPicPr>
            <a:picLocks noChangeAspect="1" noChangeArrowheads="1"/>
          </p:cNvPicPr>
          <p:nvPr/>
        </p:nvPicPr>
        <p:blipFill>
          <a:blip r:embed="rId2"/>
          <a:srcRect/>
          <a:stretch>
            <a:fillRect/>
          </a:stretch>
        </p:blipFill>
        <p:spPr bwMode="auto">
          <a:xfrm>
            <a:off x="762000" y="533400"/>
            <a:ext cx="7086600" cy="5334000"/>
          </a:xfrm>
          <a:prstGeom prst="rect">
            <a:avLst/>
          </a:prstGeom>
          <a:noFill/>
          <a:ln w="9525">
            <a:noFill/>
            <a:miter lim="800000"/>
            <a:headEnd/>
            <a:tailEnd/>
          </a:ln>
        </p:spPr>
      </p:pic>
      <p:sp>
        <p:nvSpPr>
          <p:cNvPr id="24580" name="Slide Number Placeholder 3"/>
          <p:cNvSpPr>
            <a:spLocks noGrp="1"/>
          </p:cNvSpPr>
          <p:nvPr>
            <p:ph type="sldNum" sz="quarter" idx="12"/>
          </p:nvPr>
        </p:nvSpPr>
        <p:spPr bwMode="auto">
          <a:noFill/>
          <a:ln>
            <a:miter lim="800000"/>
            <a:headEnd/>
            <a:tailEnd/>
          </a:ln>
        </p:spPr>
        <p:txBody>
          <a:bodyPr/>
          <a:lstStyle/>
          <a:p>
            <a:fld id="{9877AB41-E2E1-49AE-BA1B-0E5ADCE145B4}" type="slidenum">
              <a:rPr lang="en-US" altLang="en-US"/>
              <a:pPr/>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0" y="990600"/>
            <a:ext cx="9144000" cy="5486400"/>
          </a:xfrm>
        </p:spPr>
        <p:txBody>
          <a:bodyPr>
            <a:normAutofit lnSpcReduction="10000"/>
          </a:bodyPr>
          <a:lstStyle/>
          <a:p>
            <a:pPr marL="365760" indent="-256032" eaLnBrk="1" fontAlgn="auto" hangingPunct="1">
              <a:spcAft>
                <a:spcPts val="0"/>
              </a:spcAft>
              <a:buFont typeface="Wingdings" pitchFamily="2" charset="2"/>
              <a:buChar char="Ø"/>
              <a:defRPr/>
            </a:pPr>
            <a:r>
              <a:rPr lang="en-US" dirty="0"/>
              <a:t>Tag &lt;HTML&gt; indicates this page is written in HTML language.</a:t>
            </a:r>
          </a:p>
          <a:p>
            <a:pPr marL="365760" indent="-256032" eaLnBrk="1" fontAlgn="auto" hangingPunct="1">
              <a:spcAft>
                <a:spcPts val="0"/>
              </a:spcAft>
              <a:buFont typeface="Wingdings" pitchFamily="2" charset="2"/>
              <a:buNone/>
              <a:defRPr/>
            </a:pPr>
            <a:endParaRPr lang="en-US" dirty="0"/>
          </a:p>
          <a:p>
            <a:pPr marL="365760" indent="-256032" eaLnBrk="1" fontAlgn="auto" hangingPunct="1">
              <a:spcAft>
                <a:spcPts val="0"/>
              </a:spcAft>
              <a:buFont typeface="Wingdings" pitchFamily="2" charset="2"/>
              <a:buChar char="Ø"/>
              <a:defRPr/>
            </a:pPr>
            <a:r>
              <a:rPr lang="en-US" dirty="0"/>
              <a:t>HTML page contains two main section , HEAD and BODY.</a:t>
            </a:r>
          </a:p>
          <a:p>
            <a:pPr marL="365760" indent="-256032" eaLnBrk="1" fontAlgn="auto" hangingPunct="1">
              <a:spcAft>
                <a:spcPts val="0"/>
              </a:spcAft>
              <a:buFont typeface="Wingdings" pitchFamily="2" charset="2"/>
              <a:buNone/>
              <a:defRPr/>
            </a:pPr>
            <a:endParaRPr lang="en-US" dirty="0"/>
          </a:p>
          <a:p>
            <a:pPr marL="365760" indent="-256032" eaLnBrk="1" fontAlgn="auto" hangingPunct="1">
              <a:spcAft>
                <a:spcPts val="0"/>
              </a:spcAft>
              <a:buFont typeface="Wingdings" pitchFamily="2" charset="2"/>
              <a:buChar char="Ø"/>
              <a:defRPr/>
            </a:pPr>
            <a:r>
              <a:rPr lang="en-US" dirty="0"/>
              <a:t>HEAD section includes information about the page such as its title, page formatting instructions, scripts etc.</a:t>
            </a:r>
          </a:p>
          <a:p>
            <a:pPr marL="365760" indent="-256032" eaLnBrk="1" fontAlgn="auto" hangingPunct="1">
              <a:spcAft>
                <a:spcPts val="0"/>
              </a:spcAft>
              <a:buFont typeface="Wingdings" pitchFamily="2" charset="2"/>
              <a:buChar char="Ø"/>
              <a:defRPr/>
            </a:pPr>
            <a:endParaRPr lang="en-US" dirty="0"/>
          </a:p>
          <a:p>
            <a:pPr marL="365760" indent="-256032" eaLnBrk="1" fontAlgn="auto" hangingPunct="1">
              <a:spcAft>
                <a:spcPts val="0"/>
              </a:spcAft>
              <a:buFont typeface="Wingdings" pitchFamily="2" charset="2"/>
              <a:buChar char="Ø"/>
              <a:defRPr/>
            </a:pPr>
            <a:r>
              <a:rPr lang="en-US" dirty="0"/>
              <a:t>The BODY section includes actual content of the page.</a:t>
            </a:r>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pitchFamily="2" charset="2"/>
              <a:buChar char="Ø"/>
              <a:defRPr/>
            </a:pPr>
            <a:r>
              <a:rPr lang="en-US" dirty="0"/>
              <a:t>Tags can be nested to create complex structures.</a:t>
            </a:r>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pitchFamily="2" charset="2"/>
              <a:buChar char="Ø"/>
              <a:defRPr/>
            </a:pPr>
            <a:r>
              <a:rPr lang="en-US" dirty="0"/>
              <a:t>All tags may not need its closing tag.</a:t>
            </a:r>
          </a:p>
          <a:p>
            <a:pPr marL="365760" indent="-256032" eaLnBrk="1" fontAlgn="auto" hangingPunct="1">
              <a:spcAft>
                <a:spcPts val="0"/>
              </a:spcAft>
              <a:buFont typeface="Wingdings" pitchFamily="2" charset="2"/>
              <a:buChar char="Ø"/>
              <a:defRPr/>
            </a:pPr>
            <a:endParaRPr lang="en-US" dirty="0"/>
          </a:p>
        </p:txBody>
      </p:sp>
      <p:sp>
        <p:nvSpPr>
          <p:cNvPr id="15362" name="Rectangle 2"/>
          <p:cNvSpPr>
            <a:spLocks noGrp="1" noChangeArrowheads="1"/>
          </p:cNvSpPr>
          <p:nvPr>
            <p:ph type="title"/>
          </p:nvPr>
        </p:nvSpPr>
        <p:spPr>
          <a:xfrm>
            <a:off x="457200" y="274638"/>
            <a:ext cx="8229600" cy="715962"/>
          </a:xfrm>
        </p:spPr>
        <p:txBody>
          <a:bodyPr/>
          <a:lstStyle/>
          <a:p>
            <a:pPr eaLnBrk="1" fontAlgn="auto" hangingPunct="1">
              <a:spcAft>
                <a:spcPts val="0"/>
              </a:spcAft>
              <a:defRPr/>
            </a:pPr>
            <a:r>
              <a:rPr lang="en-US" sz="4000">
                <a:solidFill>
                  <a:srgbClr val="0000FF"/>
                </a:solidFill>
              </a:rPr>
              <a:t>General points</a:t>
            </a:r>
          </a:p>
        </p:txBody>
      </p:sp>
      <p:sp>
        <p:nvSpPr>
          <p:cNvPr id="25604" name="Slide Number Placeholder 3"/>
          <p:cNvSpPr>
            <a:spLocks noGrp="1"/>
          </p:cNvSpPr>
          <p:nvPr>
            <p:ph type="sldNum" sz="quarter" idx="12"/>
          </p:nvPr>
        </p:nvSpPr>
        <p:spPr bwMode="auto">
          <a:noFill/>
          <a:ln>
            <a:miter lim="800000"/>
            <a:headEnd/>
            <a:tailEnd/>
          </a:ln>
        </p:spPr>
        <p:txBody>
          <a:bodyPr/>
          <a:lstStyle/>
          <a:p>
            <a:fld id="{841C88A4-10BA-40BD-B5E3-3BE7BCB753CA}" type="slidenum">
              <a:rPr lang="en-US" altLang="en-US"/>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457200" y="1143000"/>
            <a:ext cx="8229600" cy="6324600"/>
          </a:xfrm>
        </p:spPr>
        <p:txBody>
          <a:bodyPr/>
          <a:lstStyle/>
          <a:p>
            <a:pPr eaLnBrk="1" hangingPunct="1">
              <a:buFont typeface="Wingdings" pitchFamily="2" charset="2"/>
              <a:buChar char="Ø"/>
            </a:pPr>
            <a:r>
              <a:rPr lang="en-US" altLang="en-US" sz="2400" b="1" smtClean="0"/>
              <a:t>Attribute :</a:t>
            </a:r>
            <a:r>
              <a:rPr lang="en-US" altLang="en-US" sz="2400" smtClean="0"/>
              <a:t> keyword that </a:t>
            </a:r>
            <a:r>
              <a:rPr lang="en-US" altLang="en-US" sz="2400" b="1" smtClean="0"/>
              <a:t>is added INSIDE another tag</a:t>
            </a:r>
            <a:r>
              <a:rPr lang="en-US" altLang="en-US" sz="2400" smtClean="0"/>
              <a:t> </a:t>
            </a:r>
          </a:p>
          <a:p>
            <a:pPr eaLnBrk="1" hangingPunct="1">
              <a:buFont typeface="Wingdings" pitchFamily="2" charset="2"/>
              <a:buChar char="Ø"/>
            </a:pPr>
            <a:endParaRPr lang="en-US" altLang="en-US" sz="2400" smtClean="0"/>
          </a:p>
          <a:p>
            <a:pPr eaLnBrk="1" hangingPunct="1">
              <a:buFont typeface="Wingdings" pitchFamily="2" charset="2"/>
              <a:buChar char="Ø"/>
            </a:pPr>
            <a:r>
              <a:rPr lang="en-US" altLang="en-US" sz="2400" smtClean="0"/>
              <a:t>Used to add functions where that tag is in effect. For example, the </a:t>
            </a:r>
            <a:r>
              <a:rPr lang="en-US" altLang="en-US" sz="2400" b="1" smtClean="0"/>
              <a:t>BODY tag</a:t>
            </a:r>
            <a:r>
              <a:rPr lang="en-US" altLang="en-US" sz="2400" smtClean="0"/>
              <a:t> can contain the background color, </a:t>
            </a:r>
          </a:p>
          <a:p>
            <a:pPr lvl="2" eaLnBrk="1" hangingPunct="1">
              <a:buFontTx/>
              <a:buNone/>
            </a:pPr>
            <a:r>
              <a:rPr lang="en-US" altLang="en-US" smtClean="0"/>
              <a:t>&lt;BODY BGCOLOR="BLUE"&gt;.</a:t>
            </a:r>
          </a:p>
          <a:p>
            <a:pPr lvl="2" eaLnBrk="1" hangingPunct="1">
              <a:buFontTx/>
              <a:buNone/>
            </a:pPr>
            <a:endParaRPr lang="en-US" altLang="en-US" smtClean="0"/>
          </a:p>
          <a:p>
            <a:pPr eaLnBrk="1" hangingPunct="1">
              <a:buFont typeface="Wingdings" pitchFamily="2" charset="2"/>
              <a:buChar char="Ø"/>
            </a:pPr>
            <a:r>
              <a:rPr lang="en-US" altLang="en-US" sz="2400" smtClean="0"/>
              <a:t>The end tag &lt;/BODY&gt; does not have to contain the attribute. The background color will be in effect throughout the document. </a:t>
            </a:r>
          </a:p>
          <a:p>
            <a:pPr eaLnBrk="1" hangingPunct="1">
              <a:buFont typeface="Wingdings" pitchFamily="2" charset="2"/>
              <a:buChar char="Ø"/>
            </a:pPr>
            <a:endParaRPr lang="en-US" altLang="en-US" sz="2400" smtClean="0"/>
          </a:p>
          <a:p>
            <a:pPr eaLnBrk="1" hangingPunct="1">
              <a:buFont typeface="Wingdings" pitchFamily="2" charset="2"/>
              <a:buChar char="Ø"/>
            </a:pPr>
            <a:r>
              <a:rPr lang="en-US" altLang="en-US" sz="2400" smtClean="0">
                <a:solidFill>
                  <a:srgbClr val="0000FF"/>
                </a:solidFill>
              </a:rPr>
              <a:t>General form: &lt;tagname attribute=“value”&gt;</a:t>
            </a:r>
          </a:p>
          <a:p>
            <a:pPr eaLnBrk="1" hangingPunct="1"/>
            <a:endParaRPr lang="en-US" altLang="en-US" sz="2400" smtClean="0"/>
          </a:p>
        </p:txBody>
      </p:sp>
      <p:sp>
        <p:nvSpPr>
          <p:cNvPr id="17410" name="Rectangle 2"/>
          <p:cNvSpPr>
            <a:spLocks noGrp="1" noChangeArrowheads="1"/>
          </p:cNvSpPr>
          <p:nvPr>
            <p:ph type="title"/>
          </p:nvPr>
        </p:nvSpPr>
        <p:spPr>
          <a:xfrm>
            <a:off x="457200" y="228600"/>
            <a:ext cx="8229600" cy="1143000"/>
          </a:xfrm>
        </p:spPr>
        <p:txBody>
          <a:bodyPr/>
          <a:lstStyle/>
          <a:p>
            <a:pPr eaLnBrk="1" fontAlgn="auto" hangingPunct="1">
              <a:spcAft>
                <a:spcPts val="0"/>
              </a:spcAft>
              <a:defRPr/>
            </a:pPr>
            <a:r>
              <a:rPr lang="en-US">
                <a:solidFill>
                  <a:srgbClr val="0000FF"/>
                </a:solidFill>
              </a:rPr>
              <a:t>Attribute</a:t>
            </a:r>
          </a:p>
        </p:txBody>
      </p:sp>
      <p:sp>
        <p:nvSpPr>
          <p:cNvPr id="26628" name="Slide Number Placeholder 3"/>
          <p:cNvSpPr>
            <a:spLocks noGrp="1"/>
          </p:cNvSpPr>
          <p:nvPr>
            <p:ph type="sldNum" sz="quarter" idx="12"/>
          </p:nvPr>
        </p:nvSpPr>
        <p:spPr bwMode="auto">
          <a:noFill/>
          <a:ln>
            <a:miter lim="800000"/>
            <a:headEnd/>
            <a:tailEnd/>
          </a:ln>
        </p:spPr>
        <p:txBody>
          <a:bodyPr/>
          <a:lstStyle/>
          <a:p>
            <a:fld id="{217D767A-D337-4124-A169-89B9E25B800C}" type="slidenum">
              <a:rPr lang="en-US" altLang="en-US"/>
              <a:pPr/>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457200" y="304800"/>
            <a:ext cx="8229600" cy="5821363"/>
          </a:xfrm>
        </p:spPr>
        <p:txBody>
          <a:bodyPr/>
          <a:lstStyle/>
          <a:p>
            <a:pPr eaLnBrk="1" hangingPunct="1">
              <a:lnSpc>
                <a:spcPct val="90000"/>
              </a:lnSpc>
              <a:buFontTx/>
              <a:buNone/>
            </a:pPr>
            <a:r>
              <a:rPr lang="en-US" altLang="en-US" sz="4400" b="1" smtClean="0">
                <a:solidFill>
                  <a:srgbClr val="0000FF"/>
                </a:solidFill>
              </a:rPr>
              <a:t>Common HTML tags:</a:t>
            </a:r>
            <a:r>
              <a:rPr lang="en-US" altLang="en-US" sz="4400" smtClean="0">
                <a:solidFill>
                  <a:srgbClr val="0000FF"/>
                </a:solidFill>
              </a:rPr>
              <a:t>-</a:t>
            </a:r>
            <a:endParaRPr lang="en-US" altLang="en-US" smtClean="0">
              <a:solidFill>
                <a:srgbClr val="0000FF"/>
              </a:solidFill>
            </a:endParaRPr>
          </a:p>
          <a:p>
            <a:pPr eaLnBrk="1" hangingPunct="1">
              <a:lnSpc>
                <a:spcPct val="90000"/>
              </a:lnSpc>
              <a:buFont typeface="Wingdings" pitchFamily="2" charset="2"/>
              <a:buNone/>
            </a:pPr>
            <a:r>
              <a:rPr lang="en-US" altLang="en-US" b="1" smtClean="0">
                <a:solidFill>
                  <a:srgbClr val="0000FF"/>
                </a:solidFill>
              </a:rPr>
              <a:t>Understanding the following table:</a:t>
            </a:r>
          </a:p>
          <a:p>
            <a:pPr eaLnBrk="1" hangingPunct="1">
              <a:lnSpc>
                <a:spcPct val="90000"/>
              </a:lnSpc>
              <a:buFont typeface="Wingdings" pitchFamily="2" charset="2"/>
              <a:buNone/>
            </a:pPr>
            <a:endParaRPr lang="en-US" altLang="en-US" b="1" smtClean="0">
              <a:solidFill>
                <a:srgbClr val="0000FF"/>
              </a:solidFill>
            </a:endParaRPr>
          </a:p>
          <a:p>
            <a:pPr eaLnBrk="1" hangingPunct="1">
              <a:lnSpc>
                <a:spcPct val="90000"/>
              </a:lnSpc>
              <a:buFont typeface="Wingdings" pitchFamily="2" charset="2"/>
              <a:buChar char="Ø"/>
            </a:pPr>
            <a:r>
              <a:rPr lang="en-US" altLang="en-US" smtClean="0"/>
              <a:t>The first two columns show the </a:t>
            </a:r>
            <a:r>
              <a:rPr lang="en-US" altLang="en-US" b="1" smtClean="0"/>
              <a:t>opening and closing tags</a:t>
            </a:r>
            <a:r>
              <a:rPr lang="en-US" altLang="en-US" smtClean="0"/>
              <a:t> . </a:t>
            </a:r>
            <a:r>
              <a:rPr lang="en-US" altLang="en-US" b="1" smtClean="0"/>
              <a:t>Note</a:t>
            </a:r>
            <a:r>
              <a:rPr lang="en-US" altLang="en-US" smtClean="0"/>
              <a:t> that just a few tags do not have a closing tag. </a:t>
            </a:r>
          </a:p>
          <a:p>
            <a:pPr eaLnBrk="1" hangingPunct="1">
              <a:lnSpc>
                <a:spcPct val="90000"/>
              </a:lnSpc>
              <a:buFont typeface="Wingdings" pitchFamily="2" charset="2"/>
              <a:buChar char="Ø"/>
            </a:pPr>
            <a:r>
              <a:rPr lang="en-US" altLang="en-US" smtClean="0"/>
              <a:t>The  attribute column shows list of attributes that can be placed inside of </a:t>
            </a:r>
            <a:r>
              <a:rPr lang="en-US" altLang="en-US" b="1" smtClean="0"/>
              <a:t>that tag</a:t>
            </a:r>
            <a:r>
              <a:rPr lang="en-US" altLang="en-US" smtClean="0"/>
              <a:t>.</a:t>
            </a:r>
          </a:p>
          <a:p>
            <a:pPr eaLnBrk="1" hangingPunct="1">
              <a:lnSpc>
                <a:spcPct val="90000"/>
              </a:lnSpc>
              <a:buFont typeface="Wingdings" pitchFamily="2" charset="2"/>
              <a:buChar char="Ø"/>
            </a:pPr>
            <a:r>
              <a:rPr lang="en-US" altLang="en-US" smtClean="0"/>
              <a:t>The </a:t>
            </a:r>
            <a:r>
              <a:rPr lang="en-US" altLang="en-US" b="1" smtClean="0"/>
              <a:t>Description column</a:t>
            </a:r>
            <a:r>
              <a:rPr lang="en-US" altLang="en-US" smtClean="0"/>
              <a:t> tells what the tag does. </a:t>
            </a:r>
          </a:p>
          <a:p>
            <a:pPr eaLnBrk="1" hangingPunct="1">
              <a:lnSpc>
                <a:spcPct val="90000"/>
              </a:lnSpc>
              <a:buFont typeface="Wingdings" pitchFamily="2" charset="2"/>
              <a:buChar char="Ø"/>
            </a:pPr>
            <a:endParaRPr lang="en-US" altLang="en-US" smtClean="0"/>
          </a:p>
          <a:p>
            <a:pPr eaLnBrk="1" hangingPunct="1">
              <a:lnSpc>
                <a:spcPct val="90000"/>
              </a:lnSpc>
              <a:buFontTx/>
              <a:buNone/>
            </a:pPr>
            <a:endParaRPr lang="en-US" altLang="en-US" smtClean="0"/>
          </a:p>
        </p:txBody>
      </p:sp>
      <p:sp>
        <p:nvSpPr>
          <p:cNvPr id="27651" name="Slide Number Placeholder 2"/>
          <p:cNvSpPr>
            <a:spLocks noGrp="1"/>
          </p:cNvSpPr>
          <p:nvPr>
            <p:ph type="sldNum" sz="quarter" idx="12"/>
          </p:nvPr>
        </p:nvSpPr>
        <p:spPr bwMode="auto">
          <a:noFill/>
          <a:ln>
            <a:miter lim="800000"/>
            <a:headEnd/>
            <a:tailEnd/>
          </a:ln>
        </p:spPr>
        <p:txBody>
          <a:bodyPr/>
          <a:lstStyle/>
          <a:p>
            <a:fld id="{B0686F08-A9DC-4980-AFAC-E17083E2C06B}" type="slidenum">
              <a:rPr lang="en-US" altLang="en-US"/>
              <a:pPr/>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67" name="Group 131"/>
          <p:cNvGraphicFramePr>
            <a:graphicFrameLocks noGrp="1"/>
          </p:cNvGraphicFramePr>
          <p:nvPr>
            <p:ph/>
          </p:nvPr>
        </p:nvGraphicFramePr>
        <p:xfrm>
          <a:off x="457200" y="990600"/>
          <a:ext cx="8229600" cy="5135563"/>
        </p:xfrm>
        <a:graphic>
          <a:graphicData uri="http://schemas.openxmlformats.org/drawingml/2006/table">
            <a:tbl>
              <a:tblPr/>
              <a:tblGrid>
                <a:gridCol w="2200275">
                  <a:extLst>
                    <a:ext uri="{9D8B030D-6E8A-4147-A177-3AD203B41FA5}">
                      <a16:colId xmlns:a16="http://schemas.microsoft.com/office/drawing/2014/main" xmlns="" val="20000"/>
                    </a:ext>
                  </a:extLst>
                </a:gridCol>
                <a:gridCol w="1547813">
                  <a:extLst>
                    <a:ext uri="{9D8B030D-6E8A-4147-A177-3AD203B41FA5}">
                      <a16:colId xmlns:a16="http://schemas.microsoft.com/office/drawing/2014/main" xmlns="" val="20001"/>
                    </a:ext>
                  </a:extLst>
                </a:gridCol>
                <a:gridCol w="1874837">
                  <a:extLst>
                    <a:ext uri="{9D8B030D-6E8A-4147-A177-3AD203B41FA5}">
                      <a16:colId xmlns:a16="http://schemas.microsoft.com/office/drawing/2014/main" xmlns="" val="20002"/>
                    </a:ext>
                  </a:extLst>
                </a:gridCol>
                <a:gridCol w="2606675">
                  <a:extLst>
                    <a:ext uri="{9D8B030D-6E8A-4147-A177-3AD203B41FA5}">
                      <a16:colId xmlns:a16="http://schemas.microsoft.com/office/drawing/2014/main" xmlns="" val="20003"/>
                    </a:ext>
                  </a:extLst>
                </a:gridCol>
              </a:tblGrid>
              <a:tr h="11858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hlink"/>
                          </a:solidFill>
                          <a:effectLst/>
                          <a:latin typeface="Times New Roman" pitchFamily="18" charset="0"/>
                          <a:cs typeface="Times New Roman" pitchFamily="18" charset="0"/>
                        </a:rPr>
                        <a:t>Opening Tag</a:t>
                      </a:r>
                      <a:endParaRPr kumimoji="0" lang="en-US" sz="2400" b="0" i="0" u="none" strike="noStrike" cap="none" normalizeH="0" baseline="0">
                        <a:ln>
                          <a:noFill/>
                        </a:ln>
                        <a:solidFill>
                          <a:schemeClr val="hlink"/>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hlink"/>
                          </a:solidFill>
                          <a:effectLst/>
                          <a:latin typeface="Times New Roman" pitchFamily="18" charset="0"/>
                          <a:cs typeface="Times New Roman" pitchFamily="18" charset="0"/>
                        </a:rPr>
                        <a:t>Closing Tag</a:t>
                      </a:r>
                      <a:endParaRPr kumimoji="0" lang="en-US" sz="2400" b="0" i="0" u="none" strike="noStrike" cap="none" normalizeH="0" baseline="0">
                        <a:ln>
                          <a:noFill/>
                        </a:ln>
                        <a:solidFill>
                          <a:schemeClr val="hlink"/>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hlink"/>
                          </a:solidFill>
                          <a:effectLst/>
                          <a:latin typeface="Times New Roman" pitchFamily="18" charset="0"/>
                          <a:cs typeface="Times New Roman" pitchFamily="18" charset="0"/>
                        </a:rPr>
                        <a:t>Attribute</a:t>
                      </a:r>
                      <a:endParaRPr kumimoji="0" lang="en-US" sz="2400" b="0" i="0" u="none" strike="noStrike" cap="none" normalizeH="0" baseline="0">
                        <a:ln>
                          <a:noFill/>
                        </a:ln>
                        <a:solidFill>
                          <a:schemeClr val="hlink"/>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hlink"/>
                          </a:solidFill>
                          <a:effectLst/>
                          <a:latin typeface="Times New Roman" pitchFamily="18" charset="0"/>
                          <a:cs typeface="Times New Roman" pitchFamily="18" charset="0"/>
                        </a:rPr>
                        <a:t>Description</a:t>
                      </a:r>
                      <a:endParaRPr kumimoji="0" lang="en-US" sz="2400" b="0" i="0" u="none" strike="noStrike" cap="none" normalizeH="0" baseline="0">
                        <a:ln>
                          <a:noFill/>
                        </a:ln>
                        <a:solidFill>
                          <a:schemeClr val="hlink"/>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7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&lt;HTML&gt;</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&lt;/HTML&gt;</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Identifies document as HTML</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987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&lt;HEAD&gt;</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&lt;/HEAD&gt;</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Document Head contains Title Tag</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987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&lt;TITLE&gt;</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&lt;/TITLE&gt;</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Title of Document</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987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&lt;BODY&gt;</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&lt;/BODY&gt;</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Contents of Document</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28706" name="Rectangle 133"/>
          <p:cNvSpPr>
            <a:spLocks noChangeArrowheads="1"/>
          </p:cNvSpPr>
          <p:nvPr/>
        </p:nvSpPr>
        <p:spPr bwMode="auto">
          <a:xfrm>
            <a:off x="469900" y="290513"/>
            <a:ext cx="2441575" cy="769937"/>
          </a:xfrm>
          <a:prstGeom prst="rect">
            <a:avLst/>
          </a:prstGeom>
          <a:noFill/>
          <a:ln w="9525">
            <a:noFill/>
            <a:miter lim="800000"/>
            <a:headEnd/>
            <a:tailEnd/>
          </a:ln>
        </p:spPr>
        <p:txBody>
          <a:bodyPr wrap="none" lIns="0" tIns="152352" rIns="0" bIns="38088" anchor="ctr">
            <a:spAutoFit/>
          </a:bodyPr>
          <a:lstStyle/>
          <a:p>
            <a:pPr eaLnBrk="1" hangingPunct="1"/>
            <a:r>
              <a:rPr lang="en-US" altLang="en-US" sz="2000" b="1">
                <a:solidFill>
                  <a:srgbClr val="0000FF"/>
                </a:solidFill>
              </a:rPr>
              <a:t>Document Structure</a:t>
            </a:r>
          </a:p>
          <a:p>
            <a:endParaRPr lang="en-US" altLang="en-US">
              <a:solidFill>
                <a:srgbClr val="0000FF"/>
              </a:solidFill>
            </a:endParaRPr>
          </a:p>
        </p:txBody>
      </p:sp>
      <p:sp>
        <p:nvSpPr>
          <p:cNvPr id="28707" name="Slide Number Placeholder 3"/>
          <p:cNvSpPr>
            <a:spLocks noGrp="1"/>
          </p:cNvSpPr>
          <p:nvPr>
            <p:ph type="sldNum" sz="quarter" idx="12"/>
          </p:nvPr>
        </p:nvSpPr>
        <p:spPr bwMode="auto">
          <a:noFill/>
          <a:ln>
            <a:miter lim="800000"/>
            <a:headEnd/>
            <a:tailEnd/>
          </a:ln>
        </p:spPr>
        <p:txBody>
          <a:bodyPr/>
          <a:lstStyle/>
          <a:p>
            <a:fld id="{FD3B743C-4F6A-419F-A7F5-CC64E6B61E43}" type="slidenum">
              <a:rPr lang="en-US" altLang="en-US"/>
              <a:pPr/>
              <a:t>25</a:t>
            </a:fld>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40" name="Group 456"/>
          <p:cNvGraphicFramePr>
            <a:graphicFrameLocks noGrp="1"/>
          </p:cNvGraphicFramePr>
          <p:nvPr>
            <p:ph/>
          </p:nvPr>
        </p:nvGraphicFramePr>
        <p:xfrm>
          <a:off x="457200" y="990600"/>
          <a:ext cx="8229600" cy="5608638"/>
        </p:xfrm>
        <a:graphic>
          <a:graphicData uri="http://schemas.openxmlformats.org/drawingml/2006/table">
            <a:tbl>
              <a:tblPr/>
              <a:tblGrid>
                <a:gridCol w="1828800">
                  <a:extLst>
                    <a:ext uri="{9D8B030D-6E8A-4147-A177-3AD203B41FA5}">
                      <a16:colId xmlns:a16="http://schemas.microsoft.com/office/drawing/2014/main" xmlns="" val="20000"/>
                    </a:ext>
                  </a:extLst>
                </a:gridCol>
                <a:gridCol w="1838325">
                  <a:extLst>
                    <a:ext uri="{9D8B030D-6E8A-4147-A177-3AD203B41FA5}">
                      <a16:colId xmlns:a16="http://schemas.microsoft.com/office/drawing/2014/main" xmlns="" val="20001"/>
                    </a:ext>
                  </a:extLst>
                </a:gridCol>
                <a:gridCol w="1955800">
                  <a:extLst>
                    <a:ext uri="{9D8B030D-6E8A-4147-A177-3AD203B41FA5}">
                      <a16:colId xmlns:a16="http://schemas.microsoft.com/office/drawing/2014/main" xmlns="" val="20002"/>
                    </a:ext>
                  </a:extLst>
                </a:gridCol>
                <a:gridCol w="2606675">
                  <a:extLst>
                    <a:ext uri="{9D8B030D-6E8A-4147-A177-3AD203B41FA5}">
                      <a16:colId xmlns:a16="http://schemas.microsoft.com/office/drawing/2014/main" xmlns="" val="20003"/>
                    </a:ext>
                  </a:extLst>
                </a:gridCol>
              </a:tblGrid>
              <a:tr h="39626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Opening Tag</a:t>
                      </a:r>
                      <a:endParaRPr kumimoji="0" lang="en-US" sz="2000" b="0" i="0" u="none" strike="noStrike" cap="none" normalizeH="0" baseline="0">
                        <a:ln>
                          <a:noFill/>
                        </a:ln>
                        <a:solidFill>
                          <a:schemeClr val="tx1"/>
                        </a:solidFill>
                        <a:effectLst/>
                        <a:latin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Closing Tag</a:t>
                      </a:r>
                      <a:endParaRPr kumimoji="0" lang="en-US" sz="2000" b="0" i="0" u="none" strike="noStrike" cap="none" normalizeH="0" baseline="0">
                        <a:ln>
                          <a:noFill/>
                        </a:ln>
                        <a:solidFill>
                          <a:schemeClr val="tx1"/>
                        </a:solidFill>
                        <a:effectLst/>
                        <a:latin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Attribute</a:t>
                      </a:r>
                      <a:endParaRPr kumimoji="0" lang="en-US" sz="2000" b="0" i="0" u="none" strike="noStrike" cap="none" normalizeH="0" baseline="0">
                        <a:ln>
                          <a:noFill/>
                        </a:ln>
                        <a:solidFill>
                          <a:schemeClr val="tx1"/>
                        </a:solidFill>
                        <a:effectLst/>
                        <a:latin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Description</a:t>
                      </a:r>
                      <a:endParaRPr kumimoji="0" lang="en-US" sz="2000" b="0" i="0" u="none" strike="noStrike" cap="none" normalizeH="0" baseline="0">
                        <a:ln>
                          <a:noFill/>
                        </a:ln>
                        <a:solidFill>
                          <a:schemeClr val="tx1"/>
                        </a:solidFill>
                        <a:effectLst/>
                        <a:latin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010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&lt;BODY&gt;</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&lt;/BODY&gt;</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Contents of Document</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00589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BGCOLOR="#color code</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Or name"</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Background Color</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010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BACKGROUND="... .gif "</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Background Image</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7010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TEXT="#color code"</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Text Color</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7010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&lt;CENTER&gt;</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&lt;/CENTER&gt;</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Centers Text and Images</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&lt;H1&gt; to &lt;H6&gt;</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&lt;/H1&gt;to&lt;/H6&gt;</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Heading</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100589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ALIGN="Left, Center, Right"</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Times New Roman" pitchFamily="18" charset="0"/>
                          <a:cs typeface="Arial" charset="0"/>
                        </a:rPr>
                        <a:t>Align Text</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29745" name="Rectangle 447"/>
          <p:cNvSpPr>
            <a:spLocks noChangeArrowheads="1"/>
          </p:cNvSpPr>
          <p:nvPr/>
        </p:nvSpPr>
        <p:spPr bwMode="auto">
          <a:xfrm>
            <a:off x="457200" y="228600"/>
            <a:ext cx="3429000" cy="609600"/>
          </a:xfrm>
          <a:prstGeom prst="rect">
            <a:avLst/>
          </a:prstGeom>
          <a:solidFill>
            <a:schemeClr val="bg1"/>
          </a:solidFill>
          <a:ln w="9525">
            <a:solidFill>
              <a:schemeClr val="bg1"/>
            </a:solidFill>
            <a:miter lim="800000"/>
            <a:headEnd/>
            <a:tailEnd/>
          </a:ln>
        </p:spPr>
        <p:txBody>
          <a:bodyPr wrap="none" anchor="ctr"/>
          <a:lstStyle/>
          <a:p>
            <a:pPr eaLnBrk="1" hangingPunct="1"/>
            <a:r>
              <a:rPr lang="en-US" altLang="en-US" sz="2400" b="1">
                <a:solidFill>
                  <a:srgbClr val="0000FF"/>
                </a:solidFill>
              </a:rPr>
              <a:t>Formatting</a:t>
            </a:r>
          </a:p>
        </p:txBody>
      </p:sp>
      <p:sp>
        <p:nvSpPr>
          <p:cNvPr id="29746" name="Slide Number Placeholder 3"/>
          <p:cNvSpPr>
            <a:spLocks noGrp="1"/>
          </p:cNvSpPr>
          <p:nvPr>
            <p:ph type="sldNum" sz="quarter" idx="12"/>
          </p:nvPr>
        </p:nvSpPr>
        <p:spPr bwMode="auto">
          <a:noFill/>
          <a:ln>
            <a:miter lim="800000"/>
            <a:headEnd/>
            <a:tailEnd/>
          </a:ln>
        </p:spPr>
        <p:txBody>
          <a:bodyPr/>
          <a:lstStyle/>
          <a:p>
            <a:fld id="{44662F44-3660-4AF1-92AC-DC4AC0ADB324}" type="slidenum">
              <a:rPr lang="en-US" altLang="en-US"/>
              <a:pPr/>
              <a:t>26</a:t>
            </a:fld>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092" name="Group 180"/>
          <p:cNvGraphicFramePr>
            <a:graphicFrameLocks noGrp="1"/>
          </p:cNvGraphicFramePr>
          <p:nvPr>
            <p:ph/>
          </p:nvPr>
        </p:nvGraphicFramePr>
        <p:xfrm>
          <a:off x="457200" y="274638"/>
          <a:ext cx="8229600" cy="6507163"/>
        </p:xfrm>
        <a:graphic>
          <a:graphicData uri="http://schemas.openxmlformats.org/drawingml/2006/table">
            <a:tbl>
              <a:tblPr/>
              <a:tblGrid>
                <a:gridCol w="2200275">
                  <a:extLst>
                    <a:ext uri="{9D8B030D-6E8A-4147-A177-3AD203B41FA5}">
                      <a16:colId xmlns:a16="http://schemas.microsoft.com/office/drawing/2014/main" xmlns="" val="20000"/>
                    </a:ext>
                  </a:extLst>
                </a:gridCol>
                <a:gridCol w="1076325">
                  <a:extLst>
                    <a:ext uri="{9D8B030D-6E8A-4147-A177-3AD203B41FA5}">
                      <a16:colId xmlns:a16="http://schemas.microsoft.com/office/drawing/2014/main" xmlns="" val="20001"/>
                    </a:ext>
                  </a:extLst>
                </a:gridCol>
                <a:gridCol w="2346325">
                  <a:extLst>
                    <a:ext uri="{9D8B030D-6E8A-4147-A177-3AD203B41FA5}">
                      <a16:colId xmlns:a16="http://schemas.microsoft.com/office/drawing/2014/main" xmlns="" val="20002"/>
                    </a:ext>
                  </a:extLst>
                </a:gridCol>
                <a:gridCol w="2606675">
                  <a:extLst>
                    <a:ext uri="{9D8B030D-6E8A-4147-A177-3AD203B41FA5}">
                      <a16:colId xmlns:a16="http://schemas.microsoft.com/office/drawing/2014/main" xmlns="" val="20003"/>
                    </a:ext>
                  </a:extLst>
                </a:gridCol>
              </a:tblGrid>
              <a:tr h="4937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&lt;P&gt;</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&lt;/P&gt;</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New Paragraph</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823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ALIGN="Left, Center, Right"</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Align Text</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937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&lt;BR&gt;</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Line Break</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937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&lt;HR&gt;</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Horizontal Rule</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823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ALIGN="Left, Center, Right"</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Align Text</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11255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SIZE = "number"</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Thickness of Horizontal Rule</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11271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WIDTH = "number %"</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 of Document to Span</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11271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NOSHADE</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Arial" charset="0"/>
                          <a:ea typeface="Times New Roman" pitchFamily="18" charset="0"/>
                          <a:cs typeface="Arial" charset="0"/>
                        </a:rPr>
                        <a:t>Removes Shading</a:t>
                      </a:r>
                      <a:endParaRPr kumimoji="0" lang="en-US" sz="2400" b="0" i="0" u="none" strike="noStrike" cap="none" normalizeH="0" baseline="0">
                        <a:ln>
                          <a:noFill/>
                        </a:ln>
                        <a:solidFill>
                          <a:schemeClr val="tx1"/>
                        </a:solidFill>
                        <a:effectLst/>
                        <a:latin typeface="Arial" charset="0"/>
                        <a:ea typeface="Times New Roman" pitchFamily="18" charset="0"/>
                        <a:cs typeface="Arial" charset="0"/>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30769" name="Slide Number Placeholder 2"/>
          <p:cNvSpPr>
            <a:spLocks noGrp="1"/>
          </p:cNvSpPr>
          <p:nvPr>
            <p:ph type="sldNum" sz="quarter" idx="12"/>
          </p:nvPr>
        </p:nvSpPr>
        <p:spPr bwMode="auto">
          <a:noFill/>
          <a:ln>
            <a:miter lim="800000"/>
            <a:headEnd/>
            <a:tailEnd/>
          </a:ln>
        </p:spPr>
        <p:txBody>
          <a:bodyPr/>
          <a:lstStyle/>
          <a:p>
            <a:fld id="{0427CC1D-4676-416D-890C-F77344F82F30}" type="slidenum">
              <a:rPr lang="en-US" altLang="en-US"/>
              <a:pPr/>
              <a:t>27</a:t>
            </a:fld>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734" name="Group 62"/>
          <p:cNvGraphicFramePr>
            <a:graphicFrameLocks noGrp="1"/>
          </p:cNvGraphicFramePr>
          <p:nvPr>
            <p:ph/>
          </p:nvPr>
        </p:nvGraphicFramePr>
        <p:xfrm>
          <a:off x="457200" y="762000"/>
          <a:ext cx="8077200" cy="5480052"/>
        </p:xfrm>
        <a:graphic>
          <a:graphicData uri="http://schemas.openxmlformats.org/drawingml/2006/table">
            <a:tbl>
              <a:tblPr/>
              <a:tblGrid>
                <a:gridCol w="2019300">
                  <a:extLst>
                    <a:ext uri="{9D8B030D-6E8A-4147-A177-3AD203B41FA5}">
                      <a16:colId xmlns:a16="http://schemas.microsoft.com/office/drawing/2014/main" xmlns="" val="20000"/>
                    </a:ext>
                  </a:extLst>
                </a:gridCol>
                <a:gridCol w="1579563">
                  <a:extLst>
                    <a:ext uri="{9D8B030D-6E8A-4147-A177-3AD203B41FA5}">
                      <a16:colId xmlns:a16="http://schemas.microsoft.com/office/drawing/2014/main" xmlns="" val="20001"/>
                    </a:ext>
                  </a:extLst>
                </a:gridCol>
                <a:gridCol w="1919287">
                  <a:extLst>
                    <a:ext uri="{9D8B030D-6E8A-4147-A177-3AD203B41FA5}">
                      <a16:colId xmlns:a16="http://schemas.microsoft.com/office/drawing/2014/main" xmlns="" val="20002"/>
                    </a:ext>
                  </a:extLst>
                </a:gridCol>
                <a:gridCol w="2559050">
                  <a:extLst>
                    <a:ext uri="{9D8B030D-6E8A-4147-A177-3AD203B41FA5}">
                      <a16:colId xmlns:a16="http://schemas.microsoft.com/office/drawing/2014/main" xmlns="" val="20003"/>
                    </a:ext>
                  </a:extLst>
                </a:gridCol>
              </a:tblGrid>
              <a:tr h="782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FF"/>
                          </a:solidFill>
                          <a:effectLst/>
                          <a:latin typeface="Times New Roman" pitchFamily="18" charset="0"/>
                          <a:cs typeface="Times New Roman" pitchFamily="18" charset="0"/>
                        </a:rPr>
                        <a:t>Opening Tag</a:t>
                      </a:r>
                      <a:endParaRPr kumimoji="0" lang="en-US" sz="1800" b="1" i="0" u="none" strike="noStrike" cap="none" normalizeH="0" baseline="0">
                        <a:ln>
                          <a:noFill/>
                        </a:ln>
                        <a:solidFill>
                          <a:srgbClr val="0000FF"/>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FF"/>
                          </a:solidFill>
                          <a:effectLst/>
                          <a:latin typeface="Times New Roman" pitchFamily="18" charset="0"/>
                          <a:cs typeface="Times New Roman" pitchFamily="18" charset="0"/>
                        </a:rPr>
                        <a:t>Closing Tag</a:t>
                      </a:r>
                      <a:endParaRPr kumimoji="0" lang="en-US" sz="1800" b="1" i="0" u="none" strike="noStrike" cap="none" normalizeH="0" baseline="0">
                        <a:ln>
                          <a:noFill/>
                        </a:ln>
                        <a:solidFill>
                          <a:srgbClr val="0000FF"/>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FF"/>
                          </a:solidFill>
                          <a:effectLst/>
                          <a:latin typeface="Times New Roman" pitchFamily="18" charset="0"/>
                          <a:cs typeface="Times New Roman" pitchFamily="18" charset="0"/>
                        </a:rPr>
                        <a:t>Attribute</a:t>
                      </a:r>
                      <a:endParaRPr kumimoji="0" lang="en-US" sz="1800" b="1" i="0" u="none" strike="noStrike" cap="none" normalizeH="0" baseline="0">
                        <a:ln>
                          <a:noFill/>
                        </a:ln>
                        <a:solidFill>
                          <a:srgbClr val="0000FF"/>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FF"/>
                          </a:solidFill>
                          <a:effectLst/>
                          <a:latin typeface="Times New Roman" pitchFamily="18" charset="0"/>
                          <a:cs typeface="Times New Roman" pitchFamily="18" charset="0"/>
                        </a:rPr>
                        <a:t>Description</a:t>
                      </a:r>
                      <a:endParaRPr kumimoji="0" lang="en-US" sz="1800" b="1" i="0" u="none" strike="noStrike" cap="none" normalizeH="0" baseline="0">
                        <a:ln>
                          <a:noFill/>
                        </a:ln>
                        <a:solidFill>
                          <a:srgbClr val="0000FF"/>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47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&lt;FONT&gt;</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&lt;/FONT&gt;</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 </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Section of Text</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84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 </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 </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COLOR="#color code"</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Font Color</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82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 </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 </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SIZE="number"</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Font Size</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47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rPr>
                        <a:t>FACE=“face”</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rPr>
                        <a:t>Font Face</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460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&lt;B&gt;</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&lt;/B&gt;</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 </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Bold Text</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47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&lt;I&gt;</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&lt;/I&gt;</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 </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Italic Text</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47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&lt;STRIKE&gt;</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&lt;/STRIKE&gt;</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 </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Strike out Text</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460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&lt;SUB&gt;</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&lt;/SUB&gt;</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 </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Subscript Text</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447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&lt;SUP&gt;</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&lt;/SUP&gt;</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 </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Superscript Text</a:t>
                      </a:r>
                      <a:endParaRPr kumimoji="0" lang="en-US" sz="1800" b="1"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sp>
        <p:nvSpPr>
          <p:cNvPr id="31803" name="Rectangle 263"/>
          <p:cNvSpPr>
            <a:spLocks noChangeArrowheads="1"/>
          </p:cNvSpPr>
          <p:nvPr/>
        </p:nvSpPr>
        <p:spPr bwMode="auto">
          <a:xfrm>
            <a:off x="533400" y="152400"/>
            <a:ext cx="2438400" cy="457200"/>
          </a:xfrm>
          <a:prstGeom prst="rect">
            <a:avLst/>
          </a:prstGeom>
          <a:solidFill>
            <a:schemeClr val="bg1"/>
          </a:solidFill>
          <a:ln w="9525">
            <a:solidFill>
              <a:schemeClr val="bg1"/>
            </a:solidFill>
            <a:miter lim="800000"/>
            <a:headEnd/>
            <a:tailEnd/>
          </a:ln>
        </p:spPr>
        <p:txBody>
          <a:bodyPr wrap="none" anchor="ctr"/>
          <a:lstStyle/>
          <a:p>
            <a:pPr eaLnBrk="1" hangingPunct="1"/>
            <a:r>
              <a:rPr lang="en-US" altLang="en-US" b="1">
                <a:solidFill>
                  <a:srgbClr val="0000FF"/>
                </a:solidFill>
              </a:rPr>
              <a:t>Character</a:t>
            </a:r>
          </a:p>
        </p:txBody>
      </p:sp>
      <p:sp>
        <p:nvSpPr>
          <p:cNvPr id="31804" name="Slide Number Placeholder 3"/>
          <p:cNvSpPr>
            <a:spLocks noGrp="1"/>
          </p:cNvSpPr>
          <p:nvPr>
            <p:ph type="sldNum" sz="quarter" idx="12"/>
          </p:nvPr>
        </p:nvSpPr>
        <p:spPr bwMode="auto">
          <a:noFill/>
          <a:ln>
            <a:miter lim="800000"/>
            <a:headEnd/>
            <a:tailEnd/>
          </a:ln>
        </p:spPr>
        <p:txBody>
          <a:bodyPr/>
          <a:lstStyle/>
          <a:p>
            <a:fld id="{94931F78-1D9B-40AC-9531-2FE41425F312}" type="slidenum">
              <a:rPr lang="en-US" altLang="en-US"/>
              <a:pPr/>
              <a:t>28</a:t>
            </a:fld>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71" name="Group 191"/>
          <p:cNvGraphicFramePr>
            <a:graphicFrameLocks noGrp="1"/>
          </p:cNvGraphicFramePr>
          <p:nvPr>
            <p:ph/>
          </p:nvPr>
        </p:nvGraphicFramePr>
        <p:xfrm>
          <a:off x="457200" y="914400"/>
          <a:ext cx="8229600" cy="5580064"/>
        </p:xfrm>
        <a:graphic>
          <a:graphicData uri="http://schemas.openxmlformats.org/drawingml/2006/table">
            <a:tbl>
              <a:tblPr/>
              <a:tblGrid>
                <a:gridCol w="21336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2166938">
                  <a:extLst>
                    <a:ext uri="{9D8B030D-6E8A-4147-A177-3AD203B41FA5}">
                      <a16:colId xmlns:a16="http://schemas.microsoft.com/office/drawing/2014/main" xmlns="" val="20002"/>
                    </a:ext>
                  </a:extLst>
                </a:gridCol>
                <a:gridCol w="2633662">
                  <a:extLst>
                    <a:ext uri="{9D8B030D-6E8A-4147-A177-3AD203B41FA5}">
                      <a16:colId xmlns:a16="http://schemas.microsoft.com/office/drawing/2014/main" xmlns="" val="20003"/>
                    </a:ext>
                  </a:extLst>
                </a:gridCol>
              </a:tblGrid>
              <a:tr h="7889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Opening Tag</a:t>
                      </a:r>
                      <a:endParaRPr kumimoji="0" lang="en-US"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Closing Tag</a:t>
                      </a:r>
                      <a:endParaRPr kumimoji="0" lang="en-US"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Attribute</a:t>
                      </a:r>
                      <a:endParaRPr kumimoji="0" lang="en-US"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Description</a:t>
                      </a:r>
                      <a:endParaRPr kumimoji="0" lang="en-US"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57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&lt;BODY&gt;</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&lt;/BODY&gt;</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 </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Contents of Document</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58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 </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 </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LINK="#color code"</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Unvisited Link Color</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73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rPr>
                        <a:t>ALINK=“#colorcode”</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rPr>
                        <a:t>Active link Color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57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 </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 </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VLINK="#color code"</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Visited Link Color</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57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&lt;A HREF = "Item Location"&gt;</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&lt;/A&gt;</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 </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Destination of Link</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14874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&lt;A HREF=“#Label”</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&lt;A NAME = "Label"&gt;</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&lt;/A&gt;</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&lt;/A&gt;</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ea typeface="Times New Roman" pitchFamily="18" charset="0"/>
                          <a:cs typeface="Arial" charset="0"/>
                        </a:rPr>
                        <a:t>Moves to Other Section of Web Page</a:t>
                      </a:r>
                      <a:endParaRPr kumimoji="0" lang="en-US"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32812" name="Rectangle 160"/>
          <p:cNvSpPr>
            <a:spLocks noChangeArrowheads="1"/>
          </p:cNvSpPr>
          <p:nvPr/>
        </p:nvSpPr>
        <p:spPr bwMode="auto">
          <a:xfrm>
            <a:off x="457200" y="228600"/>
            <a:ext cx="2667000" cy="533400"/>
          </a:xfrm>
          <a:prstGeom prst="rect">
            <a:avLst/>
          </a:prstGeom>
          <a:solidFill>
            <a:schemeClr val="bg1"/>
          </a:solidFill>
          <a:ln w="9525">
            <a:solidFill>
              <a:schemeClr val="bg1"/>
            </a:solidFill>
            <a:miter lim="800000"/>
            <a:headEnd/>
            <a:tailEnd/>
          </a:ln>
        </p:spPr>
        <p:txBody>
          <a:bodyPr wrap="none" anchor="ctr"/>
          <a:lstStyle/>
          <a:p>
            <a:pPr eaLnBrk="1" hangingPunct="1"/>
            <a:r>
              <a:rPr lang="en-US" altLang="en-US" sz="2400" b="1">
                <a:solidFill>
                  <a:srgbClr val="0000FF"/>
                </a:solidFill>
              </a:rPr>
              <a:t>Links</a:t>
            </a:r>
          </a:p>
        </p:txBody>
      </p:sp>
      <p:sp>
        <p:nvSpPr>
          <p:cNvPr id="32813" name="Slide Number Placeholder 3"/>
          <p:cNvSpPr>
            <a:spLocks noGrp="1"/>
          </p:cNvSpPr>
          <p:nvPr>
            <p:ph type="sldNum" sz="quarter" idx="12"/>
          </p:nvPr>
        </p:nvSpPr>
        <p:spPr bwMode="auto">
          <a:noFill/>
          <a:ln>
            <a:miter lim="800000"/>
            <a:headEnd/>
            <a:tailEnd/>
          </a:ln>
        </p:spPr>
        <p:txBody>
          <a:bodyPr/>
          <a:lstStyle/>
          <a:p>
            <a:fld id="{A08E66AA-B294-4B42-BBAF-5CD72EA8200A}" type="slidenum">
              <a:rPr lang="en-US" altLang="en-US"/>
              <a:pPr/>
              <a:t>29</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458200" cy="6324600"/>
          </a:xfrm>
        </p:spPr>
        <p:txBody>
          <a:bodyPr/>
          <a:lstStyle/>
          <a:p>
            <a:r>
              <a:rPr lang="en-US" sz="2400" b="1" dirty="0" smtClean="0"/>
              <a:t>UNIT III</a:t>
            </a:r>
            <a:endParaRPr lang="en-US" sz="2400" dirty="0" smtClean="0"/>
          </a:p>
          <a:p>
            <a:pPr>
              <a:buNone/>
            </a:pPr>
            <a:r>
              <a:rPr lang="en-US" sz="2400" dirty="0" smtClean="0"/>
              <a:t>    XML: Document type definition, XML Schemas, presenting XML using XSLT, Document Object model, reading the XML document using parsers, DOM parser and SAX parser.</a:t>
            </a:r>
          </a:p>
          <a:p>
            <a:r>
              <a:rPr lang="en-US" sz="2400" b="1" dirty="0" smtClean="0"/>
              <a:t>UNIT IV</a:t>
            </a:r>
            <a:endParaRPr lang="en-US" sz="2400" dirty="0" smtClean="0"/>
          </a:p>
          <a:p>
            <a:pPr>
              <a:buNone/>
            </a:pPr>
            <a:r>
              <a:rPr lang="en-US" sz="2400" dirty="0" smtClean="0"/>
              <a:t>    Importance Web Servers and Application servers in a JAVA based enterprise application development. Installing the Java Software Development Kit, Tomcat Server &amp; Testing Tomcat.</a:t>
            </a:r>
          </a:p>
          <a:p>
            <a:pPr>
              <a:buNone/>
            </a:pPr>
            <a:r>
              <a:rPr lang="en-US" sz="2400" dirty="0" smtClean="0"/>
              <a:t>    Introduction to </a:t>
            </a:r>
            <a:r>
              <a:rPr lang="en-US" sz="2400" b="1" dirty="0" err="1" smtClean="0"/>
              <a:t>Servelets</a:t>
            </a:r>
            <a:r>
              <a:rPr lang="en-US" sz="2400" dirty="0" smtClean="0"/>
              <a:t>: Lifecycle of a </a:t>
            </a:r>
            <a:r>
              <a:rPr lang="en-US" sz="2400" dirty="0" err="1" smtClean="0"/>
              <a:t>Serverlet</a:t>
            </a:r>
            <a:r>
              <a:rPr lang="en-US" sz="2400" dirty="0" smtClean="0"/>
              <a:t>, The </a:t>
            </a:r>
            <a:r>
              <a:rPr lang="en-US" sz="2400" dirty="0" err="1" smtClean="0"/>
              <a:t>Servelet</a:t>
            </a:r>
            <a:r>
              <a:rPr lang="en-US" sz="2400" dirty="0" smtClean="0"/>
              <a:t> API, The </a:t>
            </a:r>
            <a:r>
              <a:rPr lang="en-US" sz="2400" b="1" dirty="0" err="1" smtClean="0"/>
              <a:t>javax.servelet</a:t>
            </a:r>
            <a:r>
              <a:rPr lang="en-US" sz="2400" dirty="0" smtClean="0"/>
              <a:t> package, Reading request parameters, Reading Initialization parameters, reading the context parameters, The </a:t>
            </a:r>
            <a:r>
              <a:rPr lang="en-US" sz="2400" b="1" dirty="0" err="1" smtClean="0"/>
              <a:t>javax.servelet.http</a:t>
            </a:r>
            <a:r>
              <a:rPr lang="en-US" sz="2400" dirty="0" smtClean="0"/>
              <a:t> package, Handling Http Request &amp; Responses, Session Tracking using </a:t>
            </a:r>
            <a:r>
              <a:rPr lang="en-US" sz="2400" b="1" dirty="0" smtClean="0"/>
              <a:t>URL rewriting, Hidden form fields, Cookies</a:t>
            </a:r>
            <a:r>
              <a:rPr lang="en-US" sz="2400" dirty="0" smtClean="0"/>
              <a:t>, </a:t>
            </a:r>
            <a:r>
              <a:rPr lang="en-US" sz="2400" b="1" dirty="0" err="1" smtClean="0"/>
              <a:t>HttpSession</a:t>
            </a:r>
            <a:r>
              <a:rPr lang="en-US" sz="2400" dirty="0" smtClean="0"/>
              <a:t>, Security Issues in web Application.</a:t>
            </a:r>
            <a:br>
              <a:rPr lang="en-US" sz="2400" dirty="0" smtClean="0"/>
            </a:br>
            <a:r>
              <a:rPr lang="en-US" sz="2400" dirty="0" smtClean="0"/>
              <a:t/>
            </a:r>
            <a:br>
              <a:rPr lang="en-US" sz="2400" dirty="0" smtClean="0"/>
            </a:br>
            <a:endParaRPr lang="en-US" sz="2400" dirty="0"/>
          </a:p>
        </p:txBody>
      </p:sp>
      <p:sp>
        <p:nvSpPr>
          <p:cNvPr id="4" name="Slide Number Placeholder 3"/>
          <p:cNvSpPr>
            <a:spLocks noGrp="1"/>
          </p:cNvSpPr>
          <p:nvPr>
            <p:ph type="sldNum" sz="quarter" idx="12"/>
          </p:nvPr>
        </p:nvSpPr>
        <p:spPr/>
        <p:txBody>
          <a:bodyPr/>
          <a:lstStyle/>
          <a:p>
            <a:fld id="{3FAA63FA-4E9E-4889-848B-E419094EA38B}"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830" name="Group 302"/>
          <p:cNvGraphicFramePr>
            <a:graphicFrameLocks noGrp="1"/>
          </p:cNvGraphicFramePr>
          <p:nvPr>
            <p:ph/>
          </p:nvPr>
        </p:nvGraphicFramePr>
        <p:xfrm>
          <a:off x="533400" y="990600"/>
          <a:ext cx="8305800" cy="2928938"/>
        </p:xfrm>
        <a:graphic>
          <a:graphicData uri="http://schemas.openxmlformats.org/drawingml/2006/table">
            <a:tbl>
              <a:tblPr/>
              <a:tblGrid>
                <a:gridCol w="2327275">
                  <a:extLst>
                    <a:ext uri="{9D8B030D-6E8A-4147-A177-3AD203B41FA5}">
                      <a16:colId xmlns:a16="http://schemas.microsoft.com/office/drawing/2014/main" xmlns="" val="20000"/>
                    </a:ext>
                  </a:extLst>
                </a:gridCol>
                <a:gridCol w="1330325">
                  <a:extLst>
                    <a:ext uri="{9D8B030D-6E8A-4147-A177-3AD203B41FA5}">
                      <a16:colId xmlns:a16="http://schemas.microsoft.com/office/drawing/2014/main" xmlns="" val="20001"/>
                    </a:ext>
                  </a:extLst>
                </a:gridCol>
                <a:gridCol w="1989138">
                  <a:extLst>
                    <a:ext uri="{9D8B030D-6E8A-4147-A177-3AD203B41FA5}">
                      <a16:colId xmlns:a16="http://schemas.microsoft.com/office/drawing/2014/main" xmlns="" val="20002"/>
                    </a:ext>
                  </a:extLst>
                </a:gridCol>
                <a:gridCol w="2659062">
                  <a:extLst>
                    <a:ext uri="{9D8B030D-6E8A-4147-A177-3AD203B41FA5}">
                      <a16:colId xmlns:a16="http://schemas.microsoft.com/office/drawing/2014/main" xmlns="" val="20003"/>
                    </a:ext>
                  </a:extLst>
                </a:gridCol>
              </a:tblGrid>
              <a:tr h="4032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Opening Tag</a:t>
                      </a:r>
                      <a:endParaRPr kumimoji="0" lang="en-US" sz="16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Closing Tag</a:t>
                      </a:r>
                      <a:endParaRPr kumimoji="0" lang="en-US" sz="16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Attribute</a:t>
                      </a:r>
                      <a:endParaRPr kumimoji="0" lang="en-US" sz="16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Description</a:t>
                      </a:r>
                      <a:endParaRPr kumimoji="0" lang="en-US" sz="16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74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&lt;IMG SRC ="Image Location"&gt;</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Imports Image</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03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ALIGN="Left, Right"</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Align Image</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301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ALT</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Alternative Text</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01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BORDER</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Puts Border around Image</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03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WIDTH</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Width of Image in Pixels</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03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HEIGHT</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Height of Image in Pixels</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33836" name="Rectangle 289"/>
          <p:cNvSpPr>
            <a:spLocks noChangeArrowheads="1"/>
          </p:cNvSpPr>
          <p:nvPr/>
        </p:nvSpPr>
        <p:spPr bwMode="auto">
          <a:xfrm>
            <a:off x="609600" y="304800"/>
            <a:ext cx="2133600" cy="609600"/>
          </a:xfrm>
          <a:prstGeom prst="rect">
            <a:avLst/>
          </a:prstGeom>
          <a:solidFill>
            <a:schemeClr val="bg1"/>
          </a:solidFill>
          <a:ln w="9525">
            <a:solidFill>
              <a:schemeClr val="bg1"/>
            </a:solidFill>
            <a:miter lim="800000"/>
            <a:headEnd/>
            <a:tailEnd/>
          </a:ln>
        </p:spPr>
        <p:txBody>
          <a:bodyPr wrap="none" anchor="ctr"/>
          <a:lstStyle/>
          <a:p>
            <a:pPr eaLnBrk="1" hangingPunct="1"/>
            <a:r>
              <a:rPr lang="en-US" altLang="en-US" b="1">
                <a:solidFill>
                  <a:srgbClr val="0000FF"/>
                </a:solidFill>
              </a:rPr>
              <a:t>Images</a:t>
            </a:r>
          </a:p>
        </p:txBody>
      </p:sp>
      <p:sp>
        <p:nvSpPr>
          <p:cNvPr id="33837" name="Slide Number Placeholder 3"/>
          <p:cNvSpPr>
            <a:spLocks noGrp="1"/>
          </p:cNvSpPr>
          <p:nvPr>
            <p:ph type="sldNum" sz="quarter" idx="12"/>
          </p:nvPr>
        </p:nvSpPr>
        <p:spPr bwMode="auto">
          <a:noFill/>
          <a:ln>
            <a:miter lim="800000"/>
            <a:headEnd/>
            <a:tailEnd/>
          </a:ln>
        </p:spPr>
        <p:txBody>
          <a:bodyPr/>
          <a:lstStyle/>
          <a:p>
            <a:fld id="{4E6AAEBE-1DEE-408E-ADE9-020ED0CC0AA2}" type="slidenum">
              <a:rPr lang="en-US" altLang="en-US"/>
              <a:pPr/>
              <a:t>30</a:t>
            </a:fld>
            <a:endParaRPr lang="en-US"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79" name="Group 503"/>
          <p:cNvGraphicFramePr>
            <a:graphicFrameLocks noGrp="1"/>
          </p:cNvGraphicFramePr>
          <p:nvPr>
            <p:ph/>
          </p:nvPr>
        </p:nvGraphicFramePr>
        <p:xfrm>
          <a:off x="457200" y="685800"/>
          <a:ext cx="8229600" cy="6046786"/>
        </p:xfrm>
        <a:graphic>
          <a:graphicData uri="http://schemas.openxmlformats.org/drawingml/2006/table">
            <a:tbl>
              <a:tblPr/>
              <a:tblGrid>
                <a:gridCol w="2305050">
                  <a:extLst>
                    <a:ext uri="{9D8B030D-6E8A-4147-A177-3AD203B41FA5}">
                      <a16:colId xmlns:a16="http://schemas.microsoft.com/office/drawing/2014/main" xmlns="" val="20000"/>
                    </a:ext>
                  </a:extLst>
                </a:gridCol>
                <a:gridCol w="1317625">
                  <a:extLst>
                    <a:ext uri="{9D8B030D-6E8A-4147-A177-3AD203B41FA5}">
                      <a16:colId xmlns:a16="http://schemas.microsoft.com/office/drawing/2014/main" xmlns="" val="20001"/>
                    </a:ext>
                  </a:extLst>
                </a:gridCol>
                <a:gridCol w="1973263">
                  <a:extLst>
                    <a:ext uri="{9D8B030D-6E8A-4147-A177-3AD203B41FA5}">
                      <a16:colId xmlns:a16="http://schemas.microsoft.com/office/drawing/2014/main" xmlns="" val="20002"/>
                    </a:ext>
                  </a:extLst>
                </a:gridCol>
                <a:gridCol w="2633662">
                  <a:extLst>
                    <a:ext uri="{9D8B030D-6E8A-4147-A177-3AD203B41FA5}">
                      <a16:colId xmlns:a16="http://schemas.microsoft.com/office/drawing/2014/main" xmlns="" val="20003"/>
                    </a:ext>
                  </a:extLst>
                </a:gridCol>
              </a:tblGrid>
              <a:tr h="31594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Opening Tag</a:t>
                      </a:r>
                      <a:endParaRPr kumimoji="0" lang="en-US" sz="1400" b="0" i="0" u="none" strike="noStrike" cap="none" normalizeH="0" baseline="0">
                        <a:ln>
                          <a:noFill/>
                        </a:ln>
                        <a:solidFill>
                          <a:schemeClr val="tx1"/>
                        </a:solidFill>
                        <a:effectLst/>
                        <a:latin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Closing Tag</a:t>
                      </a:r>
                      <a:endParaRPr kumimoji="0" lang="en-US" sz="1400" b="0" i="0" u="none" strike="noStrike" cap="none" normalizeH="0" baseline="0">
                        <a:ln>
                          <a:noFill/>
                        </a:ln>
                        <a:solidFill>
                          <a:schemeClr val="tx1"/>
                        </a:solidFill>
                        <a:effectLst/>
                        <a:latin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Attribute</a:t>
                      </a:r>
                      <a:endParaRPr kumimoji="0" lang="en-US" sz="1400" b="0" i="0" u="none" strike="noStrike" cap="none" normalizeH="0" baseline="0">
                        <a:ln>
                          <a:noFill/>
                        </a:ln>
                        <a:solidFill>
                          <a:schemeClr val="tx1"/>
                        </a:solidFill>
                        <a:effectLst/>
                        <a:latin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Description</a:t>
                      </a:r>
                      <a:endParaRPr kumimoji="0" lang="en-US" sz="1400" b="0" i="0" u="none" strike="noStrike" cap="none" normalizeH="0" baseline="0">
                        <a:ln>
                          <a:noFill/>
                        </a:ln>
                        <a:solidFill>
                          <a:schemeClr val="tx1"/>
                        </a:solidFill>
                        <a:effectLst/>
                        <a:latin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0483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&lt;TABLE&gt;</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&lt;/TABLE&gt;</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Adds Table</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483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BORDER="number"</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Border for Rows &amp; Columns</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0483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CELLPADDING</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Size of Cell Wall</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1821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CELLSPACING</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Spacing between Border and Cell Contents</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0483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BGCOLOR</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Background Color of Cells</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0483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&lt;TR&gt;</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&lt;/TR&gt;</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Table Row (Start &amp; End)</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51821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ALIGN="Left, Center, Right"</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Aligns Text in Row Horizontally</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51821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VALIGN="Top, Middle, Bottom"</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Aligns Text in Row Vertically</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0483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&lt;TD&gt;</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&lt;/TD&gt;</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Defines Data Cell</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0483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COLSPAN="number"</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Spans Cells across Column</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0483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ROWSPAN="number"</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Spans Cells across Row</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30483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&lt;TH&gt;</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&lt;/TH&gt;</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Header Cell in Table</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2"/>
                  </a:ext>
                </a:extLst>
              </a:tr>
              <a:tr h="30483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COLSPAN="number"</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Spans Cells across Column</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3"/>
                  </a:ext>
                </a:extLst>
              </a:tr>
              <a:tr h="30483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ROWSPAN="number"</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Spans Cells across Row</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4"/>
                  </a:ext>
                </a:extLst>
              </a:tr>
              <a:tr h="30483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&lt;CAPTION&gt;</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&lt;/CAPTION&gt;</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Text outside Table</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5"/>
                  </a:ext>
                </a:extLst>
              </a:tr>
              <a:tr h="51821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ALIGN="Top, Bottom"</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Aligns Caption at Top or Bottom</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6"/>
                  </a:ext>
                </a:extLst>
              </a:tr>
            </a:tbl>
          </a:graphicData>
        </a:graphic>
      </p:graphicFrame>
      <p:sp>
        <p:nvSpPr>
          <p:cNvPr id="34910" name="Rectangle 497"/>
          <p:cNvSpPr>
            <a:spLocks noChangeArrowheads="1"/>
          </p:cNvSpPr>
          <p:nvPr/>
        </p:nvSpPr>
        <p:spPr bwMode="auto">
          <a:xfrm>
            <a:off x="381000" y="228600"/>
            <a:ext cx="1981200" cy="381000"/>
          </a:xfrm>
          <a:prstGeom prst="rect">
            <a:avLst/>
          </a:prstGeom>
          <a:solidFill>
            <a:schemeClr val="bg1"/>
          </a:solidFill>
          <a:ln w="9525">
            <a:solidFill>
              <a:schemeClr val="bg1"/>
            </a:solidFill>
            <a:miter lim="800000"/>
            <a:headEnd/>
            <a:tailEnd/>
          </a:ln>
        </p:spPr>
        <p:txBody>
          <a:bodyPr wrap="none" anchor="ctr"/>
          <a:lstStyle/>
          <a:p>
            <a:pPr eaLnBrk="1" hangingPunct="1"/>
            <a:r>
              <a:rPr lang="en-US" altLang="en-US" b="1">
                <a:solidFill>
                  <a:srgbClr val="0000FF"/>
                </a:solidFill>
              </a:rPr>
              <a:t>Tables</a:t>
            </a:r>
          </a:p>
        </p:txBody>
      </p:sp>
      <p:sp>
        <p:nvSpPr>
          <p:cNvPr id="34911" name="Slide Number Placeholder 3"/>
          <p:cNvSpPr>
            <a:spLocks noGrp="1"/>
          </p:cNvSpPr>
          <p:nvPr>
            <p:ph type="sldNum" sz="quarter" idx="12"/>
          </p:nvPr>
        </p:nvSpPr>
        <p:spPr bwMode="auto">
          <a:noFill/>
          <a:ln>
            <a:miter lim="800000"/>
            <a:headEnd/>
            <a:tailEnd/>
          </a:ln>
        </p:spPr>
        <p:txBody>
          <a:bodyPr/>
          <a:lstStyle/>
          <a:p>
            <a:fld id="{EFC7CBC9-A890-4D85-B8F8-6287A599166E}" type="slidenum">
              <a:rPr lang="en-US" altLang="en-US"/>
              <a:pPr/>
              <a:t>31</a:t>
            </a:fld>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381000" y="395288"/>
            <a:ext cx="8763000" cy="5908675"/>
          </a:xfrm>
          <a:prstGeom prst="rect">
            <a:avLst/>
          </a:prstGeom>
          <a:noFill/>
          <a:ln w="9525">
            <a:noFill/>
            <a:miter lim="800000"/>
            <a:headEnd/>
            <a:tailEnd/>
          </a:ln>
        </p:spPr>
        <p:txBody>
          <a:bodyPr>
            <a:spAutoFit/>
          </a:bodyPr>
          <a:lstStyle/>
          <a:p>
            <a:pPr eaLnBrk="1" hangingPunct="1"/>
            <a:r>
              <a:rPr lang="en-US" altLang="en-US" sz="2000" b="1"/>
              <a:t>&lt;!– Table Example</a:t>
            </a:r>
            <a:r>
              <a:rPr lang="en-US" altLang="en-US" sz="2000" b="1">
                <a:sym typeface="Wingdings" pitchFamily="2" charset="2"/>
              </a:rPr>
              <a:t></a:t>
            </a:r>
            <a:endParaRPr lang="en-US" altLang="en-US" sz="2000" b="1"/>
          </a:p>
          <a:p>
            <a:pPr eaLnBrk="1" hangingPunct="1"/>
            <a:endParaRPr lang="en-US" altLang="en-US"/>
          </a:p>
          <a:p>
            <a:pPr eaLnBrk="1" hangingPunct="1"/>
            <a:r>
              <a:rPr lang="en-US" altLang="en-US"/>
              <a:t>&lt;</a:t>
            </a:r>
            <a:r>
              <a:rPr lang="en-US" altLang="en-US" b="1"/>
              <a:t>body&gt;</a:t>
            </a:r>
          </a:p>
          <a:p>
            <a:pPr eaLnBrk="1" hangingPunct="1"/>
            <a:r>
              <a:rPr lang="en-US" altLang="en-US" b="1"/>
              <a:t>&lt;center&gt;&lt;b&gt; &lt;caption &gt; Table Example &lt;/caption&gt;&lt;/b&gt; &lt;/center&gt;</a:t>
            </a:r>
          </a:p>
          <a:p>
            <a:pPr eaLnBrk="1" hangingPunct="1"/>
            <a:r>
              <a:rPr lang="en-US" altLang="en-US" b="1"/>
              <a:t>&lt;table border="2" align="center" bgcolor="pink" cellpadding="10" cellspacing="2"&gt;</a:t>
            </a:r>
          </a:p>
          <a:p>
            <a:pPr eaLnBrk="1" hangingPunct="1"/>
            <a:r>
              <a:rPr lang="en-US" altLang="en-US" b="1"/>
              <a:t>&lt;tr align=“center”&gt;</a:t>
            </a:r>
          </a:p>
          <a:p>
            <a:pPr eaLnBrk="1" hangingPunct="1"/>
            <a:r>
              <a:rPr lang="en-US" altLang="en-US" b="1"/>
              <a:t>&lt;th&gt; RollNo &lt;/th&gt;</a:t>
            </a:r>
          </a:p>
          <a:p>
            <a:pPr eaLnBrk="1" hangingPunct="1"/>
            <a:r>
              <a:rPr lang="en-US" altLang="en-US" b="1"/>
              <a:t>&lt;th&gt; Name &lt;/th&gt;</a:t>
            </a:r>
          </a:p>
          <a:p>
            <a:pPr eaLnBrk="1" hangingPunct="1"/>
            <a:r>
              <a:rPr lang="en-US" altLang="en-US" b="1"/>
              <a:t>&lt;/tr&gt;</a:t>
            </a:r>
          </a:p>
          <a:p>
            <a:pPr eaLnBrk="1" hangingPunct="1"/>
            <a:endParaRPr lang="en-US" altLang="en-US" b="1"/>
          </a:p>
          <a:p>
            <a:pPr eaLnBrk="1" hangingPunct="1"/>
            <a:r>
              <a:rPr lang="en-US" altLang="en-US" b="1"/>
              <a:t>&lt;tr&gt;</a:t>
            </a:r>
          </a:p>
          <a:p>
            <a:pPr eaLnBrk="1" hangingPunct="1"/>
            <a:r>
              <a:rPr lang="en-US" altLang="en-US" b="1"/>
              <a:t>&lt;td align=“right”&gt; 1 &lt;/td&gt;</a:t>
            </a:r>
          </a:p>
          <a:p>
            <a:pPr eaLnBrk="1" hangingPunct="1"/>
            <a:r>
              <a:rPr lang="en-US" altLang="en-US" b="1"/>
              <a:t>&lt;td&gt; abc &lt;/td&gt;</a:t>
            </a:r>
          </a:p>
          <a:p>
            <a:pPr eaLnBrk="1" hangingPunct="1"/>
            <a:r>
              <a:rPr lang="en-US" altLang="en-US" b="1"/>
              <a:t>&lt;/tr&gt;</a:t>
            </a:r>
          </a:p>
          <a:p>
            <a:pPr eaLnBrk="1" hangingPunct="1"/>
            <a:endParaRPr lang="en-US" altLang="en-US" b="1"/>
          </a:p>
          <a:p>
            <a:pPr eaLnBrk="1" hangingPunct="1"/>
            <a:r>
              <a:rPr lang="en-US" altLang="en-US" b="1"/>
              <a:t>&lt;tr&gt;</a:t>
            </a:r>
          </a:p>
          <a:p>
            <a:pPr eaLnBrk="1" hangingPunct="1"/>
            <a:r>
              <a:rPr lang="en-US" altLang="en-US" b="1"/>
              <a:t>&lt;td align=“right”&gt; 2 &lt;/td&gt;</a:t>
            </a:r>
          </a:p>
          <a:p>
            <a:pPr eaLnBrk="1" hangingPunct="1"/>
            <a:r>
              <a:rPr lang="en-US" altLang="en-US" b="1"/>
              <a:t>&lt;td&gt; pqr &lt;/td&gt;</a:t>
            </a:r>
          </a:p>
          <a:p>
            <a:pPr eaLnBrk="1" hangingPunct="1"/>
            <a:r>
              <a:rPr lang="en-US" altLang="en-US" b="1"/>
              <a:t>&lt;/tr&gt;</a:t>
            </a:r>
          </a:p>
          <a:p>
            <a:pPr eaLnBrk="1" hangingPunct="1"/>
            <a:r>
              <a:rPr lang="en-US" altLang="en-US" b="1"/>
              <a:t>&lt;/table&gt;</a:t>
            </a:r>
          </a:p>
        </p:txBody>
      </p:sp>
      <p:pic>
        <p:nvPicPr>
          <p:cNvPr id="35843" name="Picture 3"/>
          <p:cNvPicPr>
            <a:picLocks noChangeAspect="1" noChangeArrowheads="1"/>
          </p:cNvPicPr>
          <p:nvPr/>
        </p:nvPicPr>
        <p:blipFill>
          <a:blip r:embed="rId2"/>
          <a:srcRect l="52344" t="52083" r="32031" b="26042"/>
          <a:stretch>
            <a:fillRect/>
          </a:stretch>
        </p:blipFill>
        <p:spPr bwMode="auto">
          <a:xfrm>
            <a:off x="6096000" y="1981200"/>
            <a:ext cx="2819400" cy="2400300"/>
          </a:xfrm>
          <a:prstGeom prst="rect">
            <a:avLst/>
          </a:prstGeom>
          <a:noFill/>
          <a:ln w="9525">
            <a:noFill/>
            <a:miter lim="800000"/>
            <a:headEnd/>
            <a:tailEnd/>
          </a:ln>
        </p:spPr>
      </p:pic>
      <p:sp>
        <p:nvSpPr>
          <p:cNvPr id="35844" name="Slide Number Placeholder 3"/>
          <p:cNvSpPr>
            <a:spLocks noGrp="1"/>
          </p:cNvSpPr>
          <p:nvPr>
            <p:ph type="sldNum" sz="quarter" idx="12"/>
          </p:nvPr>
        </p:nvSpPr>
        <p:spPr bwMode="auto">
          <a:noFill/>
          <a:ln>
            <a:miter lim="800000"/>
            <a:headEnd/>
            <a:tailEnd/>
          </a:ln>
        </p:spPr>
        <p:txBody>
          <a:bodyPr/>
          <a:lstStyle/>
          <a:p>
            <a:fld id="{D797A895-A547-44A4-A0B7-250BA9A40ED0}" type="slidenum">
              <a:rPr lang="en-US" altLang="en-US"/>
              <a:pPr/>
              <a:t>32</a:t>
            </a:fld>
            <a:endParaRPr lang="en-US"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2"/>
          </p:nvPr>
        </p:nvSpPr>
        <p:spPr bwMode="auto">
          <a:noFill/>
          <a:ln>
            <a:miter lim="800000"/>
            <a:headEnd/>
            <a:tailEnd/>
          </a:ln>
        </p:spPr>
        <p:txBody>
          <a:bodyPr/>
          <a:lstStyle/>
          <a:p>
            <a:fld id="{348291AE-59C3-4365-9152-8FCAEDA72449}" type="slidenum">
              <a:rPr lang="en-US" altLang="en-US"/>
              <a:pPr/>
              <a:t>33</a:t>
            </a:fld>
            <a:endParaRPr lang="en-US" altLang="en-US"/>
          </a:p>
        </p:txBody>
      </p:sp>
      <p:sp>
        <p:nvSpPr>
          <p:cNvPr id="36867" name="Rectangle 6"/>
          <p:cNvSpPr>
            <a:spLocks noChangeArrowheads="1"/>
          </p:cNvSpPr>
          <p:nvPr/>
        </p:nvSpPr>
        <p:spPr bwMode="auto">
          <a:xfrm>
            <a:off x="304800" y="1219200"/>
            <a:ext cx="4572000" cy="4760913"/>
          </a:xfrm>
          <a:prstGeom prst="rect">
            <a:avLst/>
          </a:prstGeom>
          <a:noFill/>
          <a:ln w="9525">
            <a:noFill/>
            <a:miter lim="800000"/>
            <a:headEnd/>
            <a:tailEnd/>
          </a:ln>
        </p:spPr>
        <p:txBody>
          <a:bodyPr>
            <a:spAutoFit/>
          </a:bodyPr>
          <a:lstStyle/>
          <a:p>
            <a:pPr eaLnBrk="1" hangingPunct="1"/>
            <a:r>
              <a:rPr lang="en-US" altLang="en-US" b="1"/>
              <a:t>&lt;table border="1"&gt;</a:t>
            </a:r>
          </a:p>
          <a:p>
            <a:pPr eaLnBrk="1" hangingPunct="1"/>
            <a:r>
              <a:rPr lang="en-US" altLang="en-US" b="1"/>
              <a:t>  &lt;tr&gt;</a:t>
            </a:r>
          </a:p>
          <a:p>
            <a:pPr eaLnBrk="1" hangingPunct="1"/>
            <a:r>
              <a:rPr lang="en-US" altLang="en-US" b="1"/>
              <a:t>    &lt;th&gt;Month&lt;/th&gt;</a:t>
            </a:r>
          </a:p>
          <a:p>
            <a:pPr eaLnBrk="1" hangingPunct="1"/>
            <a:r>
              <a:rPr lang="en-US" altLang="en-US" b="1"/>
              <a:t>    &lt;th&gt;Savings&lt;/th&gt;</a:t>
            </a:r>
          </a:p>
          <a:p>
            <a:pPr eaLnBrk="1" hangingPunct="1"/>
            <a:r>
              <a:rPr lang="en-US" altLang="en-US" b="1"/>
              <a:t>  &lt;/tr&gt;</a:t>
            </a:r>
          </a:p>
          <a:p>
            <a:pPr eaLnBrk="1" hangingPunct="1"/>
            <a:r>
              <a:rPr lang="en-US" altLang="en-US" b="1"/>
              <a:t>  &lt;tr&gt;</a:t>
            </a:r>
          </a:p>
          <a:p>
            <a:pPr eaLnBrk="1" hangingPunct="1"/>
            <a:r>
              <a:rPr lang="en-US" altLang="en-US" b="1"/>
              <a:t>    &lt;td&gt;January&lt;/td&gt;</a:t>
            </a:r>
          </a:p>
          <a:p>
            <a:pPr eaLnBrk="1" hangingPunct="1"/>
            <a:r>
              <a:rPr lang="en-US" altLang="en-US" b="1"/>
              <a:t>    &lt;td&gt;$100&lt;/td&gt;</a:t>
            </a:r>
          </a:p>
          <a:p>
            <a:pPr eaLnBrk="1" hangingPunct="1"/>
            <a:r>
              <a:rPr lang="en-US" altLang="en-US" b="1"/>
              <a:t>  &lt;/tr&gt;</a:t>
            </a:r>
          </a:p>
          <a:p>
            <a:pPr eaLnBrk="1" hangingPunct="1"/>
            <a:r>
              <a:rPr lang="en-US" altLang="en-US" b="1"/>
              <a:t>  &lt;tr&gt;</a:t>
            </a:r>
          </a:p>
          <a:p>
            <a:pPr eaLnBrk="1" hangingPunct="1"/>
            <a:r>
              <a:rPr lang="en-US" altLang="en-US" b="1"/>
              <a:t>    &lt;td&gt;February&lt;/td&gt;</a:t>
            </a:r>
          </a:p>
          <a:p>
            <a:pPr eaLnBrk="1" hangingPunct="1"/>
            <a:r>
              <a:rPr lang="en-US" altLang="en-US" b="1"/>
              <a:t>    &lt;td&gt;$100&lt;/td&gt;</a:t>
            </a:r>
          </a:p>
          <a:p>
            <a:pPr eaLnBrk="1" hangingPunct="1"/>
            <a:r>
              <a:rPr lang="en-US" altLang="en-US" b="1"/>
              <a:t>  &lt;/tr&gt;</a:t>
            </a:r>
          </a:p>
          <a:p>
            <a:pPr eaLnBrk="1" hangingPunct="1"/>
            <a:r>
              <a:rPr lang="en-US" altLang="en-US" b="1"/>
              <a:t>  &lt;tr&gt;</a:t>
            </a:r>
          </a:p>
          <a:p>
            <a:pPr eaLnBrk="1" hangingPunct="1"/>
            <a:r>
              <a:rPr lang="en-US" altLang="en-US" b="1"/>
              <a:t>    &lt;td colspan="2"&gt;Sum: $180&lt;/td&gt;</a:t>
            </a:r>
          </a:p>
          <a:p>
            <a:pPr eaLnBrk="1" hangingPunct="1"/>
            <a:r>
              <a:rPr lang="en-US" altLang="en-US" b="1"/>
              <a:t>  &lt;/tr&gt;</a:t>
            </a:r>
          </a:p>
          <a:p>
            <a:pPr eaLnBrk="1" hangingPunct="1"/>
            <a:r>
              <a:rPr lang="en-US" altLang="en-US" b="1"/>
              <a:t>&lt;/table&gt;</a:t>
            </a:r>
          </a:p>
        </p:txBody>
      </p:sp>
      <p:pic>
        <p:nvPicPr>
          <p:cNvPr id="36868" name="Picture 7"/>
          <p:cNvPicPr>
            <a:picLocks noChangeAspect="1" noChangeArrowheads="1"/>
          </p:cNvPicPr>
          <p:nvPr/>
        </p:nvPicPr>
        <p:blipFill>
          <a:blip r:embed="rId2"/>
          <a:srcRect l="48438" t="26042" r="32813" b="53125"/>
          <a:stretch>
            <a:fillRect/>
          </a:stretch>
        </p:blipFill>
        <p:spPr bwMode="auto">
          <a:xfrm>
            <a:off x="5486400" y="3124200"/>
            <a:ext cx="3200400" cy="2667000"/>
          </a:xfrm>
          <a:prstGeom prst="rect">
            <a:avLst/>
          </a:prstGeom>
          <a:noFill/>
          <a:ln w="9525">
            <a:noFill/>
            <a:miter lim="800000"/>
            <a:headEnd/>
            <a:tailEnd/>
          </a:ln>
        </p:spPr>
      </p:pic>
      <p:sp>
        <p:nvSpPr>
          <p:cNvPr id="36869" name="Rectangle 8"/>
          <p:cNvSpPr>
            <a:spLocks noChangeArrowheads="1"/>
          </p:cNvSpPr>
          <p:nvPr/>
        </p:nvSpPr>
        <p:spPr bwMode="auto">
          <a:xfrm>
            <a:off x="533400" y="304800"/>
            <a:ext cx="8153400" cy="762000"/>
          </a:xfrm>
          <a:prstGeom prst="rect">
            <a:avLst/>
          </a:prstGeom>
          <a:solidFill>
            <a:schemeClr val="bg2"/>
          </a:solidFill>
          <a:ln w="9525">
            <a:solidFill>
              <a:schemeClr val="tx1"/>
            </a:solidFill>
            <a:miter lim="800000"/>
            <a:headEnd/>
            <a:tailEnd/>
          </a:ln>
        </p:spPr>
        <p:txBody>
          <a:bodyPr wrap="none" anchor="ctr"/>
          <a:lstStyle/>
          <a:p>
            <a:pPr algn="ctr" eaLnBrk="1" hangingPunct="1"/>
            <a:r>
              <a:rPr lang="en-US" altLang="en-US" sz="2800">
                <a:solidFill>
                  <a:srgbClr val="0000FF"/>
                </a:solidFill>
              </a:rPr>
              <a:t>Example for colspan attribute of td tag</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fontAlgn="auto" hangingPunct="1">
              <a:spcAft>
                <a:spcPts val="0"/>
              </a:spcAft>
              <a:defRPr/>
            </a:pPr>
            <a:r>
              <a:rPr lang="en-US" sz="1800">
                <a:solidFill>
                  <a:srgbClr val="0000FF"/>
                </a:solidFill>
              </a:rPr>
              <a:t>Lists</a:t>
            </a:r>
          </a:p>
        </p:txBody>
      </p:sp>
      <p:graphicFrame>
        <p:nvGraphicFramePr>
          <p:cNvPr id="47183" name="Group 79"/>
          <p:cNvGraphicFramePr>
            <a:graphicFrameLocks noGrp="1"/>
          </p:cNvGraphicFramePr>
          <p:nvPr>
            <p:ph type="tbl" idx="1"/>
          </p:nvPr>
        </p:nvGraphicFramePr>
        <p:xfrm>
          <a:off x="457200" y="1219200"/>
          <a:ext cx="8229600" cy="4610367"/>
        </p:xfrm>
        <a:graphic>
          <a:graphicData uri="http://schemas.openxmlformats.org/drawingml/2006/table">
            <a:tbl>
              <a:tblPr/>
              <a:tblGrid>
                <a:gridCol w="2057400">
                  <a:extLst>
                    <a:ext uri="{9D8B030D-6E8A-4147-A177-3AD203B41FA5}">
                      <a16:colId xmlns:a16="http://schemas.microsoft.com/office/drawing/2014/main" xmlns="" val="20000"/>
                    </a:ext>
                  </a:extLst>
                </a:gridCol>
                <a:gridCol w="2057400">
                  <a:extLst>
                    <a:ext uri="{9D8B030D-6E8A-4147-A177-3AD203B41FA5}">
                      <a16:colId xmlns:a16="http://schemas.microsoft.com/office/drawing/2014/main" xmlns="" val="20001"/>
                    </a:ext>
                  </a:extLst>
                </a:gridCol>
                <a:gridCol w="2057400">
                  <a:extLst>
                    <a:ext uri="{9D8B030D-6E8A-4147-A177-3AD203B41FA5}">
                      <a16:colId xmlns:a16="http://schemas.microsoft.com/office/drawing/2014/main" xmlns="" val="20002"/>
                    </a:ext>
                  </a:extLst>
                </a:gridCol>
                <a:gridCol w="2057400">
                  <a:extLst>
                    <a:ext uri="{9D8B030D-6E8A-4147-A177-3AD203B41FA5}">
                      <a16:colId xmlns:a16="http://schemas.microsoft.com/office/drawing/2014/main" xmlns="" val="20003"/>
                    </a:ext>
                  </a:extLst>
                </a:gridCol>
              </a:tblGrid>
              <a:tr h="546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Opening Tag</a:t>
                      </a:r>
                      <a:endParaRPr kumimoji="0" lang="en-US" sz="1800" b="0" i="0" u="none" strike="noStrike" cap="none" normalizeH="0" baseline="0" dirty="0">
                        <a:ln>
                          <a:noFill/>
                        </a:ln>
                        <a:solidFill>
                          <a:schemeClr val="tx1"/>
                        </a:solidFill>
                        <a:effectLst/>
                        <a:latin typeface="Times New Roman" pitchFamily="18"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Closing Tag</a:t>
                      </a:r>
                      <a:endParaRPr kumimoji="0" lang="en-US" sz="1800" b="0" i="0" u="none" strike="noStrike" cap="none" normalizeH="0" baseline="0">
                        <a:ln>
                          <a:noFill/>
                        </a:ln>
                        <a:solidFill>
                          <a:schemeClr val="tx1"/>
                        </a:solidFill>
                        <a:effectLst/>
                        <a:latin typeface="Times New Roman" pitchFamily="18"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Attribute</a:t>
                      </a:r>
                      <a:endParaRPr kumimoji="0" lang="en-US" sz="1800" b="0" i="0" u="none" strike="noStrike" cap="none" normalizeH="0" baseline="0">
                        <a:ln>
                          <a:noFill/>
                        </a:ln>
                        <a:solidFill>
                          <a:schemeClr val="tx1"/>
                        </a:solidFill>
                        <a:effectLst/>
                        <a:latin typeface="Times New Roman" pitchFamily="18"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Description</a:t>
                      </a:r>
                      <a:endParaRPr kumimoji="0" lang="en-US" sz="1800" b="0" i="0" u="none" strike="noStrike" cap="none" normalizeH="0" baseline="0">
                        <a:ln>
                          <a:noFill/>
                        </a:ln>
                        <a:solidFill>
                          <a:schemeClr val="tx1"/>
                        </a:solidFill>
                        <a:effectLst/>
                        <a:latin typeface="Times New Roman" pitchFamily="18"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238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&lt;OL&gt;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&lt;/OL&gt;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399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Type=“1 or a/A or i/I “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Defines order type</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9142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Start= “integer number”</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Specifies starting number/alphabet /roman number</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238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&lt;UL&gt;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&lt;/UL&gt;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399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Type=“square or circle or disk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Defines bullets type</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222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&lt;LI&gt;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&lt;/LI&gt;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List Item</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37933" name="Slide Number Placeholder 3"/>
          <p:cNvSpPr>
            <a:spLocks noGrp="1"/>
          </p:cNvSpPr>
          <p:nvPr>
            <p:ph type="sldNum" sz="quarter" idx="12"/>
          </p:nvPr>
        </p:nvSpPr>
        <p:spPr bwMode="auto">
          <a:noFill/>
          <a:ln>
            <a:miter lim="800000"/>
            <a:headEnd/>
            <a:tailEnd/>
          </a:ln>
        </p:spPr>
        <p:txBody>
          <a:bodyPr/>
          <a:lstStyle/>
          <a:p>
            <a:fld id="{0DE94828-830D-4E39-A892-ABDAAC1E0677}" type="slidenum">
              <a:rPr lang="en-US" altLang="en-US"/>
              <a:pPr/>
              <a:t>34</a:t>
            </a:fld>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pPr eaLnBrk="1" hangingPunct="1">
              <a:defRPr/>
            </a:pPr>
            <a:r>
              <a:rPr lang="en-US" dirty="0"/>
              <a:t>Examples for &lt;UL&gt; &lt;OL&gt; &lt;DL&gt;</a:t>
            </a:r>
          </a:p>
        </p:txBody>
      </p:sp>
      <p:sp>
        <p:nvSpPr>
          <p:cNvPr id="4" name="Rectangle 3"/>
          <p:cNvSpPr/>
          <p:nvPr/>
        </p:nvSpPr>
        <p:spPr>
          <a:xfrm>
            <a:off x="381000" y="838200"/>
            <a:ext cx="8229600" cy="1477963"/>
          </a:xfrm>
          <a:prstGeom prst="rect">
            <a:avLst/>
          </a:prstGeom>
          <a:solidFill>
            <a:schemeClr val="bg1">
              <a:lumMod val="65000"/>
            </a:schemeClr>
          </a:solidFill>
          <a:ln cmpd="dbl">
            <a:solidFill>
              <a:schemeClr val="accent2">
                <a:lumMod val="75000"/>
              </a:schemeClr>
            </a:solidFill>
          </a:ln>
        </p:spPr>
        <p:txBody>
          <a:bodyPr>
            <a:spAutoFit/>
          </a:bodyPr>
          <a:lstStyle/>
          <a:p>
            <a:pPr eaLnBrk="1" hangingPunct="1">
              <a:defRPr/>
            </a:pPr>
            <a:r>
              <a:rPr lang="it-IT" dirty="0">
                <a:latin typeface="Arial" charset="0"/>
              </a:rPr>
              <a:t>&lt;caption&gt; List &lt;/caption&gt;</a:t>
            </a:r>
          </a:p>
          <a:p>
            <a:pPr eaLnBrk="1" hangingPunct="1">
              <a:defRPr/>
            </a:pPr>
            <a:r>
              <a:rPr lang="it-IT" dirty="0">
                <a:latin typeface="Arial" charset="0"/>
              </a:rPr>
              <a:t>&lt;UL&gt;</a:t>
            </a:r>
          </a:p>
          <a:p>
            <a:pPr eaLnBrk="1" hangingPunct="1">
              <a:defRPr/>
            </a:pPr>
            <a:r>
              <a:rPr lang="it-IT" dirty="0">
                <a:latin typeface="Arial" charset="0"/>
              </a:rPr>
              <a:t>&lt;LI&gt;Unordered information. </a:t>
            </a:r>
          </a:p>
          <a:p>
            <a:pPr eaLnBrk="1" hangingPunct="1">
              <a:defRPr/>
            </a:pPr>
            <a:r>
              <a:rPr lang="it-IT" dirty="0">
                <a:latin typeface="Arial" charset="0"/>
              </a:rPr>
              <a:t>&lt;LI&gt;Ordered information. </a:t>
            </a:r>
          </a:p>
          <a:p>
            <a:pPr eaLnBrk="1" hangingPunct="1">
              <a:defRPr/>
            </a:pPr>
            <a:r>
              <a:rPr lang="it-IT" dirty="0">
                <a:latin typeface="Arial" charset="0"/>
              </a:rPr>
              <a:t>&lt;LI&gt;Definitions. </a:t>
            </a:r>
            <a:endParaRPr lang="en-US" dirty="0">
              <a:latin typeface="Arial" charset="0"/>
            </a:endParaRPr>
          </a:p>
        </p:txBody>
      </p:sp>
      <p:pic>
        <p:nvPicPr>
          <p:cNvPr id="38916" name="Picture 2"/>
          <p:cNvPicPr>
            <a:picLocks noGrp="1" noChangeAspect="1" noChangeArrowheads="1"/>
          </p:cNvPicPr>
          <p:nvPr>
            <p:ph type="tbl" idx="1"/>
          </p:nvPr>
        </p:nvPicPr>
        <p:blipFill>
          <a:blip r:embed="rId2"/>
          <a:srcRect l="24051" t="73338" r="56628" b="13528"/>
          <a:stretch>
            <a:fillRect/>
          </a:stretch>
        </p:blipFill>
        <p:spPr>
          <a:xfrm>
            <a:off x="4876800" y="914400"/>
            <a:ext cx="2590800" cy="1371600"/>
          </a:xfrm>
        </p:spPr>
      </p:pic>
      <p:pic>
        <p:nvPicPr>
          <p:cNvPr id="38917" name="Picture 3"/>
          <p:cNvPicPr>
            <a:picLocks noChangeAspect="1" noChangeArrowheads="1"/>
          </p:cNvPicPr>
          <p:nvPr/>
        </p:nvPicPr>
        <p:blipFill>
          <a:blip r:embed="rId3"/>
          <a:srcRect l="21875" t="73958" r="26176" b="14583"/>
          <a:stretch>
            <a:fillRect/>
          </a:stretch>
        </p:blipFill>
        <p:spPr bwMode="auto">
          <a:xfrm>
            <a:off x="1939925" y="5486400"/>
            <a:ext cx="7204075" cy="1371600"/>
          </a:xfrm>
          <a:prstGeom prst="rect">
            <a:avLst/>
          </a:prstGeom>
          <a:noFill/>
          <a:ln w="9525">
            <a:noFill/>
            <a:miter lim="800000"/>
            <a:headEnd/>
            <a:tailEnd/>
          </a:ln>
        </p:spPr>
      </p:pic>
      <p:sp>
        <p:nvSpPr>
          <p:cNvPr id="38918" name="TextBox 6"/>
          <p:cNvSpPr txBox="1">
            <a:spLocks noChangeArrowheads="1"/>
          </p:cNvSpPr>
          <p:nvPr/>
        </p:nvSpPr>
        <p:spPr bwMode="auto">
          <a:xfrm>
            <a:off x="1905000" y="4119563"/>
            <a:ext cx="7239000" cy="2738437"/>
          </a:xfrm>
          <a:prstGeom prst="rect">
            <a:avLst/>
          </a:prstGeom>
          <a:noFill/>
          <a:ln w="9525" cmpd="thickThin">
            <a:solidFill>
              <a:srgbClr val="0070C0"/>
            </a:solidFill>
            <a:miter lim="800000"/>
            <a:headEnd/>
            <a:tailEnd/>
          </a:ln>
        </p:spPr>
        <p:txBody>
          <a:bodyPr>
            <a:spAutoFit/>
          </a:bodyPr>
          <a:lstStyle/>
          <a:p>
            <a:pPr eaLnBrk="1" hangingPunct="1"/>
            <a:r>
              <a:rPr lang="en-US" altLang="en-US" sz="1400" b="1"/>
              <a:t>&lt;DL&gt;</a:t>
            </a:r>
          </a:p>
          <a:p>
            <a:pPr eaLnBrk="1" hangingPunct="1"/>
            <a:r>
              <a:rPr lang="en-US" altLang="en-US" sz="1400" b="1"/>
              <a:t>&lt;DT&gt;&lt;STRONG&gt;Lower cost&lt;/STRONG&gt;</a:t>
            </a:r>
          </a:p>
          <a:p>
            <a:pPr eaLnBrk="1" hangingPunct="1"/>
            <a:r>
              <a:rPr lang="en-US" altLang="en-US" sz="1400" b="1"/>
              <a:t>&lt;DD&gt;The new version of this product costs significantly less than the</a:t>
            </a:r>
          </a:p>
          <a:p>
            <a:pPr eaLnBrk="1" hangingPunct="1"/>
            <a:r>
              <a:rPr lang="en-US" altLang="en-US" sz="1400" b="1"/>
              <a:t>previous one!</a:t>
            </a:r>
          </a:p>
          <a:p>
            <a:pPr eaLnBrk="1" hangingPunct="1"/>
            <a:r>
              <a:rPr lang="en-US" altLang="en-US" sz="1400" b="1"/>
              <a:t>&lt;DT&gt;&lt;STRONG&gt;Easier to use&lt;/STRONG&gt;</a:t>
            </a:r>
          </a:p>
          <a:p>
            <a:pPr eaLnBrk="1" hangingPunct="1"/>
            <a:r>
              <a:rPr lang="en-US" altLang="en-US" sz="1400" b="1"/>
              <a:t>&lt;DD&gt;We've changed the product so that it's much easier to use!</a:t>
            </a:r>
          </a:p>
          <a:p>
            <a:pPr eaLnBrk="1" hangingPunct="1"/>
            <a:r>
              <a:rPr lang="en-US" altLang="en-US" sz="1400" b="1"/>
              <a:t>&lt;/DL&gt;</a:t>
            </a:r>
          </a:p>
          <a:p>
            <a:pPr eaLnBrk="1" hangingPunct="1"/>
            <a:endParaRPr lang="en-US" altLang="en-US" sz="1400" b="1"/>
          </a:p>
          <a:p>
            <a:pPr eaLnBrk="1" hangingPunct="1"/>
            <a:endParaRPr lang="en-US" altLang="en-US" sz="1400" b="1"/>
          </a:p>
          <a:p>
            <a:pPr eaLnBrk="1" hangingPunct="1"/>
            <a:endParaRPr lang="en-US" altLang="en-US" sz="1400" b="1"/>
          </a:p>
          <a:p>
            <a:pPr eaLnBrk="1" hangingPunct="1"/>
            <a:endParaRPr lang="en-US" altLang="en-US" sz="1400" b="1"/>
          </a:p>
          <a:p>
            <a:pPr eaLnBrk="1" hangingPunct="1"/>
            <a:endParaRPr lang="en-US" altLang="en-US"/>
          </a:p>
        </p:txBody>
      </p:sp>
      <p:sp>
        <p:nvSpPr>
          <p:cNvPr id="9" name="Rectangle 8"/>
          <p:cNvSpPr/>
          <p:nvPr/>
        </p:nvSpPr>
        <p:spPr>
          <a:xfrm>
            <a:off x="381000" y="2274888"/>
            <a:ext cx="8305800" cy="1878012"/>
          </a:xfrm>
          <a:prstGeom prst="rect">
            <a:avLst/>
          </a:prstGeom>
          <a:solidFill>
            <a:schemeClr val="accent6">
              <a:lumMod val="40000"/>
              <a:lumOff val="60000"/>
            </a:schemeClr>
          </a:solidFill>
        </p:spPr>
        <p:txBody>
          <a:bodyPr>
            <a:spAutoFit/>
          </a:bodyPr>
          <a:lstStyle/>
          <a:p>
            <a:pPr eaLnBrk="1" hangingPunct="1">
              <a:defRPr/>
            </a:pPr>
            <a:r>
              <a:rPr lang="en-US" dirty="0">
                <a:latin typeface="Arial" charset="0"/>
              </a:rPr>
              <a:t>&lt;</a:t>
            </a:r>
            <a:r>
              <a:rPr lang="en-US" sz="1400" b="1" dirty="0">
                <a:latin typeface="Arial" charset="0"/>
              </a:rPr>
              <a:t>OL&gt; </a:t>
            </a:r>
          </a:p>
          <a:p>
            <a:pPr eaLnBrk="1" hangingPunct="1">
              <a:defRPr/>
            </a:pPr>
            <a:r>
              <a:rPr lang="en-US" sz="1400" b="1" dirty="0">
                <a:latin typeface="Arial" charset="0"/>
              </a:rPr>
              <a:t>        &lt;LI&gt; ... Level one, number one...</a:t>
            </a:r>
          </a:p>
          <a:p>
            <a:pPr eaLnBrk="1" hangingPunct="1">
              <a:defRPr/>
            </a:pPr>
            <a:r>
              <a:rPr lang="en-US" sz="1400" b="1" dirty="0">
                <a:latin typeface="Arial" charset="0"/>
              </a:rPr>
              <a:t>        &lt;LI&gt; ... Level one, number two...</a:t>
            </a:r>
          </a:p>
          <a:p>
            <a:pPr eaLnBrk="1" hangingPunct="1">
              <a:defRPr/>
            </a:pPr>
            <a:r>
              <a:rPr lang="en-US" sz="1400" b="1" dirty="0">
                <a:latin typeface="Arial" charset="0"/>
              </a:rPr>
              <a:t>        &lt;OL start="1" type="a"&gt; </a:t>
            </a:r>
          </a:p>
          <a:p>
            <a:pPr eaLnBrk="1" hangingPunct="1">
              <a:defRPr/>
            </a:pPr>
            <a:r>
              <a:rPr lang="en-US" sz="1400" b="1" dirty="0">
                <a:latin typeface="Arial" charset="0"/>
              </a:rPr>
              <a:t>           &lt;LI&gt; ... Level two, number one...</a:t>
            </a:r>
          </a:p>
          <a:p>
            <a:pPr eaLnBrk="1" hangingPunct="1">
              <a:defRPr/>
            </a:pPr>
            <a:r>
              <a:rPr lang="en-US" sz="1400" b="1" dirty="0">
                <a:latin typeface="Arial" charset="0"/>
              </a:rPr>
              <a:t>        &lt;/OL&gt; </a:t>
            </a:r>
          </a:p>
          <a:p>
            <a:pPr eaLnBrk="1" hangingPunct="1">
              <a:defRPr/>
            </a:pPr>
            <a:r>
              <a:rPr lang="en-US" sz="1400" b="1" dirty="0">
                <a:latin typeface="Arial" charset="0"/>
              </a:rPr>
              <a:t>        &lt;LI&gt; ... Level one, number three...</a:t>
            </a:r>
          </a:p>
          <a:p>
            <a:pPr eaLnBrk="1" hangingPunct="1">
              <a:defRPr/>
            </a:pPr>
            <a:r>
              <a:rPr lang="en-US" sz="1400" b="1" dirty="0">
                <a:latin typeface="Arial" charset="0"/>
              </a:rPr>
              <a:t>     &lt;/OL&gt; </a:t>
            </a:r>
          </a:p>
        </p:txBody>
      </p:sp>
      <p:pic>
        <p:nvPicPr>
          <p:cNvPr id="38920" name="Picture 4"/>
          <p:cNvPicPr>
            <a:picLocks noChangeAspect="1" noChangeArrowheads="1"/>
          </p:cNvPicPr>
          <p:nvPr/>
        </p:nvPicPr>
        <p:blipFill>
          <a:blip r:embed="rId4"/>
          <a:srcRect l="43748" t="58334" r="29688" b="30208"/>
          <a:stretch>
            <a:fillRect/>
          </a:stretch>
        </p:blipFill>
        <p:spPr bwMode="auto">
          <a:xfrm>
            <a:off x="4191000" y="2438400"/>
            <a:ext cx="4038600" cy="1600200"/>
          </a:xfrm>
          <a:prstGeom prst="rect">
            <a:avLst/>
          </a:prstGeom>
          <a:noFill/>
          <a:ln w="9525">
            <a:noFill/>
            <a:miter lim="800000"/>
            <a:headEnd/>
            <a:tailEnd/>
          </a:ln>
        </p:spPr>
      </p:pic>
      <p:sp>
        <p:nvSpPr>
          <p:cNvPr id="38921" name="Slide Number Placeholder 9"/>
          <p:cNvSpPr>
            <a:spLocks noGrp="1"/>
          </p:cNvSpPr>
          <p:nvPr>
            <p:ph type="sldNum" sz="quarter" idx="12"/>
          </p:nvPr>
        </p:nvSpPr>
        <p:spPr bwMode="auto">
          <a:noFill/>
          <a:ln>
            <a:miter lim="800000"/>
            <a:headEnd/>
            <a:tailEnd/>
          </a:ln>
        </p:spPr>
        <p:txBody>
          <a:bodyPr/>
          <a:lstStyle/>
          <a:p>
            <a:fld id="{F3CEFAEE-8CCE-4D31-B741-AC9034A44DD3}" type="slidenum">
              <a:rPr lang="en-US" altLang="en-US"/>
              <a:pPr/>
              <a:t>35</a:t>
            </a:fld>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pPr eaLnBrk="1" fontAlgn="auto" hangingPunct="1">
              <a:spcAft>
                <a:spcPts val="0"/>
              </a:spcAft>
              <a:defRPr/>
            </a:pPr>
            <a:r>
              <a:rPr lang="en-US"/>
              <a:t> 										</a:t>
            </a:r>
          </a:p>
        </p:txBody>
      </p:sp>
      <p:sp>
        <p:nvSpPr>
          <p:cNvPr id="39939" name="Rectangle 3"/>
          <p:cNvSpPr>
            <a:spLocks noChangeArrowheads="1"/>
          </p:cNvSpPr>
          <p:nvPr/>
        </p:nvSpPr>
        <p:spPr bwMode="auto">
          <a:xfrm>
            <a:off x="2209800" y="2794000"/>
            <a:ext cx="5715000" cy="1016000"/>
          </a:xfrm>
          <a:prstGeom prst="rect">
            <a:avLst/>
          </a:prstGeom>
          <a:noFill/>
          <a:ln w="9525">
            <a:noFill/>
            <a:miter lim="800000"/>
            <a:headEnd/>
            <a:tailEnd/>
          </a:ln>
        </p:spPr>
        <p:txBody>
          <a:bodyPr>
            <a:spAutoFit/>
          </a:bodyPr>
          <a:lstStyle/>
          <a:p>
            <a:pPr eaLnBrk="1" hangingPunct="1"/>
            <a:r>
              <a:rPr lang="en-US" altLang="en-US" sz="6000">
                <a:solidFill>
                  <a:srgbClr val="0000FF"/>
                </a:solidFill>
              </a:rPr>
              <a:t>HTML forms</a:t>
            </a:r>
            <a:endParaRPr lang="en-US" altLang="en-US" sz="6000"/>
          </a:p>
        </p:txBody>
      </p:sp>
      <p:sp>
        <p:nvSpPr>
          <p:cNvPr id="39940" name="Slide Number Placeholder 3"/>
          <p:cNvSpPr>
            <a:spLocks noGrp="1"/>
          </p:cNvSpPr>
          <p:nvPr>
            <p:ph type="sldNum" sz="quarter" idx="12"/>
          </p:nvPr>
        </p:nvSpPr>
        <p:spPr bwMode="auto">
          <a:noFill/>
          <a:ln>
            <a:miter lim="800000"/>
            <a:headEnd/>
            <a:tailEnd/>
          </a:ln>
        </p:spPr>
        <p:txBody>
          <a:bodyPr/>
          <a:lstStyle/>
          <a:p>
            <a:fld id="{36EEB31B-1381-4308-9C45-9FAFC2DB7569}" type="slidenum">
              <a:rPr lang="en-US" altLang="en-US"/>
              <a:pPr/>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457200" y="1219200"/>
            <a:ext cx="8229600" cy="5334000"/>
          </a:xfrm>
        </p:spPr>
        <p:txBody>
          <a:bodyPr/>
          <a:lstStyle/>
          <a:p>
            <a:pPr eaLnBrk="1" hangingPunct="1">
              <a:lnSpc>
                <a:spcPct val="90000"/>
              </a:lnSpc>
            </a:pPr>
            <a:r>
              <a:rPr lang="en-US" altLang="en-US" sz="2800" smtClean="0">
                <a:solidFill>
                  <a:schemeClr val="accent2"/>
                </a:solidFill>
                <a:latin typeface="Trebuchet MS" pitchFamily="34" charset="0"/>
              </a:rPr>
              <a:t>&lt;form&gt; :-</a:t>
            </a:r>
            <a:r>
              <a:rPr lang="en-US" altLang="en-US" sz="2800" smtClean="0"/>
              <a:t> another kind of HTML tag</a:t>
            </a:r>
          </a:p>
          <a:p>
            <a:pPr eaLnBrk="1" hangingPunct="1">
              <a:lnSpc>
                <a:spcPct val="90000"/>
              </a:lnSpc>
            </a:pPr>
            <a:r>
              <a:rPr lang="en-US" altLang="en-US" sz="2800" smtClean="0"/>
              <a:t>used to create GUIs on Web pages</a:t>
            </a:r>
          </a:p>
          <a:p>
            <a:pPr lvl="1" eaLnBrk="1" hangingPunct="1">
              <a:lnSpc>
                <a:spcPct val="90000"/>
              </a:lnSpc>
            </a:pPr>
            <a:r>
              <a:rPr lang="en-US" altLang="en-US" sz="2400" i="1" u="sng" smtClean="0"/>
              <a:t>Purpose: to ask the user for information</a:t>
            </a:r>
          </a:p>
          <a:p>
            <a:pPr lvl="1" eaLnBrk="1" hangingPunct="1">
              <a:lnSpc>
                <a:spcPct val="90000"/>
              </a:lnSpc>
            </a:pPr>
            <a:r>
              <a:rPr lang="en-US" altLang="en-US" sz="2400" smtClean="0"/>
              <a:t>The information is then sent back to the server</a:t>
            </a:r>
          </a:p>
          <a:p>
            <a:pPr lvl="1" eaLnBrk="1" hangingPunct="1">
              <a:lnSpc>
                <a:spcPct val="90000"/>
              </a:lnSpc>
              <a:buFont typeface="Verdana" pitchFamily="34" charset="0"/>
              <a:buNone/>
            </a:pPr>
            <a:endParaRPr lang="en-US" altLang="en-US" sz="2400" smtClean="0"/>
          </a:p>
          <a:p>
            <a:pPr lvl="1" eaLnBrk="1" hangingPunct="1">
              <a:lnSpc>
                <a:spcPct val="90000"/>
              </a:lnSpc>
            </a:pPr>
            <a:endParaRPr lang="en-US" altLang="en-US" sz="2400" smtClean="0"/>
          </a:p>
          <a:p>
            <a:pPr eaLnBrk="1" hangingPunct="1">
              <a:lnSpc>
                <a:spcPct val="90000"/>
              </a:lnSpc>
            </a:pPr>
            <a:r>
              <a:rPr lang="en-US" altLang="en-US" sz="2800" smtClean="0"/>
              <a:t>Area that can contain </a:t>
            </a:r>
            <a:r>
              <a:rPr lang="en-US" altLang="en-US" sz="2800" smtClean="0">
                <a:solidFill>
                  <a:schemeClr val="tx2"/>
                </a:solidFill>
              </a:rPr>
              <a:t>form elements</a:t>
            </a:r>
          </a:p>
          <a:p>
            <a:pPr lvl="1" eaLnBrk="1" hangingPunct="1">
              <a:lnSpc>
                <a:spcPct val="90000"/>
              </a:lnSpc>
            </a:pPr>
            <a:r>
              <a:rPr lang="en-US" altLang="en-US" sz="2400" smtClean="0"/>
              <a:t>syntax </a:t>
            </a:r>
            <a:r>
              <a:rPr lang="en-US" altLang="en-US" sz="2400" b="1" smtClean="0">
                <a:solidFill>
                  <a:srgbClr val="0000FF"/>
                </a:solidFill>
                <a:latin typeface="Trebuchet MS" pitchFamily="34" charset="0"/>
              </a:rPr>
              <a:t>&lt;form </a:t>
            </a:r>
            <a:r>
              <a:rPr lang="en-US" altLang="en-US" sz="2400" b="1" i="1" smtClean="0">
                <a:solidFill>
                  <a:srgbClr val="0000FF"/>
                </a:solidFill>
              </a:rPr>
              <a:t>parameters</a:t>
            </a:r>
            <a:r>
              <a:rPr lang="en-US" altLang="en-US" sz="2400" b="1" smtClean="0">
                <a:solidFill>
                  <a:srgbClr val="0000FF"/>
                </a:solidFill>
                <a:latin typeface="Trebuchet MS" pitchFamily="34" charset="0"/>
              </a:rPr>
              <a:t>&gt;</a:t>
            </a:r>
            <a:r>
              <a:rPr lang="en-US" altLang="en-US" sz="2400" b="1" smtClean="0">
                <a:solidFill>
                  <a:srgbClr val="0000FF"/>
                </a:solidFill>
              </a:rPr>
              <a:t> </a:t>
            </a:r>
            <a:r>
              <a:rPr lang="en-US" altLang="en-US" sz="2400" b="1" i="1" smtClean="0">
                <a:solidFill>
                  <a:srgbClr val="0000FF"/>
                </a:solidFill>
              </a:rPr>
              <a:t>...form elements...</a:t>
            </a:r>
            <a:r>
              <a:rPr lang="en-US" altLang="en-US" sz="2400" b="1" smtClean="0">
                <a:solidFill>
                  <a:srgbClr val="0000FF"/>
                </a:solidFill>
              </a:rPr>
              <a:t> </a:t>
            </a:r>
            <a:r>
              <a:rPr lang="en-US" altLang="en-US" sz="2400" b="1" smtClean="0">
                <a:solidFill>
                  <a:srgbClr val="0000FF"/>
                </a:solidFill>
                <a:latin typeface="Trebuchet MS" pitchFamily="34" charset="0"/>
              </a:rPr>
              <a:t>&lt;/form&gt;</a:t>
            </a:r>
          </a:p>
          <a:p>
            <a:pPr lvl="1" eaLnBrk="1" hangingPunct="1">
              <a:lnSpc>
                <a:spcPct val="90000"/>
              </a:lnSpc>
            </a:pPr>
            <a:r>
              <a:rPr lang="en-US" altLang="en-US" sz="2400" smtClean="0"/>
              <a:t>Form’s </a:t>
            </a:r>
            <a:r>
              <a:rPr lang="en-US" altLang="en-US" sz="2400" b="1" i="1" smtClean="0">
                <a:solidFill>
                  <a:srgbClr val="0000FF"/>
                </a:solidFill>
              </a:rPr>
              <a:t>parameters</a:t>
            </a:r>
            <a:r>
              <a:rPr lang="en-US" altLang="en-US" sz="2400" smtClean="0">
                <a:solidFill>
                  <a:schemeClr val="accent2"/>
                </a:solidFill>
              </a:rPr>
              <a:t> </a:t>
            </a:r>
            <a:r>
              <a:rPr lang="en-US" altLang="en-US" sz="2400" smtClean="0"/>
              <a:t>tell JavaScript how to send the information to the server</a:t>
            </a:r>
          </a:p>
          <a:p>
            <a:pPr lvl="1" eaLnBrk="1" hangingPunct="1">
              <a:lnSpc>
                <a:spcPct val="90000"/>
              </a:lnSpc>
            </a:pPr>
            <a:endParaRPr lang="en-US" altLang="en-US" sz="2400" b="1" smtClean="0">
              <a:solidFill>
                <a:schemeClr val="accent2"/>
              </a:solidFill>
              <a:latin typeface="Trebuchet MS" pitchFamily="34" charset="0"/>
            </a:endParaRPr>
          </a:p>
        </p:txBody>
      </p:sp>
      <p:sp>
        <p:nvSpPr>
          <p:cNvPr id="29698" name="Rectangle 2"/>
          <p:cNvSpPr>
            <a:spLocks noGrp="1" noChangeArrowheads="1"/>
          </p:cNvSpPr>
          <p:nvPr>
            <p:ph type="title"/>
          </p:nvPr>
        </p:nvSpPr>
        <p:spPr>
          <a:xfrm>
            <a:off x="457200" y="0"/>
            <a:ext cx="8229600" cy="685800"/>
          </a:xfrm>
        </p:spPr>
        <p:txBody>
          <a:bodyPr/>
          <a:lstStyle/>
          <a:p>
            <a:pPr eaLnBrk="1" fontAlgn="auto" hangingPunct="1">
              <a:spcAft>
                <a:spcPts val="0"/>
              </a:spcAft>
              <a:defRPr/>
            </a:pPr>
            <a:r>
              <a:rPr lang="en-US" sz="3200">
                <a:solidFill>
                  <a:srgbClr val="0000FF"/>
                </a:solidFill>
              </a:rPr>
              <a:t>HTML forms</a:t>
            </a:r>
          </a:p>
        </p:txBody>
      </p:sp>
      <p:sp>
        <p:nvSpPr>
          <p:cNvPr id="40964" name="Slide Number Placeholder 3"/>
          <p:cNvSpPr>
            <a:spLocks noGrp="1"/>
          </p:cNvSpPr>
          <p:nvPr>
            <p:ph type="sldNum" sz="quarter" idx="12"/>
          </p:nvPr>
        </p:nvSpPr>
        <p:spPr bwMode="auto">
          <a:noFill/>
          <a:ln>
            <a:miter lim="800000"/>
            <a:headEnd/>
            <a:tailEnd/>
          </a:ln>
        </p:spPr>
        <p:txBody>
          <a:bodyPr/>
          <a:lstStyle/>
          <a:p>
            <a:fld id="{1551295E-70CE-4B17-A724-3DDC5BC7E568}" type="slidenum">
              <a:rPr lang="en-US" altLang="en-US"/>
              <a:pPr/>
              <a:t>37</a:t>
            </a:fld>
            <a:endParaRPr lang="en-US"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0" y="3810000"/>
            <a:ext cx="9144000" cy="2895600"/>
          </a:xfrm>
        </p:spPr>
        <p:txBody>
          <a:bodyPr/>
          <a:lstStyle/>
          <a:p>
            <a:pPr lvl="1" eaLnBrk="1" hangingPunct="1"/>
            <a:endParaRPr lang="en-US" altLang="en-US" smtClean="0"/>
          </a:p>
          <a:p>
            <a:pPr eaLnBrk="1" hangingPunct="1">
              <a:lnSpc>
                <a:spcPct val="90000"/>
              </a:lnSpc>
              <a:buFont typeface="Wingdings 3" pitchFamily="18" charset="2"/>
              <a:buNone/>
            </a:pPr>
            <a:r>
              <a:rPr lang="en-US" altLang="en-US" sz="2800" smtClean="0"/>
              <a:t>Form elements: </a:t>
            </a:r>
          </a:p>
          <a:p>
            <a:pPr eaLnBrk="1" hangingPunct="1">
              <a:lnSpc>
                <a:spcPct val="90000"/>
              </a:lnSpc>
            </a:pPr>
            <a:r>
              <a:rPr lang="en-US" altLang="en-US" sz="2400" smtClean="0"/>
              <a:t>checkboxes, text fields, radio buttons, drop-down menus, etc</a:t>
            </a:r>
          </a:p>
          <a:p>
            <a:pPr eaLnBrk="1" hangingPunct="1">
              <a:lnSpc>
                <a:spcPct val="90000"/>
              </a:lnSpc>
            </a:pPr>
            <a:r>
              <a:rPr lang="en-US" altLang="en-US" sz="2400" smtClean="0"/>
              <a:t>Other kinds of HTML tags can be mixed in with the form elements</a:t>
            </a:r>
          </a:p>
          <a:p>
            <a:pPr eaLnBrk="1" hangingPunct="1">
              <a:lnSpc>
                <a:spcPct val="90000"/>
              </a:lnSpc>
            </a:pPr>
            <a:r>
              <a:rPr lang="en-US" altLang="en-US" smtClean="0"/>
              <a:t>Contains a </a:t>
            </a:r>
            <a:r>
              <a:rPr lang="en-US" altLang="en-US" smtClean="0">
                <a:solidFill>
                  <a:schemeClr val="accent2"/>
                </a:solidFill>
                <a:latin typeface="Trebuchet MS" pitchFamily="34" charset="0"/>
              </a:rPr>
              <a:t>Submit</a:t>
            </a:r>
            <a:r>
              <a:rPr lang="en-US" altLang="en-US" smtClean="0"/>
              <a:t> button to send the information in the form elements to the server</a:t>
            </a:r>
          </a:p>
          <a:p>
            <a:pPr eaLnBrk="1" hangingPunct="1"/>
            <a:endParaRPr lang="en-US" altLang="en-US" smtClean="0"/>
          </a:p>
          <a:p>
            <a:pPr lvl="1" eaLnBrk="1" hangingPunct="1"/>
            <a:endParaRPr lang="en-US" altLang="en-US" smtClean="0"/>
          </a:p>
        </p:txBody>
      </p:sp>
      <p:sp>
        <p:nvSpPr>
          <p:cNvPr id="30722" name="Rectangle 2"/>
          <p:cNvSpPr>
            <a:spLocks noGrp="1" noChangeArrowheads="1"/>
          </p:cNvSpPr>
          <p:nvPr>
            <p:ph type="title"/>
          </p:nvPr>
        </p:nvSpPr>
        <p:spPr>
          <a:xfrm>
            <a:off x="457200" y="0"/>
            <a:ext cx="8229600" cy="457200"/>
          </a:xfrm>
        </p:spPr>
        <p:txBody>
          <a:bodyPr>
            <a:normAutofit fontScale="90000"/>
          </a:bodyPr>
          <a:lstStyle/>
          <a:p>
            <a:pPr eaLnBrk="1" fontAlgn="auto" hangingPunct="1">
              <a:spcAft>
                <a:spcPts val="0"/>
              </a:spcAft>
              <a:defRPr/>
            </a:pPr>
            <a:r>
              <a:rPr lang="en-US" dirty="0"/>
              <a:t>Forms</a:t>
            </a:r>
          </a:p>
        </p:txBody>
      </p:sp>
      <p:sp>
        <p:nvSpPr>
          <p:cNvPr id="27" name="Rectangle 26"/>
          <p:cNvSpPr/>
          <p:nvPr/>
        </p:nvSpPr>
        <p:spPr>
          <a:xfrm>
            <a:off x="6629400" y="1066800"/>
            <a:ext cx="21336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SERVER</a:t>
            </a:r>
          </a:p>
        </p:txBody>
      </p:sp>
      <p:sp>
        <p:nvSpPr>
          <p:cNvPr id="31" name="Rectangle 30"/>
          <p:cNvSpPr/>
          <p:nvPr/>
        </p:nvSpPr>
        <p:spPr>
          <a:xfrm>
            <a:off x="990600" y="381000"/>
            <a:ext cx="3657600" cy="35814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dirty="0"/>
          </a:p>
        </p:txBody>
      </p:sp>
      <p:grpSp>
        <p:nvGrpSpPr>
          <p:cNvPr id="2" name="Group 29"/>
          <p:cNvGrpSpPr/>
          <p:nvPr/>
        </p:nvGrpSpPr>
        <p:grpSpPr>
          <a:xfrm>
            <a:off x="838200" y="533400"/>
            <a:ext cx="3657600" cy="3581400"/>
            <a:chOff x="609600" y="228600"/>
            <a:chExt cx="3657600" cy="3581400"/>
          </a:xfrm>
          <a:solidFill>
            <a:schemeClr val="bg1">
              <a:lumMod val="85000"/>
            </a:schemeClr>
          </a:solidFill>
        </p:grpSpPr>
        <p:sp>
          <p:nvSpPr>
            <p:cNvPr id="7" name="Rectangle 6"/>
            <p:cNvSpPr/>
            <p:nvPr/>
          </p:nvSpPr>
          <p:spPr>
            <a:xfrm>
              <a:off x="609600" y="228600"/>
              <a:ext cx="3657600" cy="3581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dirty="0"/>
            </a:p>
          </p:txBody>
        </p:sp>
        <p:sp>
          <p:nvSpPr>
            <p:cNvPr id="10" name="Oval 9"/>
            <p:cNvSpPr/>
            <p:nvPr/>
          </p:nvSpPr>
          <p:spPr>
            <a:xfrm>
              <a:off x="1828800" y="2057400"/>
              <a:ext cx="381000" cy="228600"/>
            </a:xfrm>
            <a:prstGeom prst="ellipse">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Oval 10"/>
            <p:cNvSpPr/>
            <p:nvPr/>
          </p:nvSpPr>
          <p:spPr>
            <a:xfrm>
              <a:off x="3200400" y="2057400"/>
              <a:ext cx="381000" cy="228600"/>
            </a:xfrm>
            <a:prstGeom prst="ellipse">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Rectangle 11"/>
            <p:cNvSpPr/>
            <p:nvPr/>
          </p:nvSpPr>
          <p:spPr>
            <a:xfrm>
              <a:off x="2286000" y="2362200"/>
              <a:ext cx="228600" cy="2286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Rectangle 12"/>
            <p:cNvSpPr/>
            <p:nvPr/>
          </p:nvSpPr>
          <p:spPr>
            <a:xfrm>
              <a:off x="2286000" y="2743200"/>
              <a:ext cx="228600" cy="2286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 name="Rectangle 13"/>
            <p:cNvSpPr/>
            <p:nvPr/>
          </p:nvSpPr>
          <p:spPr>
            <a:xfrm>
              <a:off x="2286000" y="3124200"/>
              <a:ext cx="228600" cy="2286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 name="Rectangle 14"/>
            <p:cNvSpPr/>
            <p:nvPr/>
          </p:nvSpPr>
          <p:spPr>
            <a:xfrm>
              <a:off x="2286000" y="3505200"/>
              <a:ext cx="228600" cy="2286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6" name="Rectangle 15"/>
            <p:cNvSpPr/>
            <p:nvPr/>
          </p:nvSpPr>
          <p:spPr>
            <a:xfrm>
              <a:off x="2286000" y="533400"/>
              <a:ext cx="1828800" cy="3810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ABC</a:t>
              </a:r>
            </a:p>
          </p:txBody>
        </p:sp>
        <p:sp>
          <p:nvSpPr>
            <p:cNvPr id="17" name="Rectangle 16"/>
            <p:cNvSpPr/>
            <p:nvPr/>
          </p:nvSpPr>
          <p:spPr>
            <a:xfrm>
              <a:off x="2362200" y="1143000"/>
              <a:ext cx="1676400" cy="7620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a:t>
              </a:r>
            </a:p>
            <a:p>
              <a:pPr algn="ctr" eaLnBrk="1" hangingPunct="1">
                <a:defRPr/>
              </a:pPr>
              <a:r>
                <a:rPr lang="en-US" dirty="0">
                  <a:solidFill>
                    <a:schemeClr val="tx1"/>
                  </a:solidFill>
                </a:rPr>
                <a:t>………………..</a:t>
              </a:r>
            </a:p>
            <a:p>
              <a:pPr algn="ctr" eaLnBrk="1" hangingPunct="1">
                <a:defRPr/>
              </a:pPr>
              <a:r>
                <a:rPr lang="en-US" dirty="0">
                  <a:solidFill>
                    <a:schemeClr val="tx1"/>
                  </a:solidFill>
                </a:rPr>
                <a:t>…………………</a:t>
              </a:r>
            </a:p>
          </p:txBody>
        </p:sp>
        <p:sp>
          <p:nvSpPr>
            <p:cNvPr id="18" name="TextBox 17"/>
            <p:cNvSpPr txBox="1"/>
            <p:nvPr/>
          </p:nvSpPr>
          <p:spPr>
            <a:xfrm>
              <a:off x="685800" y="609600"/>
              <a:ext cx="838200" cy="369332"/>
            </a:xfrm>
            <a:prstGeom prst="rect">
              <a:avLst/>
            </a:prstGeom>
            <a:grpFill/>
          </p:spPr>
          <p:txBody>
            <a:bodyPr>
              <a:spAutoFit/>
            </a:bodyPr>
            <a:lstStyle/>
            <a:p>
              <a:pPr eaLnBrk="1" hangingPunct="1">
                <a:defRPr/>
              </a:pPr>
              <a:r>
                <a:rPr lang="en-US" dirty="0">
                  <a:latin typeface="Arial" charset="0"/>
                </a:rPr>
                <a:t>Name</a:t>
              </a:r>
            </a:p>
          </p:txBody>
        </p:sp>
        <p:sp>
          <p:nvSpPr>
            <p:cNvPr id="19" name="TextBox 18"/>
            <p:cNvSpPr txBox="1"/>
            <p:nvPr/>
          </p:nvSpPr>
          <p:spPr>
            <a:xfrm>
              <a:off x="685800" y="1219200"/>
              <a:ext cx="1295400" cy="369332"/>
            </a:xfrm>
            <a:prstGeom prst="rect">
              <a:avLst/>
            </a:prstGeom>
            <a:grpFill/>
          </p:spPr>
          <p:txBody>
            <a:bodyPr>
              <a:spAutoFit/>
            </a:bodyPr>
            <a:lstStyle/>
            <a:p>
              <a:pPr eaLnBrk="1" hangingPunct="1">
                <a:defRPr/>
              </a:pPr>
              <a:r>
                <a:rPr lang="en-US" dirty="0">
                  <a:latin typeface="Arial" charset="0"/>
                </a:rPr>
                <a:t>Address</a:t>
              </a:r>
            </a:p>
          </p:txBody>
        </p:sp>
        <p:sp>
          <p:nvSpPr>
            <p:cNvPr id="20" name="TextBox 19"/>
            <p:cNvSpPr txBox="1"/>
            <p:nvPr/>
          </p:nvSpPr>
          <p:spPr>
            <a:xfrm>
              <a:off x="609600" y="2373868"/>
              <a:ext cx="1676400" cy="369332"/>
            </a:xfrm>
            <a:prstGeom prst="rect">
              <a:avLst/>
            </a:prstGeom>
            <a:grpFill/>
          </p:spPr>
          <p:txBody>
            <a:bodyPr>
              <a:spAutoFit/>
            </a:bodyPr>
            <a:lstStyle/>
            <a:p>
              <a:pPr eaLnBrk="1" hangingPunct="1">
                <a:defRPr/>
              </a:pPr>
              <a:r>
                <a:rPr lang="en-US" dirty="0">
                  <a:latin typeface="Arial" charset="0"/>
                </a:rPr>
                <a:t>Designing WP</a:t>
              </a:r>
            </a:p>
          </p:txBody>
        </p:sp>
        <p:sp>
          <p:nvSpPr>
            <p:cNvPr id="21" name="TextBox 20"/>
            <p:cNvSpPr txBox="1"/>
            <p:nvPr/>
          </p:nvSpPr>
          <p:spPr>
            <a:xfrm>
              <a:off x="838200" y="2667000"/>
              <a:ext cx="1219200" cy="369332"/>
            </a:xfrm>
            <a:prstGeom prst="rect">
              <a:avLst/>
            </a:prstGeom>
            <a:grpFill/>
          </p:spPr>
          <p:txBody>
            <a:bodyPr>
              <a:spAutoFit/>
            </a:bodyPr>
            <a:lstStyle/>
            <a:p>
              <a:pPr eaLnBrk="1" hangingPunct="1">
                <a:defRPr/>
              </a:pPr>
              <a:r>
                <a:rPr lang="en-US" dirty="0">
                  <a:latin typeface="Arial" charset="0"/>
                </a:rPr>
                <a:t>Writing</a:t>
              </a:r>
            </a:p>
          </p:txBody>
        </p:sp>
        <p:sp>
          <p:nvSpPr>
            <p:cNvPr id="22" name="TextBox 21"/>
            <p:cNvSpPr txBox="1"/>
            <p:nvPr/>
          </p:nvSpPr>
          <p:spPr>
            <a:xfrm>
              <a:off x="838200" y="3048000"/>
              <a:ext cx="1219200" cy="369332"/>
            </a:xfrm>
            <a:prstGeom prst="rect">
              <a:avLst/>
            </a:prstGeom>
            <a:grpFill/>
          </p:spPr>
          <p:txBody>
            <a:bodyPr>
              <a:spAutoFit/>
            </a:bodyPr>
            <a:lstStyle/>
            <a:p>
              <a:pPr eaLnBrk="1" hangingPunct="1">
                <a:defRPr/>
              </a:pPr>
              <a:r>
                <a:rPr lang="en-US" dirty="0">
                  <a:latin typeface="Arial" charset="0"/>
                </a:rPr>
                <a:t>Cycling</a:t>
              </a:r>
            </a:p>
          </p:txBody>
        </p:sp>
        <p:sp>
          <p:nvSpPr>
            <p:cNvPr id="23" name="TextBox 22"/>
            <p:cNvSpPr txBox="1"/>
            <p:nvPr/>
          </p:nvSpPr>
          <p:spPr>
            <a:xfrm>
              <a:off x="762000" y="3429000"/>
              <a:ext cx="1371600" cy="369332"/>
            </a:xfrm>
            <a:prstGeom prst="rect">
              <a:avLst/>
            </a:prstGeom>
            <a:grpFill/>
          </p:spPr>
          <p:txBody>
            <a:bodyPr>
              <a:spAutoFit/>
            </a:bodyPr>
            <a:lstStyle/>
            <a:p>
              <a:pPr eaLnBrk="1" hangingPunct="1">
                <a:defRPr/>
              </a:pPr>
              <a:r>
                <a:rPr lang="en-US" dirty="0">
                  <a:latin typeface="Arial" charset="0"/>
                </a:rPr>
                <a:t>Reading</a:t>
              </a:r>
            </a:p>
          </p:txBody>
        </p:sp>
        <p:sp>
          <p:nvSpPr>
            <p:cNvPr id="24" name="TextBox 23"/>
            <p:cNvSpPr txBox="1"/>
            <p:nvPr/>
          </p:nvSpPr>
          <p:spPr>
            <a:xfrm>
              <a:off x="609600" y="1981200"/>
              <a:ext cx="1143000" cy="369332"/>
            </a:xfrm>
            <a:prstGeom prst="rect">
              <a:avLst/>
            </a:prstGeom>
            <a:grpFill/>
          </p:spPr>
          <p:txBody>
            <a:bodyPr>
              <a:spAutoFit/>
            </a:bodyPr>
            <a:lstStyle/>
            <a:p>
              <a:pPr eaLnBrk="1" hangingPunct="1">
                <a:defRPr/>
              </a:pPr>
              <a:r>
                <a:rPr lang="en-US" dirty="0">
                  <a:latin typeface="Arial" charset="0"/>
                </a:rPr>
                <a:t>Gender</a:t>
              </a:r>
            </a:p>
          </p:txBody>
        </p:sp>
        <p:sp>
          <p:nvSpPr>
            <p:cNvPr id="25" name="TextBox 24"/>
            <p:cNvSpPr txBox="1"/>
            <p:nvPr/>
          </p:nvSpPr>
          <p:spPr>
            <a:xfrm>
              <a:off x="2286000" y="1992868"/>
              <a:ext cx="838200" cy="369332"/>
            </a:xfrm>
            <a:prstGeom prst="rect">
              <a:avLst/>
            </a:prstGeom>
            <a:grpFill/>
          </p:spPr>
          <p:txBody>
            <a:bodyPr>
              <a:spAutoFit/>
            </a:bodyPr>
            <a:lstStyle/>
            <a:p>
              <a:pPr eaLnBrk="1" hangingPunct="1">
                <a:defRPr/>
              </a:pPr>
              <a:r>
                <a:rPr lang="en-US" dirty="0">
                  <a:latin typeface="Arial" charset="0"/>
                </a:rPr>
                <a:t>M</a:t>
              </a:r>
            </a:p>
          </p:txBody>
        </p:sp>
        <p:sp>
          <p:nvSpPr>
            <p:cNvPr id="26" name="TextBox 25"/>
            <p:cNvSpPr txBox="1"/>
            <p:nvPr/>
          </p:nvSpPr>
          <p:spPr>
            <a:xfrm>
              <a:off x="3657600" y="1981200"/>
              <a:ext cx="457200" cy="369332"/>
            </a:xfrm>
            <a:prstGeom prst="rect">
              <a:avLst/>
            </a:prstGeom>
            <a:grpFill/>
          </p:spPr>
          <p:txBody>
            <a:bodyPr>
              <a:spAutoFit/>
            </a:bodyPr>
            <a:lstStyle/>
            <a:p>
              <a:pPr eaLnBrk="1" hangingPunct="1">
                <a:defRPr/>
              </a:pPr>
              <a:r>
                <a:rPr lang="en-US" dirty="0">
                  <a:latin typeface="Arial" charset="0"/>
                </a:rPr>
                <a:t>F</a:t>
              </a:r>
            </a:p>
          </p:txBody>
        </p:sp>
      </p:grpSp>
      <p:cxnSp>
        <p:nvCxnSpPr>
          <p:cNvPr id="40" name="Straight Arrow Connector 39"/>
          <p:cNvCxnSpPr>
            <a:endCxn id="27" idx="1"/>
          </p:cNvCxnSpPr>
          <p:nvPr/>
        </p:nvCxnSpPr>
        <p:spPr>
          <a:xfrm flipV="1">
            <a:off x="4495800" y="2057400"/>
            <a:ext cx="2133600" cy="1219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3048000" y="3124200"/>
            <a:ext cx="1447800" cy="381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SUBMIT</a:t>
            </a:r>
          </a:p>
        </p:txBody>
      </p:sp>
      <p:sp>
        <p:nvSpPr>
          <p:cNvPr id="41993" name="TextBox 42"/>
          <p:cNvSpPr txBox="1">
            <a:spLocks noChangeArrowheads="1"/>
          </p:cNvSpPr>
          <p:nvPr/>
        </p:nvSpPr>
        <p:spPr bwMode="auto">
          <a:xfrm>
            <a:off x="4724400" y="2057400"/>
            <a:ext cx="2133600" cy="646113"/>
          </a:xfrm>
          <a:prstGeom prst="rect">
            <a:avLst/>
          </a:prstGeom>
          <a:noFill/>
          <a:ln w="9525">
            <a:noFill/>
            <a:miter lim="800000"/>
            <a:headEnd/>
            <a:tailEnd/>
          </a:ln>
        </p:spPr>
        <p:txBody>
          <a:bodyPr>
            <a:spAutoFit/>
          </a:bodyPr>
          <a:lstStyle/>
          <a:p>
            <a:pPr eaLnBrk="1" hangingPunct="1"/>
            <a:r>
              <a:rPr lang="en-US" altLang="en-US"/>
              <a:t>Name,address, gender, interests</a:t>
            </a:r>
          </a:p>
        </p:txBody>
      </p:sp>
      <p:sp>
        <p:nvSpPr>
          <p:cNvPr id="41994" name="TextBox 45"/>
          <p:cNvSpPr txBox="1">
            <a:spLocks noChangeArrowheads="1"/>
          </p:cNvSpPr>
          <p:nvPr/>
        </p:nvSpPr>
        <p:spPr bwMode="auto">
          <a:xfrm>
            <a:off x="990600" y="609600"/>
            <a:ext cx="1676400" cy="369888"/>
          </a:xfrm>
          <a:prstGeom prst="rect">
            <a:avLst/>
          </a:prstGeom>
          <a:noFill/>
          <a:ln w="9525">
            <a:noFill/>
            <a:miter lim="800000"/>
            <a:headEnd/>
            <a:tailEnd/>
          </a:ln>
        </p:spPr>
        <p:txBody>
          <a:bodyPr>
            <a:spAutoFit/>
          </a:bodyPr>
          <a:lstStyle/>
          <a:p>
            <a:pPr eaLnBrk="1" hangingPunct="1"/>
            <a:r>
              <a:rPr lang="en-US" altLang="en-US" b="1"/>
              <a:t>FormPage1</a:t>
            </a:r>
          </a:p>
        </p:txBody>
      </p:sp>
      <p:cxnSp>
        <p:nvCxnSpPr>
          <p:cNvPr id="34" name="Straight Arrow Connector 33"/>
          <p:cNvCxnSpPr/>
          <p:nvPr/>
        </p:nvCxnSpPr>
        <p:spPr>
          <a:xfrm rot="10800000">
            <a:off x="4648200" y="1066800"/>
            <a:ext cx="19050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996" name="Slide Number Placeholder 29"/>
          <p:cNvSpPr>
            <a:spLocks noGrp="1"/>
          </p:cNvSpPr>
          <p:nvPr>
            <p:ph type="sldNum" sz="quarter" idx="12"/>
          </p:nvPr>
        </p:nvSpPr>
        <p:spPr bwMode="auto">
          <a:noFill/>
          <a:ln>
            <a:miter lim="800000"/>
            <a:headEnd/>
            <a:tailEnd/>
          </a:ln>
        </p:spPr>
        <p:txBody>
          <a:bodyPr/>
          <a:lstStyle/>
          <a:p>
            <a:fld id="{B469B0F6-E657-4939-8E96-BE79F2E102AB}" type="slidenum">
              <a:rPr lang="en-US" altLang="en-US"/>
              <a:pPr/>
              <a:t>38</a:t>
            </a:fld>
            <a:endParaRPr lang="en-U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0" y="1524000"/>
            <a:ext cx="9144000" cy="5105400"/>
          </a:xfrm>
        </p:spPr>
        <p:txBody>
          <a:bodyPr/>
          <a:lstStyle/>
          <a:p>
            <a:pPr eaLnBrk="1" hangingPunct="1">
              <a:lnSpc>
                <a:spcPct val="90000"/>
              </a:lnSpc>
            </a:pPr>
            <a:r>
              <a:rPr lang="en-US" altLang="en-US" sz="2800" smtClean="0">
                <a:solidFill>
                  <a:srgbClr val="0000FF"/>
                </a:solidFill>
                <a:latin typeface="Trebuchet MS" pitchFamily="34" charset="0"/>
              </a:rPr>
              <a:t>&lt;form </a:t>
            </a:r>
            <a:r>
              <a:rPr lang="en-US" altLang="en-US" sz="2800" b="1" i="1" smtClean="0">
                <a:solidFill>
                  <a:srgbClr val="0000FF"/>
                </a:solidFill>
              </a:rPr>
              <a:t>parameters</a:t>
            </a:r>
            <a:r>
              <a:rPr lang="en-US" altLang="en-US" sz="2800" smtClean="0">
                <a:solidFill>
                  <a:srgbClr val="0000FF"/>
                </a:solidFill>
                <a:latin typeface="Trebuchet MS" pitchFamily="34" charset="0"/>
              </a:rPr>
              <a:t>&gt; ... &lt;/form&gt;</a:t>
            </a:r>
            <a:r>
              <a:rPr lang="en-US" altLang="en-US" sz="2800" smtClean="0">
                <a:solidFill>
                  <a:srgbClr val="0000FF"/>
                </a:solidFill>
              </a:rPr>
              <a:t> </a:t>
            </a:r>
            <a:r>
              <a:rPr lang="en-US" altLang="en-US" sz="2800" smtClean="0"/>
              <a:t>tag encloses form elements and other HTML</a:t>
            </a:r>
          </a:p>
          <a:p>
            <a:pPr eaLnBrk="1" hangingPunct="1">
              <a:lnSpc>
                <a:spcPct val="90000"/>
              </a:lnSpc>
            </a:pPr>
            <a:endParaRPr lang="en-US" altLang="en-US" sz="2800" smtClean="0"/>
          </a:p>
          <a:p>
            <a:pPr eaLnBrk="1" hangingPunct="1">
              <a:lnSpc>
                <a:spcPct val="90000"/>
              </a:lnSpc>
            </a:pPr>
            <a:r>
              <a:rPr lang="en-US" altLang="en-US" sz="2800" smtClean="0"/>
              <a:t>The parameters to </a:t>
            </a:r>
            <a:r>
              <a:rPr lang="en-US" altLang="en-US" sz="2800" smtClean="0">
                <a:solidFill>
                  <a:schemeClr val="accent2"/>
                </a:solidFill>
                <a:latin typeface="Trebuchet MS" pitchFamily="34" charset="0"/>
              </a:rPr>
              <a:t>form</a:t>
            </a:r>
            <a:r>
              <a:rPr lang="en-US" altLang="en-US" sz="2800" smtClean="0"/>
              <a:t> tell what to do with the user input</a:t>
            </a:r>
          </a:p>
          <a:p>
            <a:pPr lvl="1" eaLnBrk="1" hangingPunct="1">
              <a:lnSpc>
                <a:spcPct val="90000"/>
              </a:lnSpc>
            </a:pPr>
            <a:r>
              <a:rPr lang="en-US" altLang="en-US" sz="2400" smtClean="0">
                <a:solidFill>
                  <a:srgbClr val="0000FF"/>
                </a:solidFill>
                <a:latin typeface="Trebuchet MS" pitchFamily="34" charset="0"/>
              </a:rPr>
              <a:t>action="</a:t>
            </a:r>
            <a:r>
              <a:rPr lang="en-US" altLang="en-US" sz="2400" b="1" i="1" smtClean="0">
                <a:solidFill>
                  <a:srgbClr val="0000FF"/>
                </a:solidFill>
              </a:rPr>
              <a:t>url</a:t>
            </a:r>
            <a:r>
              <a:rPr lang="en-US" altLang="en-US" sz="2400" smtClean="0">
                <a:solidFill>
                  <a:srgbClr val="0000FF"/>
                </a:solidFill>
              </a:rPr>
              <a:t>"	</a:t>
            </a:r>
            <a:r>
              <a:rPr lang="en-US" altLang="en-US" sz="2400" smtClean="0"/>
              <a:t>(required)</a:t>
            </a:r>
          </a:p>
          <a:p>
            <a:pPr lvl="2" eaLnBrk="1" hangingPunct="1">
              <a:lnSpc>
                <a:spcPct val="90000"/>
              </a:lnSpc>
            </a:pPr>
            <a:r>
              <a:rPr lang="en-US" altLang="en-US" sz="2400" smtClean="0"/>
              <a:t>Specifies where to send the data when the</a:t>
            </a:r>
            <a:r>
              <a:rPr lang="en-US" altLang="en-US" sz="2400" smtClean="0">
                <a:solidFill>
                  <a:schemeClr val="accent2"/>
                </a:solidFill>
              </a:rPr>
              <a:t>  </a:t>
            </a:r>
            <a:r>
              <a:rPr lang="en-US" altLang="en-US" sz="2400" smtClean="0">
                <a:solidFill>
                  <a:schemeClr val="accent2"/>
                </a:solidFill>
                <a:latin typeface="Trebuchet MS" pitchFamily="34" charset="0"/>
              </a:rPr>
              <a:t>Submit</a:t>
            </a:r>
            <a:r>
              <a:rPr lang="en-US" altLang="en-US" sz="2400" smtClean="0">
                <a:solidFill>
                  <a:schemeClr val="accent2"/>
                </a:solidFill>
              </a:rPr>
              <a:t> </a:t>
            </a:r>
            <a:r>
              <a:rPr lang="en-US" altLang="en-US" sz="2400" smtClean="0"/>
              <a:t>button is clicked</a:t>
            </a:r>
          </a:p>
          <a:p>
            <a:pPr lvl="2" eaLnBrk="1" hangingPunct="1">
              <a:lnSpc>
                <a:spcPct val="90000"/>
              </a:lnSpc>
            </a:pPr>
            <a:endParaRPr lang="en-US" altLang="en-US" sz="2000" smtClean="0"/>
          </a:p>
          <a:p>
            <a:pPr lvl="1" eaLnBrk="1" hangingPunct="1">
              <a:lnSpc>
                <a:spcPct val="90000"/>
              </a:lnSpc>
            </a:pPr>
            <a:r>
              <a:rPr lang="en-US" altLang="en-US" sz="2400" smtClean="0">
                <a:solidFill>
                  <a:srgbClr val="0000FF"/>
                </a:solidFill>
                <a:latin typeface="Trebuchet MS" pitchFamily="34" charset="0"/>
              </a:rPr>
              <a:t>method="get"</a:t>
            </a:r>
            <a:r>
              <a:rPr lang="en-US" altLang="en-US" sz="2400" smtClean="0">
                <a:solidFill>
                  <a:srgbClr val="0000FF"/>
                </a:solidFill>
              </a:rPr>
              <a:t>	</a:t>
            </a:r>
            <a:r>
              <a:rPr lang="en-US" altLang="en-US" sz="2400" smtClean="0"/>
              <a:t>(default)</a:t>
            </a:r>
          </a:p>
          <a:p>
            <a:pPr lvl="2" eaLnBrk="1" hangingPunct="1">
              <a:lnSpc>
                <a:spcPct val="90000"/>
              </a:lnSpc>
            </a:pPr>
            <a:r>
              <a:rPr lang="en-US" altLang="en-US" sz="2400" smtClean="0"/>
              <a:t>Form data is sent as a URL with</a:t>
            </a:r>
            <a:r>
              <a:rPr lang="en-US" altLang="en-US" sz="2400" smtClean="0">
                <a:solidFill>
                  <a:schemeClr val="accent2"/>
                </a:solidFill>
              </a:rPr>
              <a:t> </a:t>
            </a:r>
            <a:r>
              <a:rPr lang="en-US" altLang="en-US" sz="2400" smtClean="0">
                <a:solidFill>
                  <a:schemeClr val="accent2"/>
                </a:solidFill>
                <a:latin typeface="Trebuchet MS" pitchFamily="34" charset="0"/>
              </a:rPr>
              <a:t>?form_data</a:t>
            </a:r>
            <a:r>
              <a:rPr lang="en-US" altLang="en-US" sz="2400" smtClean="0">
                <a:solidFill>
                  <a:schemeClr val="accent2"/>
                </a:solidFill>
              </a:rPr>
              <a:t> </a:t>
            </a:r>
            <a:r>
              <a:rPr lang="en-US" altLang="en-US" sz="2400" smtClean="0"/>
              <a:t>info appended to the end</a:t>
            </a:r>
          </a:p>
          <a:p>
            <a:pPr lvl="2" eaLnBrk="1" hangingPunct="1">
              <a:lnSpc>
                <a:spcPct val="90000"/>
              </a:lnSpc>
            </a:pPr>
            <a:r>
              <a:rPr lang="en-US" altLang="en-US" sz="2400" smtClean="0"/>
              <a:t>Used if data is all ASCII and not more than 100 characters</a:t>
            </a:r>
          </a:p>
        </p:txBody>
      </p:sp>
      <p:sp>
        <p:nvSpPr>
          <p:cNvPr id="33794" name="Rectangle 2"/>
          <p:cNvSpPr>
            <a:spLocks noGrp="1" noChangeArrowheads="1"/>
          </p:cNvSpPr>
          <p:nvPr>
            <p:ph type="title"/>
          </p:nvPr>
        </p:nvSpPr>
        <p:spPr/>
        <p:txBody>
          <a:bodyPr/>
          <a:lstStyle/>
          <a:p>
            <a:pPr eaLnBrk="1" fontAlgn="auto" hangingPunct="1">
              <a:spcAft>
                <a:spcPts val="0"/>
              </a:spcAft>
              <a:defRPr/>
            </a:pPr>
            <a:r>
              <a:rPr lang="en-US" dirty="0"/>
              <a:t>The </a:t>
            </a:r>
            <a:r>
              <a:rPr lang="en-US" dirty="0">
                <a:solidFill>
                  <a:schemeClr val="tx1"/>
                </a:solidFill>
                <a:latin typeface="Trebuchet MS" pitchFamily="34" charset="0"/>
              </a:rPr>
              <a:t>&lt;form&gt;</a:t>
            </a:r>
            <a:r>
              <a:rPr lang="en-US" dirty="0"/>
              <a:t> tag</a:t>
            </a:r>
          </a:p>
        </p:txBody>
      </p:sp>
      <p:sp>
        <p:nvSpPr>
          <p:cNvPr id="43012" name="Slide Number Placeholder 3"/>
          <p:cNvSpPr>
            <a:spLocks noGrp="1"/>
          </p:cNvSpPr>
          <p:nvPr>
            <p:ph type="sldNum" sz="quarter" idx="12"/>
          </p:nvPr>
        </p:nvSpPr>
        <p:spPr bwMode="auto">
          <a:noFill/>
          <a:ln>
            <a:miter lim="800000"/>
            <a:headEnd/>
            <a:tailEnd/>
          </a:ln>
        </p:spPr>
        <p:txBody>
          <a:bodyPr/>
          <a:lstStyle/>
          <a:p>
            <a:fld id="{0C3EC407-3527-49A5-B540-BF9C2826B1E3}" type="slidenum">
              <a:rPr lang="en-US" altLang="en-US"/>
              <a:pPr/>
              <a:t>39</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382000" cy="6477000"/>
          </a:xfrm>
        </p:spPr>
        <p:txBody>
          <a:bodyPr/>
          <a:lstStyle/>
          <a:p>
            <a:pPr>
              <a:buFont typeface="Wingdings" pitchFamily="2" charset="2"/>
              <a:buChar char="Ø"/>
            </a:pPr>
            <a:r>
              <a:rPr lang="en-US" sz="2400" b="1" dirty="0" smtClean="0"/>
              <a:t>UNIT V</a:t>
            </a:r>
            <a:endParaRPr lang="en-US" sz="2400" dirty="0" smtClean="0"/>
          </a:p>
          <a:p>
            <a:pPr>
              <a:buNone/>
            </a:pPr>
            <a:r>
              <a:rPr lang="en-US" sz="2400" dirty="0" smtClean="0"/>
              <a:t>    Introduction to JSP: The Problem with </a:t>
            </a:r>
            <a:r>
              <a:rPr lang="en-US" sz="2400" dirty="0" err="1" smtClean="0"/>
              <a:t>Servelet</a:t>
            </a:r>
            <a:r>
              <a:rPr lang="en-US" sz="2400" dirty="0" smtClean="0"/>
              <a:t>. The Anatomy of a JSP Page, JSP Processing: JSP Application Design with MVC.</a:t>
            </a:r>
          </a:p>
          <a:p>
            <a:pPr>
              <a:buNone/>
            </a:pPr>
            <a:r>
              <a:rPr lang="en-US" sz="2400" dirty="0" smtClean="0"/>
              <a:t>    JSP Application Development: Generating Dynamic Content, Using Scripting Elements Implicit JSP Objects. </a:t>
            </a:r>
          </a:p>
          <a:p>
            <a:pPr>
              <a:buFont typeface="Wingdings" pitchFamily="2" charset="2"/>
              <a:buChar char="Ø"/>
            </a:pPr>
            <a:r>
              <a:rPr lang="en-US" sz="2400" b="1" dirty="0" smtClean="0"/>
              <a:t>UNIT VI</a:t>
            </a:r>
            <a:endParaRPr lang="en-US" sz="2400" dirty="0" smtClean="0"/>
          </a:p>
          <a:p>
            <a:pPr>
              <a:buNone/>
            </a:pPr>
            <a:r>
              <a:rPr lang="en-US" sz="2400" dirty="0" smtClean="0"/>
              <a:t>    Database Access: Database Programming using JDBC, Metadata manipulations through JDBC, Importance of </a:t>
            </a:r>
            <a:r>
              <a:rPr lang="en-US" sz="2400" b="1" dirty="0" err="1" smtClean="0"/>
              <a:t>PreparedStatement</a:t>
            </a:r>
            <a:r>
              <a:rPr lang="en-US" sz="2400" dirty="0" smtClean="0"/>
              <a:t> and </a:t>
            </a:r>
            <a:r>
              <a:rPr lang="en-US" sz="2400" b="1" dirty="0" err="1" smtClean="0"/>
              <a:t>CallableStatement</a:t>
            </a:r>
            <a:r>
              <a:rPr lang="en-US" sz="2400" dirty="0" smtClean="0"/>
              <a:t>, Studying j</a:t>
            </a:r>
            <a:r>
              <a:rPr lang="en-US" sz="2400" b="1" dirty="0" smtClean="0"/>
              <a:t>avax.sql</a:t>
            </a:r>
            <a:r>
              <a:rPr lang="en-US" sz="2400" dirty="0" smtClean="0"/>
              <a:t>. package, Accessing a Database from a JSP Page, performing the CRUD operations using  JDBC API , importance of a  framework usage in a java based web application development, introduction to Struts framework, struts application flow , sample application development using Struts API, Importance of </a:t>
            </a:r>
            <a:r>
              <a:rPr lang="en-US" sz="2400" b="1" dirty="0" smtClean="0"/>
              <a:t>from bean</a:t>
            </a:r>
            <a:r>
              <a:rPr lang="en-US" sz="2400" dirty="0" smtClean="0"/>
              <a:t>, </a:t>
            </a:r>
            <a:r>
              <a:rPr lang="en-US" sz="2400" b="1" dirty="0" smtClean="0"/>
              <a:t>action</a:t>
            </a:r>
            <a:r>
              <a:rPr lang="en-US" sz="2400" dirty="0" smtClean="0"/>
              <a:t> and </a:t>
            </a:r>
            <a:r>
              <a:rPr lang="en-US" sz="2400" b="1" dirty="0" smtClean="0"/>
              <a:t>struts-config.xml</a:t>
            </a:r>
            <a:r>
              <a:rPr lang="en-US" sz="2400" dirty="0" smtClean="0"/>
              <a:t> in a struts application.</a:t>
            </a:r>
          </a:p>
          <a:p>
            <a:pPr>
              <a:buFont typeface="Wingdings" pitchFamily="2" charset="2"/>
              <a:buChar char="Ø"/>
            </a:pPr>
            <a:r>
              <a:rPr lang="en-US" sz="2400" dirty="0" smtClean="0"/>
              <a:t> </a:t>
            </a:r>
          </a:p>
          <a:p>
            <a:endParaRPr lang="en-US" dirty="0"/>
          </a:p>
        </p:txBody>
      </p:sp>
      <p:sp>
        <p:nvSpPr>
          <p:cNvPr id="4" name="Slide Number Placeholder 3"/>
          <p:cNvSpPr>
            <a:spLocks noGrp="1"/>
          </p:cNvSpPr>
          <p:nvPr>
            <p:ph type="sldNum" sz="quarter" idx="12"/>
          </p:nvPr>
        </p:nvSpPr>
        <p:spPr/>
        <p:txBody>
          <a:bodyPr/>
          <a:lstStyle/>
          <a:p>
            <a:fld id="{3FAA63FA-4E9E-4889-848B-E419094EA38B}" type="slidenum">
              <a:rPr lang="en-US" altLang="en-US" smtClean="0"/>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p:txBody>
          <a:bodyPr/>
          <a:lstStyle/>
          <a:p>
            <a:pPr lvl="1" eaLnBrk="1" hangingPunct="1"/>
            <a:r>
              <a:rPr lang="en-US" altLang="en-US" smtClean="0">
                <a:solidFill>
                  <a:srgbClr val="0000FF"/>
                </a:solidFill>
                <a:latin typeface="Trebuchet MS" pitchFamily="34" charset="0"/>
              </a:rPr>
              <a:t>method="post"</a:t>
            </a:r>
          </a:p>
          <a:p>
            <a:pPr lvl="2" eaLnBrk="1" hangingPunct="1"/>
            <a:r>
              <a:rPr lang="en-US" altLang="en-US" smtClean="0"/>
              <a:t>Form data is sent in the body of the URL request</a:t>
            </a:r>
          </a:p>
          <a:p>
            <a:pPr lvl="2" eaLnBrk="1" hangingPunct="1"/>
            <a:r>
              <a:rPr lang="en-US" altLang="en-US" smtClean="0"/>
              <a:t>Cannot be bookmarked by most browsers</a:t>
            </a:r>
          </a:p>
          <a:p>
            <a:pPr lvl="2" eaLnBrk="1" hangingPunct="1"/>
            <a:endParaRPr lang="en-US" altLang="en-US" smtClean="0"/>
          </a:p>
          <a:p>
            <a:pPr lvl="1" eaLnBrk="1" hangingPunct="1"/>
            <a:r>
              <a:rPr lang="en-US" altLang="en-US" smtClean="0">
                <a:solidFill>
                  <a:srgbClr val="0000FF"/>
                </a:solidFill>
                <a:latin typeface="Trebuchet MS" pitchFamily="34" charset="0"/>
              </a:rPr>
              <a:t>target="</a:t>
            </a:r>
            <a:r>
              <a:rPr lang="en-US" altLang="en-US" b="1" i="1" smtClean="0">
                <a:solidFill>
                  <a:srgbClr val="0000FF"/>
                </a:solidFill>
              </a:rPr>
              <a:t>target</a:t>
            </a:r>
            <a:r>
              <a:rPr lang="en-US" altLang="en-US" smtClean="0">
                <a:solidFill>
                  <a:srgbClr val="0000FF"/>
                </a:solidFill>
                <a:latin typeface="Trebuchet MS" pitchFamily="34" charset="0"/>
              </a:rPr>
              <a:t>"</a:t>
            </a:r>
          </a:p>
          <a:p>
            <a:pPr lvl="2" eaLnBrk="1" hangingPunct="1"/>
            <a:r>
              <a:rPr lang="en-US" altLang="en-US" smtClean="0"/>
              <a:t>Tells where to open the page sent as a result of the request</a:t>
            </a:r>
          </a:p>
          <a:p>
            <a:pPr lvl="2" eaLnBrk="1" hangingPunct="1"/>
            <a:r>
              <a:rPr lang="en-US" altLang="en-US" b="1" i="1" smtClean="0">
                <a:solidFill>
                  <a:srgbClr val="0000FF"/>
                </a:solidFill>
              </a:rPr>
              <a:t>target</a:t>
            </a:r>
            <a:r>
              <a:rPr lang="en-US" altLang="en-US" b="1" smtClean="0">
                <a:solidFill>
                  <a:srgbClr val="0000FF"/>
                </a:solidFill>
              </a:rPr>
              <a:t>=</a:t>
            </a:r>
            <a:r>
              <a:rPr lang="en-US" altLang="en-US" smtClean="0">
                <a:solidFill>
                  <a:srgbClr val="0000FF"/>
                </a:solidFill>
              </a:rPr>
              <a:t> </a:t>
            </a:r>
            <a:r>
              <a:rPr lang="en-US" altLang="en-US" smtClean="0">
                <a:solidFill>
                  <a:srgbClr val="0000FF"/>
                </a:solidFill>
                <a:latin typeface="Trebuchet MS" pitchFamily="34" charset="0"/>
              </a:rPr>
              <a:t>_blank</a:t>
            </a:r>
            <a:r>
              <a:rPr lang="en-US" altLang="en-US" smtClean="0">
                <a:solidFill>
                  <a:srgbClr val="0000FF"/>
                </a:solidFill>
              </a:rPr>
              <a:t> </a:t>
            </a:r>
            <a:r>
              <a:rPr lang="en-US" altLang="en-US" smtClean="0"/>
              <a:t>means open in a new window</a:t>
            </a:r>
          </a:p>
          <a:p>
            <a:pPr lvl="2" eaLnBrk="1" hangingPunct="1"/>
            <a:r>
              <a:rPr lang="en-US" altLang="en-US" b="1" i="1" smtClean="0">
                <a:solidFill>
                  <a:srgbClr val="0000FF"/>
                </a:solidFill>
              </a:rPr>
              <a:t>target</a:t>
            </a:r>
            <a:r>
              <a:rPr lang="en-US" altLang="en-US" b="1" smtClean="0">
                <a:solidFill>
                  <a:srgbClr val="0000FF"/>
                </a:solidFill>
              </a:rPr>
              <a:t>=</a:t>
            </a:r>
            <a:r>
              <a:rPr lang="en-US" altLang="en-US" smtClean="0">
                <a:solidFill>
                  <a:srgbClr val="0000FF"/>
                </a:solidFill>
              </a:rPr>
              <a:t> </a:t>
            </a:r>
            <a:r>
              <a:rPr lang="en-US" altLang="en-US" smtClean="0">
                <a:solidFill>
                  <a:srgbClr val="0000FF"/>
                </a:solidFill>
                <a:latin typeface="Trebuchet MS" pitchFamily="34" charset="0"/>
              </a:rPr>
              <a:t>_top</a:t>
            </a:r>
            <a:r>
              <a:rPr lang="en-US" altLang="en-US" smtClean="0">
                <a:solidFill>
                  <a:srgbClr val="0000FF"/>
                </a:solidFill>
              </a:rPr>
              <a:t> </a:t>
            </a:r>
            <a:r>
              <a:rPr lang="en-US" altLang="en-US" smtClean="0"/>
              <a:t>means use the same window</a:t>
            </a:r>
          </a:p>
          <a:p>
            <a:pPr lvl="2" eaLnBrk="1" hangingPunct="1"/>
            <a:r>
              <a:rPr lang="en-US" altLang="en-US" b="1" i="1" smtClean="0">
                <a:solidFill>
                  <a:srgbClr val="0000FF"/>
                </a:solidFill>
              </a:rPr>
              <a:t>target</a:t>
            </a:r>
            <a:r>
              <a:rPr lang="en-US" altLang="en-US" b="1" smtClean="0">
                <a:solidFill>
                  <a:srgbClr val="0000FF"/>
                </a:solidFill>
              </a:rPr>
              <a:t>=</a:t>
            </a:r>
            <a:r>
              <a:rPr lang="en-US" altLang="en-US" smtClean="0">
                <a:solidFill>
                  <a:srgbClr val="0000FF"/>
                </a:solidFill>
              </a:rPr>
              <a:t> &lt;</a:t>
            </a:r>
            <a:r>
              <a:rPr lang="en-US" altLang="en-US" smtClean="0">
                <a:solidFill>
                  <a:srgbClr val="0000FF"/>
                </a:solidFill>
                <a:latin typeface="Trebuchet MS" pitchFamily="34" charset="0"/>
              </a:rPr>
              <a:t>framename&gt;</a:t>
            </a:r>
            <a:r>
              <a:rPr lang="en-US" altLang="en-US" smtClean="0">
                <a:solidFill>
                  <a:srgbClr val="0000FF"/>
                </a:solidFill>
              </a:rPr>
              <a:t> </a:t>
            </a:r>
            <a:r>
              <a:rPr lang="en-US" altLang="en-US" smtClean="0"/>
              <a:t>means use the same window</a:t>
            </a:r>
          </a:p>
        </p:txBody>
      </p:sp>
      <p:sp>
        <p:nvSpPr>
          <p:cNvPr id="34818" name="Rectangle 2"/>
          <p:cNvSpPr>
            <a:spLocks noGrp="1" noChangeArrowheads="1"/>
          </p:cNvSpPr>
          <p:nvPr>
            <p:ph type="title"/>
          </p:nvPr>
        </p:nvSpPr>
        <p:spPr/>
        <p:txBody>
          <a:bodyPr/>
          <a:lstStyle/>
          <a:p>
            <a:pPr eaLnBrk="1" fontAlgn="auto" hangingPunct="1">
              <a:spcAft>
                <a:spcPts val="0"/>
              </a:spcAft>
              <a:defRPr/>
            </a:pPr>
            <a:r>
              <a:rPr lang="en-US" dirty="0"/>
              <a:t>The </a:t>
            </a:r>
            <a:r>
              <a:rPr lang="en-US" dirty="0">
                <a:solidFill>
                  <a:schemeClr val="tx1"/>
                </a:solidFill>
                <a:latin typeface="Trebuchet MS" pitchFamily="34" charset="0"/>
              </a:rPr>
              <a:t>&lt;form&gt;</a:t>
            </a:r>
            <a:r>
              <a:rPr lang="en-US" dirty="0"/>
              <a:t> tag (Contd.)</a:t>
            </a:r>
          </a:p>
        </p:txBody>
      </p:sp>
      <p:sp>
        <p:nvSpPr>
          <p:cNvPr id="44036" name="Slide Number Placeholder 3"/>
          <p:cNvSpPr>
            <a:spLocks noGrp="1"/>
          </p:cNvSpPr>
          <p:nvPr>
            <p:ph type="sldNum" sz="quarter" idx="12"/>
          </p:nvPr>
        </p:nvSpPr>
        <p:spPr bwMode="auto">
          <a:noFill/>
          <a:ln>
            <a:miter lim="800000"/>
            <a:headEnd/>
            <a:tailEnd/>
          </a:ln>
        </p:spPr>
        <p:txBody>
          <a:bodyPr/>
          <a:lstStyle/>
          <a:p>
            <a:fld id="{9CAC7DA1-6A7C-4627-98AE-664EDD188021}" type="slidenum">
              <a:rPr lang="en-US" altLang="en-US"/>
              <a:pPr/>
              <a:t>40</a:t>
            </a:fld>
            <a:endParaRPr lang="en-US"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457200" y="1828800"/>
            <a:ext cx="8458200" cy="4572000"/>
          </a:xfrm>
        </p:spPr>
        <p:txBody>
          <a:bodyPr/>
          <a:lstStyle/>
          <a:p>
            <a:pPr eaLnBrk="1" hangingPunct="1">
              <a:defRPr/>
            </a:pPr>
            <a:r>
              <a:rPr lang="en-US" sz="2800" dirty="0"/>
              <a:t>form elements use the </a:t>
            </a:r>
            <a:r>
              <a:rPr lang="en-US" sz="2800" dirty="0">
                <a:solidFill>
                  <a:schemeClr val="accent2"/>
                </a:solidFill>
                <a:latin typeface="Trebuchet MS" pitchFamily="34" charset="0"/>
              </a:rPr>
              <a:t>input</a:t>
            </a:r>
            <a:r>
              <a:rPr lang="en-US" sz="2800" dirty="0"/>
              <a:t> tag, with a </a:t>
            </a:r>
            <a:r>
              <a:rPr lang="en-US" sz="2800" dirty="0">
                <a:solidFill>
                  <a:schemeClr val="accent2"/>
                </a:solidFill>
                <a:latin typeface="Trebuchet MS" pitchFamily="34" charset="0"/>
              </a:rPr>
              <a:t>type="..."</a:t>
            </a:r>
            <a:r>
              <a:rPr lang="en-US" sz="2800" dirty="0">
                <a:solidFill>
                  <a:schemeClr val="accent2"/>
                </a:solidFill>
              </a:rPr>
              <a:t> </a:t>
            </a:r>
            <a:r>
              <a:rPr lang="en-US" sz="2800" dirty="0"/>
              <a:t>argument to tell which kind of element it is.</a:t>
            </a:r>
          </a:p>
          <a:p>
            <a:pPr eaLnBrk="1" hangingPunct="1">
              <a:defRPr/>
            </a:pPr>
            <a:endParaRPr lang="en-US" sz="2800" dirty="0"/>
          </a:p>
          <a:p>
            <a:pPr marL="365760" indent="-256032" eaLnBrk="1" fontAlgn="auto" hangingPunct="1">
              <a:spcAft>
                <a:spcPts val="0"/>
              </a:spcAft>
              <a:buFont typeface="Wingdings 3"/>
              <a:buChar char=""/>
              <a:defRPr/>
            </a:pPr>
            <a:r>
              <a:rPr lang="en-US" sz="2800" dirty="0"/>
              <a:t>Other </a:t>
            </a:r>
            <a:r>
              <a:rPr lang="en-US" sz="2800" dirty="0">
                <a:solidFill>
                  <a:schemeClr val="accent2"/>
                </a:solidFill>
                <a:latin typeface="Trebuchet MS" pitchFamily="34" charset="0"/>
              </a:rPr>
              <a:t>input</a:t>
            </a:r>
            <a:r>
              <a:rPr lang="en-US" sz="2800" dirty="0"/>
              <a:t> tag arguments :</a:t>
            </a:r>
            <a:endParaRPr lang="en-US" sz="2800" dirty="0">
              <a:solidFill>
                <a:srgbClr val="FFFF7F"/>
              </a:solidFill>
              <a:latin typeface="Trebuchet MS" pitchFamily="34" charset="0"/>
            </a:endParaRPr>
          </a:p>
          <a:p>
            <a:pPr marL="850392" lvl="1" indent="-457200" eaLnBrk="1" fontAlgn="auto" hangingPunct="1">
              <a:spcBef>
                <a:spcPts val="324"/>
              </a:spcBef>
              <a:spcAft>
                <a:spcPts val="0"/>
              </a:spcAft>
              <a:buFont typeface="+mj-lt"/>
              <a:buAutoNum type="arabicPeriod"/>
              <a:defRPr/>
            </a:pPr>
            <a:r>
              <a:rPr lang="en-US" sz="2400" dirty="0">
                <a:solidFill>
                  <a:schemeClr val="accent2"/>
                </a:solidFill>
                <a:latin typeface="Trebuchet MS" pitchFamily="34" charset="0"/>
              </a:rPr>
              <a:t>name</a:t>
            </a:r>
            <a:r>
              <a:rPr lang="en-US" sz="2400" dirty="0"/>
              <a:t>: the name of the element</a:t>
            </a:r>
          </a:p>
          <a:p>
            <a:pPr marL="850392" lvl="1" indent="-457200" eaLnBrk="1" fontAlgn="auto" hangingPunct="1">
              <a:spcBef>
                <a:spcPts val="324"/>
              </a:spcBef>
              <a:spcAft>
                <a:spcPts val="0"/>
              </a:spcAft>
              <a:buFont typeface="+mj-lt"/>
              <a:buAutoNum type="arabicPeriod"/>
              <a:defRPr/>
            </a:pPr>
            <a:r>
              <a:rPr lang="en-US" sz="2400" dirty="0">
                <a:solidFill>
                  <a:schemeClr val="accent2"/>
                </a:solidFill>
                <a:latin typeface="Trebuchet MS" pitchFamily="34" charset="0"/>
              </a:rPr>
              <a:t>value</a:t>
            </a:r>
            <a:r>
              <a:rPr lang="en-US" sz="2400" dirty="0"/>
              <a:t>: the initial value of the element</a:t>
            </a:r>
          </a:p>
          <a:p>
            <a:pPr marL="850392" lvl="1" indent="-457200" eaLnBrk="1" fontAlgn="auto" hangingPunct="1">
              <a:spcBef>
                <a:spcPts val="324"/>
              </a:spcBef>
              <a:spcAft>
                <a:spcPts val="0"/>
              </a:spcAft>
              <a:buFont typeface="+mj-lt"/>
              <a:buAutoNum type="arabicPeriod"/>
              <a:defRPr/>
            </a:pPr>
            <a:r>
              <a:rPr lang="en-US" sz="2400" dirty="0" err="1">
                <a:solidFill>
                  <a:schemeClr val="accent2"/>
                </a:solidFill>
                <a:latin typeface="Trebuchet MS" pitchFamily="34" charset="0"/>
              </a:rPr>
              <a:t>readonly</a:t>
            </a:r>
            <a:r>
              <a:rPr lang="en-US" sz="2400" dirty="0"/>
              <a:t>: the value cannot be changed</a:t>
            </a:r>
          </a:p>
          <a:p>
            <a:pPr marL="850392" lvl="1" indent="-457200" eaLnBrk="1" fontAlgn="auto" hangingPunct="1">
              <a:spcBef>
                <a:spcPts val="324"/>
              </a:spcBef>
              <a:spcAft>
                <a:spcPts val="0"/>
              </a:spcAft>
              <a:buFont typeface="+mj-lt"/>
              <a:buAutoNum type="arabicPeriod"/>
              <a:defRPr/>
            </a:pPr>
            <a:r>
              <a:rPr lang="en-US" sz="2400" dirty="0">
                <a:solidFill>
                  <a:schemeClr val="accent2"/>
                </a:solidFill>
                <a:latin typeface="Trebuchet MS" pitchFamily="34" charset="0"/>
              </a:rPr>
              <a:t>disabled</a:t>
            </a:r>
            <a:r>
              <a:rPr lang="en-US" sz="2400" dirty="0"/>
              <a:t>: the user can’t do anything with this element</a:t>
            </a:r>
          </a:p>
          <a:p>
            <a:pPr marL="850392" lvl="1" indent="-457200" eaLnBrk="1" fontAlgn="auto" hangingPunct="1">
              <a:spcBef>
                <a:spcPts val="324"/>
              </a:spcBef>
              <a:spcAft>
                <a:spcPts val="0"/>
              </a:spcAft>
              <a:buFont typeface="+mj-lt"/>
              <a:buAutoNum type="arabicPeriod"/>
              <a:defRPr/>
            </a:pPr>
            <a:r>
              <a:rPr lang="en-US" sz="2400" dirty="0"/>
              <a:t>Other arguments are defined for the </a:t>
            </a:r>
            <a:r>
              <a:rPr lang="en-US" sz="2400" dirty="0">
                <a:solidFill>
                  <a:schemeClr val="accent2"/>
                </a:solidFill>
                <a:latin typeface="Trebuchet MS" pitchFamily="34" charset="0"/>
              </a:rPr>
              <a:t>input</a:t>
            </a:r>
            <a:r>
              <a:rPr lang="en-US" sz="2400" dirty="0"/>
              <a:t> tag but have meaning only for certain values of </a:t>
            </a:r>
            <a:r>
              <a:rPr lang="en-US" sz="2400" dirty="0">
                <a:solidFill>
                  <a:schemeClr val="accent2"/>
                </a:solidFill>
                <a:latin typeface="Trebuchet MS" pitchFamily="34" charset="0"/>
              </a:rPr>
              <a:t>type</a:t>
            </a:r>
            <a:r>
              <a:rPr lang="en-US" sz="2400" dirty="0"/>
              <a:t> </a:t>
            </a:r>
          </a:p>
          <a:p>
            <a:pPr eaLnBrk="1" hangingPunct="1">
              <a:defRPr/>
            </a:pPr>
            <a:r>
              <a:rPr lang="en-US" sz="2400" dirty="0"/>
              <a:t> </a:t>
            </a:r>
          </a:p>
        </p:txBody>
      </p:sp>
      <p:sp>
        <p:nvSpPr>
          <p:cNvPr id="35842" name="Rectangle 2"/>
          <p:cNvSpPr>
            <a:spLocks noGrp="1" noChangeArrowheads="1"/>
          </p:cNvSpPr>
          <p:nvPr>
            <p:ph type="title"/>
          </p:nvPr>
        </p:nvSpPr>
        <p:spPr>
          <a:xfrm>
            <a:off x="533400" y="914400"/>
            <a:ext cx="3810000" cy="563562"/>
          </a:xfrm>
        </p:spPr>
        <p:txBody>
          <a:bodyPr>
            <a:normAutofit fontScale="90000"/>
          </a:bodyPr>
          <a:lstStyle/>
          <a:p>
            <a:pPr eaLnBrk="1" fontAlgn="auto" hangingPunct="1">
              <a:spcAft>
                <a:spcPts val="0"/>
              </a:spcAft>
              <a:defRPr/>
            </a:pPr>
            <a:r>
              <a:rPr lang="en-US" dirty="0"/>
              <a:t>The</a:t>
            </a:r>
            <a:r>
              <a:rPr lang="en-US" dirty="0">
                <a:solidFill>
                  <a:srgbClr val="FFFF7F"/>
                </a:solidFill>
                <a:latin typeface="Trebuchet MS" pitchFamily="34" charset="0"/>
              </a:rPr>
              <a:t> </a:t>
            </a:r>
            <a:r>
              <a:rPr lang="en-US" dirty="0">
                <a:solidFill>
                  <a:schemeClr val="tx1"/>
                </a:solidFill>
                <a:latin typeface="Trebuchet MS" pitchFamily="34" charset="0"/>
              </a:rPr>
              <a:t>&lt;input&gt;</a:t>
            </a:r>
            <a:r>
              <a:rPr lang="en-US" dirty="0">
                <a:solidFill>
                  <a:srgbClr val="FFFF7F"/>
                </a:solidFill>
                <a:latin typeface="Trebuchet MS" pitchFamily="34" charset="0"/>
              </a:rPr>
              <a:t> </a:t>
            </a:r>
            <a:r>
              <a:rPr lang="en-US" dirty="0"/>
              <a:t>tag</a:t>
            </a:r>
          </a:p>
        </p:txBody>
      </p:sp>
      <p:sp>
        <p:nvSpPr>
          <p:cNvPr id="45060" name="Slide Number Placeholder 3"/>
          <p:cNvSpPr>
            <a:spLocks noGrp="1"/>
          </p:cNvSpPr>
          <p:nvPr>
            <p:ph type="sldNum" sz="quarter" idx="12"/>
          </p:nvPr>
        </p:nvSpPr>
        <p:spPr bwMode="auto">
          <a:noFill/>
          <a:ln>
            <a:miter lim="800000"/>
            <a:headEnd/>
            <a:tailEnd/>
          </a:ln>
        </p:spPr>
        <p:txBody>
          <a:bodyPr/>
          <a:lstStyle/>
          <a:p>
            <a:fld id="{A8AEAF4D-157D-40E3-BDA2-D7519502352C}" type="slidenum">
              <a:rPr lang="en-US" altLang="en-US"/>
              <a:pPr/>
              <a:t>41</a:t>
            </a:fld>
            <a:endParaRPr lang="en-US"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fontAlgn="auto" hangingPunct="1">
              <a:spcAft>
                <a:spcPts val="0"/>
              </a:spcAft>
              <a:defRPr/>
            </a:pPr>
            <a:r>
              <a:rPr lang="en-US" dirty="0">
                <a:solidFill>
                  <a:srgbClr val="0000FF"/>
                </a:solidFill>
              </a:rPr>
              <a:t>Text</a:t>
            </a:r>
            <a:r>
              <a:rPr lang="en-US" dirty="0">
                <a:solidFill>
                  <a:schemeClr val="bg1"/>
                </a:solidFill>
              </a:rPr>
              <a:t> </a:t>
            </a:r>
            <a:r>
              <a:rPr lang="en-US" dirty="0">
                <a:solidFill>
                  <a:srgbClr val="0000FF"/>
                </a:solidFill>
              </a:rPr>
              <a:t>input</a:t>
            </a:r>
          </a:p>
        </p:txBody>
      </p:sp>
      <p:pic>
        <p:nvPicPr>
          <p:cNvPr id="55299" name="Picture 3"/>
          <p:cNvPicPr>
            <a:picLocks noChangeAspect="1" noChangeArrowheads="1"/>
          </p:cNvPicPr>
          <p:nvPr/>
        </p:nvPicPr>
        <p:blipFill>
          <a:blip r:embed="rId2"/>
          <a:srcRect/>
          <a:stretch>
            <a:fillRect/>
          </a:stretch>
        </p:blipFill>
        <p:spPr bwMode="auto">
          <a:xfrm>
            <a:off x="685800" y="2225675"/>
            <a:ext cx="4724400" cy="714375"/>
          </a:xfrm>
          <a:prstGeom prst="rect">
            <a:avLst/>
          </a:prstGeom>
          <a:noFill/>
          <a:ln w="9525">
            <a:noFill/>
            <a:miter lim="800000"/>
            <a:headEnd/>
            <a:tailEnd/>
          </a:ln>
        </p:spPr>
      </p:pic>
      <p:sp>
        <p:nvSpPr>
          <p:cNvPr id="55300" name="Rectangle 4"/>
          <p:cNvSpPr>
            <a:spLocks noChangeArrowheads="1"/>
          </p:cNvSpPr>
          <p:nvPr/>
        </p:nvSpPr>
        <p:spPr bwMode="auto">
          <a:xfrm>
            <a:off x="606425" y="1447800"/>
            <a:ext cx="7927975" cy="701675"/>
          </a:xfrm>
          <a:prstGeom prst="rect">
            <a:avLst/>
          </a:prstGeom>
          <a:noFill/>
          <a:ln w="9525">
            <a:noFill/>
            <a:miter lim="800000"/>
            <a:headEnd/>
            <a:tailEnd/>
          </a:ln>
        </p:spPr>
        <p:txBody>
          <a:bodyPr wrap="none">
            <a:spAutoFit/>
          </a:bodyPr>
          <a:lstStyle/>
          <a:p>
            <a:r>
              <a:rPr lang="en-US" altLang="en-US" sz="2000">
                <a:solidFill>
                  <a:schemeClr val="accent2"/>
                </a:solidFill>
                <a:latin typeface="Trebuchet MS" pitchFamily="34" charset="0"/>
              </a:rPr>
              <a:t>A text field: </a:t>
            </a:r>
          </a:p>
          <a:p>
            <a:r>
              <a:rPr lang="en-US" altLang="en-US" sz="2000">
                <a:solidFill>
                  <a:schemeClr val="accent2"/>
                </a:solidFill>
                <a:latin typeface="Trebuchet MS" pitchFamily="34" charset="0"/>
              </a:rPr>
              <a:t>    &lt;input type="text" name="textfield" value="with an initial value"&gt;</a:t>
            </a:r>
          </a:p>
        </p:txBody>
      </p:sp>
      <p:sp>
        <p:nvSpPr>
          <p:cNvPr id="55301" name="Rectangle 5"/>
          <p:cNvSpPr>
            <a:spLocks noChangeArrowheads="1"/>
          </p:cNvSpPr>
          <p:nvPr/>
        </p:nvSpPr>
        <p:spPr bwMode="auto">
          <a:xfrm>
            <a:off x="533400" y="2987675"/>
            <a:ext cx="7762875" cy="701675"/>
          </a:xfrm>
          <a:prstGeom prst="rect">
            <a:avLst/>
          </a:prstGeom>
          <a:noFill/>
          <a:ln w="9525">
            <a:noFill/>
            <a:miter lim="800000"/>
            <a:headEnd/>
            <a:tailEnd/>
          </a:ln>
        </p:spPr>
        <p:txBody>
          <a:bodyPr wrap="none">
            <a:spAutoFit/>
          </a:bodyPr>
          <a:lstStyle/>
          <a:p>
            <a:r>
              <a:rPr lang="en-US" altLang="en-US" sz="2000">
                <a:solidFill>
                  <a:schemeClr val="accent2"/>
                </a:solidFill>
                <a:latin typeface="Trebuchet MS" pitchFamily="34" charset="0"/>
              </a:rPr>
              <a:t>A multi-line text field </a:t>
            </a:r>
          </a:p>
          <a:p>
            <a:r>
              <a:rPr lang="en-US" altLang="en-US" sz="2000">
                <a:solidFill>
                  <a:schemeClr val="accent2"/>
                </a:solidFill>
                <a:latin typeface="Trebuchet MS" pitchFamily="34" charset="0"/>
              </a:rPr>
              <a:t>    &lt;textarea name="textarea" cols="24" rows="2"&gt;Hello&lt;/textarea&gt;</a:t>
            </a:r>
          </a:p>
        </p:txBody>
      </p:sp>
      <p:sp>
        <p:nvSpPr>
          <p:cNvPr id="55302" name="Rectangle 6"/>
          <p:cNvSpPr>
            <a:spLocks noChangeArrowheads="1"/>
          </p:cNvSpPr>
          <p:nvPr/>
        </p:nvSpPr>
        <p:spPr bwMode="auto">
          <a:xfrm>
            <a:off x="547688" y="4587875"/>
            <a:ext cx="7072312" cy="701675"/>
          </a:xfrm>
          <a:prstGeom prst="rect">
            <a:avLst/>
          </a:prstGeom>
          <a:noFill/>
          <a:ln w="9525">
            <a:noFill/>
            <a:miter lim="800000"/>
            <a:headEnd/>
            <a:tailEnd/>
          </a:ln>
        </p:spPr>
        <p:txBody>
          <a:bodyPr wrap="none">
            <a:spAutoFit/>
          </a:bodyPr>
          <a:lstStyle/>
          <a:p>
            <a:r>
              <a:rPr lang="en-US" altLang="en-US" sz="2000">
                <a:solidFill>
                  <a:schemeClr val="accent2"/>
                </a:solidFill>
                <a:latin typeface="Trebuchet MS" pitchFamily="34" charset="0"/>
              </a:rPr>
              <a:t>A password field: </a:t>
            </a:r>
          </a:p>
          <a:p>
            <a:r>
              <a:rPr lang="en-US" altLang="en-US" sz="2000">
                <a:solidFill>
                  <a:schemeClr val="accent2"/>
                </a:solidFill>
                <a:latin typeface="Trebuchet MS" pitchFamily="34" charset="0"/>
              </a:rPr>
              <a:t>    &lt;input type="password" name="textfield3" value="secret"&gt;</a:t>
            </a:r>
          </a:p>
        </p:txBody>
      </p:sp>
      <p:pic>
        <p:nvPicPr>
          <p:cNvPr id="55303" name="Picture 7"/>
          <p:cNvPicPr>
            <a:picLocks noChangeAspect="1" noChangeArrowheads="1"/>
          </p:cNvPicPr>
          <p:nvPr/>
        </p:nvPicPr>
        <p:blipFill>
          <a:blip r:embed="rId3"/>
          <a:srcRect/>
          <a:stretch>
            <a:fillRect/>
          </a:stretch>
        </p:blipFill>
        <p:spPr bwMode="auto">
          <a:xfrm>
            <a:off x="609600" y="5197475"/>
            <a:ext cx="5943600" cy="750888"/>
          </a:xfrm>
          <a:prstGeom prst="rect">
            <a:avLst/>
          </a:prstGeom>
          <a:noFill/>
          <a:ln w="9525">
            <a:noFill/>
            <a:miter lim="800000"/>
            <a:headEnd/>
            <a:tailEnd/>
          </a:ln>
        </p:spPr>
      </p:pic>
      <p:sp>
        <p:nvSpPr>
          <p:cNvPr id="55304" name="Text Box 8"/>
          <p:cNvSpPr txBox="1">
            <a:spLocks noChangeArrowheads="1"/>
          </p:cNvSpPr>
          <p:nvPr/>
        </p:nvSpPr>
        <p:spPr bwMode="auto">
          <a:xfrm>
            <a:off x="609600" y="5975350"/>
            <a:ext cx="8153400" cy="457200"/>
          </a:xfrm>
          <a:prstGeom prst="rect">
            <a:avLst/>
          </a:prstGeom>
          <a:noFill/>
          <a:ln w="9525">
            <a:noFill/>
            <a:miter lim="800000"/>
            <a:headEnd/>
            <a:tailEnd/>
          </a:ln>
        </p:spPr>
        <p:txBody>
          <a:bodyPr>
            <a:spAutoFit/>
          </a:bodyPr>
          <a:lstStyle/>
          <a:p>
            <a:pPr>
              <a:spcBef>
                <a:spcPct val="50000"/>
              </a:spcBef>
            </a:pPr>
            <a:r>
              <a:rPr lang="en-US" altLang="en-US" sz="2400">
                <a:latin typeface="Times"/>
              </a:rPr>
              <a:t>• Note that two of these use the </a:t>
            </a:r>
            <a:r>
              <a:rPr lang="en-US" altLang="en-US" sz="2400">
                <a:solidFill>
                  <a:schemeClr val="accent2"/>
                </a:solidFill>
                <a:latin typeface="Trebuchet MS" pitchFamily="34" charset="0"/>
              </a:rPr>
              <a:t>input</a:t>
            </a:r>
            <a:r>
              <a:rPr lang="en-US" altLang="en-US" sz="2400">
                <a:latin typeface="Times"/>
              </a:rPr>
              <a:t> tag, but one uses </a:t>
            </a:r>
            <a:r>
              <a:rPr lang="en-US" altLang="en-US" sz="2400">
                <a:solidFill>
                  <a:schemeClr val="accent2"/>
                </a:solidFill>
                <a:latin typeface="Trebuchet MS" pitchFamily="34" charset="0"/>
              </a:rPr>
              <a:t>textarea</a:t>
            </a:r>
            <a:endParaRPr lang="en-US" altLang="en-US" sz="2400">
              <a:solidFill>
                <a:schemeClr val="accent2"/>
              </a:solidFill>
              <a:latin typeface="Times"/>
            </a:endParaRPr>
          </a:p>
        </p:txBody>
      </p:sp>
      <p:pic>
        <p:nvPicPr>
          <p:cNvPr id="55305" name="Picture 9"/>
          <p:cNvPicPr>
            <a:picLocks noChangeAspect="1" noChangeArrowheads="1"/>
          </p:cNvPicPr>
          <p:nvPr/>
        </p:nvPicPr>
        <p:blipFill>
          <a:blip r:embed="rId4"/>
          <a:srcRect/>
          <a:stretch>
            <a:fillRect/>
          </a:stretch>
        </p:blipFill>
        <p:spPr bwMode="auto">
          <a:xfrm>
            <a:off x="609600" y="3673475"/>
            <a:ext cx="5257800" cy="866775"/>
          </a:xfrm>
          <a:prstGeom prst="rect">
            <a:avLst/>
          </a:prstGeom>
          <a:noFill/>
          <a:ln w="9525">
            <a:noFill/>
            <a:miter lim="800000"/>
            <a:headEnd/>
            <a:tailEnd/>
          </a:ln>
        </p:spPr>
      </p:pic>
      <p:sp>
        <p:nvSpPr>
          <p:cNvPr id="46090" name="Slide Number Placeholder 9"/>
          <p:cNvSpPr>
            <a:spLocks noGrp="1"/>
          </p:cNvSpPr>
          <p:nvPr>
            <p:ph type="sldNum" sz="quarter" idx="12"/>
          </p:nvPr>
        </p:nvSpPr>
        <p:spPr bwMode="auto">
          <a:noFill/>
          <a:ln>
            <a:miter lim="800000"/>
            <a:headEnd/>
            <a:tailEnd/>
          </a:ln>
        </p:spPr>
        <p:txBody>
          <a:bodyPr/>
          <a:lstStyle/>
          <a:p>
            <a:fld id="{E74131CF-D629-400C-9FFD-DC738C7ABE0E}" type="slidenum">
              <a:rPr lang="en-US" altLang="en-US"/>
              <a:pPr/>
              <a:t>42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wipe(left)">
                                      <p:cBhvr>
                                        <p:cTn id="7" dur="500"/>
                                        <p:tgtEl>
                                          <p:spTgt spid="55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5299"/>
                                        </p:tgtEl>
                                        <p:attrNameLst>
                                          <p:attrName>style.visibility</p:attrName>
                                        </p:attrNameLst>
                                      </p:cBhvr>
                                      <p:to>
                                        <p:strVal val="visible"/>
                                      </p:to>
                                    </p:set>
                                    <p:animEffect transition="in" filter="dissolve">
                                      <p:cBhvr>
                                        <p:cTn id="12" dur="500"/>
                                        <p:tgtEl>
                                          <p:spTgt spid="552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01"/>
                                        </p:tgtEl>
                                        <p:attrNameLst>
                                          <p:attrName>style.visibility</p:attrName>
                                        </p:attrNameLst>
                                      </p:cBhvr>
                                      <p:to>
                                        <p:strVal val="visible"/>
                                      </p:to>
                                    </p:set>
                                    <p:animEffect transition="in" filter="wipe(left)">
                                      <p:cBhvr>
                                        <p:cTn id="17" dur="500"/>
                                        <p:tgtEl>
                                          <p:spTgt spid="553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5305"/>
                                        </p:tgtEl>
                                        <p:attrNameLst>
                                          <p:attrName>style.visibility</p:attrName>
                                        </p:attrNameLst>
                                      </p:cBhvr>
                                      <p:to>
                                        <p:strVal val="visible"/>
                                      </p:to>
                                    </p:set>
                                    <p:animEffect transition="in" filter="dissolve">
                                      <p:cBhvr>
                                        <p:cTn id="22" dur="500"/>
                                        <p:tgtEl>
                                          <p:spTgt spid="553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302"/>
                                        </p:tgtEl>
                                        <p:attrNameLst>
                                          <p:attrName>style.visibility</p:attrName>
                                        </p:attrNameLst>
                                      </p:cBhvr>
                                      <p:to>
                                        <p:strVal val="visible"/>
                                      </p:to>
                                    </p:set>
                                    <p:animEffect transition="in" filter="wipe(left)">
                                      <p:cBhvr>
                                        <p:cTn id="27" dur="500"/>
                                        <p:tgtEl>
                                          <p:spTgt spid="553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5303"/>
                                        </p:tgtEl>
                                        <p:attrNameLst>
                                          <p:attrName>style.visibility</p:attrName>
                                        </p:attrNameLst>
                                      </p:cBhvr>
                                      <p:to>
                                        <p:strVal val="visible"/>
                                      </p:to>
                                    </p:set>
                                    <p:animEffect transition="in" filter="dissolve">
                                      <p:cBhvr>
                                        <p:cTn id="32" dur="500"/>
                                        <p:tgtEl>
                                          <p:spTgt spid="553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5304"/>
                                        </p:tgtEl>
                                        <p:attrNameLst>
                                          <p:attrName>style.visibility</p:attrName>
                                        </p:attrNameLst>
                                      </p:cBhvr>
                                      <p:to>
                                        <p:strVal val="visible"/>
                                      </p:to>
                                    </p:set>
                                    <p:animEffect transition="in" filter="wipe(left)">
                                      <p:cBhvr>
                                        <p:cTn id="37" dur="500"/>
                                        <p:tgtEl>
                                          <p:spTgt spid="55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utoUpdateAnimBg="0"/>
      <p:bldP spid="55301" grpId="0" autoUpdateAnimBg="0"/>
      <p:bldP spid="55302" grpId="0" autoUpdateAnimBg="0"/>
      <p:bldP spid="5530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Rectangle 3"/>
          <p:cNvSpPr>
            <a:spLocks noGrp="1" noChangeArrowheads="1"/>
          </p:cNvSpPr>
          <p:nvPr>
            <p:ph sz="half" idx="1"/>
          </p:nvPr>
        </p:nvSpPr>
        <p:spPr>
          <a:xfrm>
            <a:off x="457200" y="1295400"/>
            <a:ext cx="8686800" cy="838200"/>
          </a:xfrm>
        </p:spPr>
        <p:txBody>
          <a:bodyPr>
            <a:normAutofit fontScale="85000" lnSpcReduction="20000"/>
          </a:bodyPr>
          <a:lstStyle/>
          <a:p>
            <a:pPr marL="365760" indent="-256032" eaLnBrk="1" fontAlgn="auto" hangingPunct="1">
              <a:spcAft>
                <a:spcPts val="0"/>
              </a:spcAft>
              <a:buFont typeface="Wingdings 3"/>
              <a:buChar char=""/>
              <a:defRPr/>
            </a:pPr>
            <a:r>
              <a:rPr lang="en-US" sz="2400" dirty="0">
                <a:solidFill>
                  <a:schemeClr val="accent2"/>
                </a:solidFill>
                <a:latin typeface="Trebuchet MS" pitchFamily="34" charset="0"/>
              </a:rPr>
              <a:t>A checkbox: </a:t>
            </a:r>
            <a:br>
              <a:rPr lang="en-US" sz="2400" dirty="0">
                <a:solidFill>
                  <a:schemeClr val="accent2"/>
                </a:solidFill>
                <a:latin typeface="Trebuchet MS" pitchFamily="34" charset="0"/>
              </a:rPr>
            </a:br>
            <a:r>
              <a:rPr lang="en-US" sz="2400" dirty="0">
                <a:solidFill>
                  <a:schemeClr val="accent2"/>
                </a:solidFill>
                <a:latin typeface="Trebuchet MS" pitchFamily="34" charset="0"/>
              </a:rPr>
              <a:t> &lt;input type="checkbox" name="checkbox”  value="checkbox" checked&gt;</a:t>
            </a:r>
            <a:endParaRPr lang="en-US" sz="2400" dirty="0">
              <a:solidFill>
                <a:schemeClr val="accent2"/>
              </a:solidFill>
            </a:endParaRPr>
          </a:p>
        </p:txBody>
      </p:sp>
      <p:sp>
        <p:nvSpPr>
          <p:cNvPr id="57348" name="Rectangle 4"/>
          <p:cNvSpPr>
            <a:spLocks noGrp="1" noChangeArrowheads="1"/>
          </p:cNvSpPr>
          <p:nvPr>
            <p:ph sz="half" idx="2"/>
          </p:nvPr>
        </p:nvSpPr>
        <p:spPr>
          <a:xfrm>
            <a:off x="676275" y="2895600"/>
            <a:ext cx="7534275" cy="3200400"/>
          </a:xfrm>
          <a:solidFill>
            <a:schemeClr val="bg1"/>
          </a:solidFill>
        </p:spPr>
        <p:txBody>
          <a:bodyPr>
            <a:normAutofit fontScale="85000" lnSpcReduction="20000"/>
          </a:bodyPr>
          <a:lstStyle/>
          <a:p>
            <a:pPr marL="365760" indent="-256032" eaLnBrk="1" fontAlgn="auto" hangingPunct="1">
              <a:spcAft>
                <a:spcPts val="0"/>
              </a:spcAft>
              <a:buFont typeface="Wingdings 3"/>
              <a:buChar char=""/>
              <a:defRPr/>
            </a:pPr>
            <a:r>
              <a:rPr lang="en-US" dirty="0">
                <a:solidFill>
                  <a:schemeClr val="accent2"/>
                </a:solidFill>
                <a:latin typeface="Trebuchet MS" pitchFamily="34" charset="0"/>
              </a:rPr>
              <a:t>type</a:t>
            </a:r>
            <a:r>
              <a:rPr lang="en-US" dirty="0">
                <a:solidFill>
                  <a:schemeClr val="accent2"/>
                </a:solidFill>
              </a:rPr>
              <a:t>: </a:t>
            </a:r>
            <a:r>
              <a:rPr lang="en-US" dirty="0">
                <a:solidFill>
                  <a:schemeClr val="accent2"/>
                </a:solidFill>
                <a:latin typeface="Trebuchet MS" pitchFamily="34" charset="0"/>
              </a:rPr>
              <a:t>"checkbox“</a:t>
            </a:r>
          </a:p>
          <a:p>
            <a:pPr marL="365760" indent="-256032" eaLnBrk="1" fontAlgn="auto" hangingPunct="1">
              <a:spcAft>
                <a:spcPts val="0"/>
              </a:spcAft>
              <a:buFont typeface="Wingdings 3"/>
              <a:buChar char=""/>
              <a:defRPr/>
            </a:pPr>
            <a:endParaRPr lang="en-US" dirty="0">
              <a:solidFill>
                <a:schemeClr val="accent2"/>
              </a:solidFill>
              <a:latin typeface="Trebuchet MS" pitchFamily="34" charset="0"/>
            </a:endParaRPr>
          </a:p>
          <a:p>
            <a:pPr marL="365760" indent="-256032" eaLnBrk="1" fontAlgn="auto" hangingPunct="1">
              <a:spcAft>
                <a:spcPts val="0"/>
              </a:spcAft>
              <a:buFont typeface="Wingdings 3"/>
              <a:buChar char=""/>
              <a:defRPr/>
            </a:pPr>
            <a:r>
              <a:rPr lang="en-US" dirty="0">
                <a:solidFill>
                  <a:schemeClr val="accent2"/>
                </a:solidFill>
                <a:latin typeface="Trebuchet MS" pitchFamily="34" charset="0"/>
              </a:rPr>
              <a:t>name</a:t>
            </a:r>
            <a:r>
              <a:rPr lang="en-US" dirty="0"/>
              <a:t>: used to reference this form element from JavaScript</a:t>
            </a:r>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r>
              <a:rPr lang="en-US" dirty="0">
                <a:solidFill>
                  <a:schemeClr val="accent2"/>
                </a:solidFill>
                <a:latin typeface="Trebuchet MS" pitchFamily="34" charset="0"/>
              </a:rPr>
              <a:t>value</a:t>
            </a:r>
            <a:r>
              <a:rPr lang="en-US" dirty="0"/>
              <a:t>: value to be returned when element is checked</a:t>
            </a:r>
          </a:p>
          <a:p>
            <a:pPr marL="365760" indent="-256032" eaLnBrk="1" fontAlgn="auto" hangingPunct="1">
              <a:spcAft>
                <a:spcPts val="0"/>
              </a:spcAft>
              <a:buFont typeface="Wingdings 3"/>
              <a:buChar char=""/>
              <a:defRPr/>
            </a:pPr>
            <a:r>
              <a:rPr lang="en-US" dirty="0"/>
              <a:t>Note that there is </a:t>
            </a:r>
            <a:r>
              <a:rPr lang="en-US" i="1" dirty="0"/>
              <a:t>no text</a:t>
            </a:r>
            <a:r>
              <a:rPr lang="en-US" dirty="0"/>
              <a:t> associated with the checkbox—you have to supply text in the surrounding HTML</a:t>
            </a:r>
          </a:p>
        </p:txBody>
      </p:sp>
      <p:sp>
        <p:nvSpPr>
          <p:cNvPr id="39938" name="Rectangle 2"/>
          <p:cNvSpPr>
            <a:spLocks noGrp="1" noChangeArrowheads="1"/>
          </p:cNvSpPr>
          <p:nvPr>
            <p:ph type="title"/>
          </p:nvPr>
        </p:nvSpPr>
        <p:spPr/>
        <p:txBody>
          <a:bodyPr/>
          <a:lstStyle/>
          <a:p>
            <a:pPr eaLnBrk="1" fontAlgn="auto" hangingPunct="1">
              <a:spcAft>
                <a:spcPts val="0"/>
              </a:spcAft>
              <a:defRPr/>
            </a:pPr>
            <a:r>
              <a:rPr lang="en-US" dirty="0">
                <a:solidFill>
                  <a:srgbClr val="0000FF"/>
                </a:solidFill>
              </a:rPr>
              <a:t>Checkboxes</a:t>
            </a:r>
          </a:p>
        </p:txBody>
      </p:sp>
      <p:pic>
        <p:nvPicPr>
          <p:cNvPr id="57349" name="Picture 5"/>
          <p:cNvPicPr>
            <a:picLocks noChangeAspect="1" noChangeArrowheads="1"/>
          </p:cNvPicPr>
          <p:nvPr/>
        </p:nvPicPr>
        <p:blipFill>
          <a:blip r:embed="rId2"/>
          <a:srcRect/>
          <a:stretch>
            <a:fillRect/>
          </a:stretch>
        </p:blipFill>
        <p:spPr bwMode="auto">
          <a:xfrm>
            <a:off x="4343400" y="2362200"/>
            <a:ext cx="2438400" cy="609600"/>
          </a:xfrm>
          <a:prstGeom prst="rect">
            <a:avLst/>
          </a:prstGeom>
          <a:noFill/>
          <a:ln w="9525">
            <a:noFill/>
            <a:miter lim="800000"/>
            <a:headEnd/>
            <a:tailEnd/>
          </a:ln>
        </p:spPr>
      </p:pic>
      <p:sp>
        <p:nvSpPr>
          <p:cNvPr id="47110" name="Slide Number Placeholder 5"/>
          <p:cNvSpPr>
            <a:spLocks noGrp="1"/>
          </p:cNvSpPr>
          <p:nvPr>
            <p:ph type="sldNum" sz="quarter" idx="12"/>
          </p:nvPr>
        </p:nvSpPr>
        <p:spPr bwMode="auto">
          <a:noFill/>
          <a:ln>
            <a:miter lim="800000"/>
            <a:headEnd/>
            <a:tailEnd/>
          </a:ln>
        </p:spPr>
        <p:txBody>
          <a:bodyPr/>
          <a:lstStyle/>
          <a:p>
            <a:fld id="{E91DF82D-A28F-45F7-AEE5-601952BCA6C4}" type="slidenum">
              <a:rPr lang="en-US" altLang="en-US"/>
              <a:pPr/>
              <a:t>43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left)">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7349"/>
                                        </p:tgtEl>
                                        <p:attrNameLst>
                                          <p:attrName>style.visibility</p:attrName>
                                        </p:attrNameLst>
                                      </p:cBhvr>
                                      <p:to>
                                        <p:strVal val="visible"/>
                                      </p:to>
                                    </p:set>
                                    <p:animEffect transition="in" filter="dissolve">
                                      <p:cBhvr>
                                        <p:cTn id="12" dur="500"/>
                                        <p:tgtEl>
                                          <p:spTgt spid="573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48">
                                            <p:txEl>
                                              <p:pRg st="0" end="0"/>
                                            </p:txEl>
                                          </p:spTgt>
                                        </p:tgtEl>
                                        <p:attrNameLst>
                                          <p:attrName>style.visibility</p:attrName>
                                        </p:attrNameLst>
                                      </p:cBhvr>
                                      <p:to>
                                        <p:strVal val="visible"/>
                                      </p:to>
                                    </p:set>
                                    <p:animEffect transition="in" filter="wipe(left)">
                                      <p:cBhvr>
                                        <p:cTn id="17" dur="500"/>
                                        <p:tgtEl>
                                          <p:spTgt spid="5734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48">
                                            <p:txEl>
                                              <p:pRg st="2" end="2"/>
                                            </p:txEl>
                                          </p:spTgt>
                                        </p:tgtEl>
                                        <p:attrNameLst>
                                          <p:attrName>style.visibility</p:attrName>
                                        </p:attrNameLst>
                                      </p:cBhvr>
                                      <p:to>
                                        <p:strVal val="visible"/>
                                      </p:to>
                                    </p:set>
                                    <p:animEffect transition="in" filter="wipe(left)">
                                      <p:cBhvr>
                                        <p:cTn id="22" dur="500"/>
                                        <p:tgtEl>
                                          <p:spTgt spid="5734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348">
                                            <p:txEl>
                                              <p:pRg st="4" end="4"/>
                                            </p:txEl>
                                          </p:spTgt>
                                        </p:tgtEl>
                                        <p:attrNameLst>
                                          <p:attrName>style.visibility</p:attrName>
                                        </p:attrNameLst>
                                      </p:cBhvr>
                                      <p:to>
                                        <p:strVal val="visible"/>
                                      </p:to>
                                    </p:set>
                                    <p:animEffect transition="in" filter="wipe(left)">
                                      <p:cBhvr>
                                        <p:cTn id="27" dur="500"/>
                                        <p:tgtEl>
                                          <p:spTgt spid="5734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348">
                                            <p:txEl>
                                              <p:pRg st="5" end="5"/>
                                            </p:txEl>
                                          </p:spTgt>
                                        </p:tgtEl>
                                        <p:attrNameLst>
                                          <p:attrName>style.visibility</p:attrName>
                                        </p:attrNameLst>
                                      </p:cBhvr>
                                      <p:to>
                                        <p:strVal val="visible"/>
                                      </p:to>
                                    </p:set>
                                    <p:animEffect transition="in" filter="wipe(left)">
                                      <p:cBhvr>
                                        <p:cTn id="32" dur="500"/>
                                        <p:tgtEl>
                                          <p:spTgt spid="5734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bldLvl="5" autoUpdateAnimBg="0"/>
      <p:bldP spid="57348" grpId="0" build="p" bldLvl="5"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23" name="Rectangle 3"/>
          <p:cNvSpPr>
            <a:spLocks noGrp="1" noChangeArrowheads="1"/>
          </p:cNvSpPr>
          <p:nvPr>
            <p:ph sz="half" idx="1"/>
          </p:nvPr>
        </p:nvSpPr>
        <p:spPr>
          <a:xfrm>
            <a:off x="228600" y="1143000"/>
            <a:ext cx="8686800" cy="2068513"/>
          </a:xfrm>
        </p:spPr>
        <p:txBody>
          <a:bodyPr>
            <a:normAutofit lnSpcReduction="10000"/>
          </a:bodyPr>
          <a:lstStyle/>
          <a:p>
            <a:pPr marL="365760" indent="-256032" eaLnBrk="1" fontAlgn="auto" hangingPunct="1">
              <a:lnSpc>
                <a:spcPct val="90000"/>
              </a:lnSpc>
              <a:spcAft>
                <a:spcPts val="0"/>
              </a:spcAft>
              <a:buFontTx/>
              <a:buNone/>
              <a:defRPr/>
            </a:pPr>
            <a:r>
              <a:rPr lang="en-US" sz="2400" dirty="0">
                <a:solidFill>
                  <a:schemeClr val="accent2"/>
                </a:solidFill>
                <a:latin typeface="Trebuchet MS" pitchFamily="34" charset="0"/>
              </a:rPr>
              <a:t>A submit button:</a:t>
            </a:r>
            <a:br>
              <a:rPr lang="en-US" sz="2400" dirty="0">
                <a:solidFill>
                  <a:schemeClr val="accent2"/>
                </a:solidFill>
                <a:latin typeface="Trebuchet MS" pitchFamily="34" charset="0"/>
              </a:rPr>
            </a:br>
            <a:r>
              <a:rPr lang="en-US" sz="2400" dirty="0">
                <a:solidFill>
                  <a:schemeClr val="accent2"/>
                </a:solidFill>
                <a:latin typeface="Trebuchet MS" pitchFamily="34" charset="0"/>
              </a:rPr>
              <a:t>&lt;input type="submit" name="Submit" value="Submit"&gt;</a:t>
            </a:r>
          </a:p>
          <a:p>
            <a:pPr marL="365760" indent="-256032" eaLnBrk="1" fontAlgn="auto" hangingPunct="1">
              <a:lnSpc>
                <a:spcPct val="90000"/>
              </a:lnSpc>
              <a:spcAft>
                <a:spcPts val="0"/>
              </a:spcAft>
              <a:buFontTx/>
              <a:buNone/>
              <a:defRPr/>
            </a:pPr>
            <a:r>
              <a:rPr lang="en-US" sz="2400" dirty="0">
                <a:solidFill>
                  <a:schemeClr val="accent2"/>
                </a:solidFill>
                <a:latin typeface="Trebuchet MS" pitchFamily="34" charset="0"/>
              </a:rPr>
              <a:t>A reset button:</a:t>
            </a:r>
            <a:br>
              <a:rPr lang="en-US" sz="2400" dirty="0">
                <a:solidFill>
                  <a:schemeClr val="accent2"/>
                </a:solidFill>
                <a:latin typeface="Trebuchet MS" pitchFamily="34" charset="0"/>
              </a:rPr>
            </a:br>
            <a:r>
              <a:rPr lang="en-US" sz="2400" dirty="0">
                <a:solidFill>
                  <a:schemeClr val="accent2"/>
                </a:solidFill>
                <a:latin typeface="Trebuchet MS" pitchFamily="34" charset="0"/>
              </a:rPr>
              <a:t>&lt;input type="reset" name="Submit2" value="Reset"&gt;</a:t>
            </a:r>
          </a:p>
          <a:p>
            <a:pPr marL="365760" indent="-256032" eaLnBrk="1" fontAlgn="auto" hangingPunct="1">
              <a:lnSpc>
                <a:spcPct val="90000"/>
              </a:lnSpc>
              <a:spcAft>
                <a:spcPts val="0"/>
              </a:spcAft>
              <a:buFontTx/>
              <a:buNone/>
              <a:defRPr/>
            </a:pPr>
            <a:r>
              <a:rPr lang="en-US" sz="2400" dirty="0">
                <a:solidFill>
                  <a:schemeClr val="accent2"/>
                </a:solidFill>
                <a:latin typeface="Trebuchet MS" pitchFamily="34" charset="0"/>
              </a:rPr>
              <a:t>A plain button:</a:t>
            </a:r>
            <a:br>
              <a:rPr lang="en-US" sz="2400" dirty="0">
                <a:solidFill>
                  <a:schemeClr val="accent2"/>
                </a:solidFill>
                <a:latin typeface="Trebuchet MS" pitchFamily="34" charset="0"/>
              </a:rPr>
            </a:br>
            <a:r>
              <a:rPr lang="en-US" sz="2400" dirty="0">
                <a:solidFill>
                  <a:schemeClr val="accent2"/>
                </a:solidFill>
                <a:latin typeface="Trebuchet MS" pitchFamily="34" charset="0"/>
              </a:rPr>
              <a:t>&lt;input type="button" name="Submit3" value="Push Me"&gt; </a:t>
            </a:r>
          </a:p>
        </p:txBody>
      </p:sp>
      <p:sp>
        <p:nvSpPr>
          <p:cNvPr id="56324" name="Rectangle 4"/>
          <p:cNvSpPr>
            <a:spLocks noGrp="1" noChangeArrowheads="1"/>
          </p:cNvSpPr>
          <p:nvPr>
            <p:ph sz="half" idx="2"/>
          </p:nvPr>
        </p:nvSpPr>
        <p:spPr>
          <a:xfrm>
            <a:off x="3810000" y="3429000"/>
            <a:ext cx="5127625" cy="2497138"/>
          </a:xfrm>
          <a:solidFill>
            <a:srgbClr val="00B050"/>
          </a:solidFill>
        </p:spPr>
        <p:txBody>
          <a:bodyPr>
            <a:normAutofit lnSpcReduction="10000"/>
          </a:bodyPr>
          <a:lstStyle/>
          <a:p>
            <a:pPr marL="365760" indent="-256032" eaLnBrk="1" fontAlgn="auto" hangingPunct="1">
              <a:spcAft>
                <a:spcPts val="0"/>
              </a:spcAft>
              <a:buFont typeface="Wingdings 3"/>
              <a:buChar char=""/>
              <a:defRPr/>
            </a:pPr>
            <a:r>
              <a:rPr lang="en-US">
                <a:solidFill>
                  <a:schemeClr val="accent2"/>
                </a:solidFill>
                <a:latin typeface="Trebuchet MS" pitchFamily="34" charset="0"/>
              </a:rPr>
              <a:t>submit</a:t>
            </a:r>
            <a:r>
              <a:rPr lang="en-US"/>
              <a:t>: send data</a:t>
            </a:r>
          </a:p>
          <a:p>
            <a:pPr marL="365760" indent="-256032" eaLnBrk="1" fontAlgn="auto" hangingPunct="1">
              <a:spcAft>
                <a:spcPts val="0"/>
              </a:spcAft>
              <a:buFont typeface="Wingdings 3"/>
              <a:buChar char=""/>
              <a:defRPr/>
            </a:pPr>
            <a:r>
              <a:rPr lang="en-US">
                <a:solidFill>
                  <a:schemeClr val="accent2"/>
                </a:solidFill>
                <a:latin typeface="Trebuchet MS" pitchFamily="34" charset="0"/>
              </a:rPr>
              <a:t>reset</a:t>
            </a:r>
            <a:r>
              <a:rPr lang="en-US"/>
              <a:t>: restore all form elements to their initial state</a:t>
            </a:r>
          </a:p>
          <a:p>
            <a:pPr marL="365760" indent="-256032" eaLnBrk="1" fontAlgn="auto" hangingPunct="1">
              <a:spcAft>
                <a:spcPts val="0"/>
              </a:spcAft>
              <a:buFont typeface="Wingdings 3"/>
              <a:buChar char=""/>
              <a:defRPr/>
            </a:pPr>
            <a:r>
              <a:rPr lang="en-US">
                <a:solidFill>
                  <a:schemeClr val="accent2"/>
                </a:solidFill>
                <a:latin typeface="Trebuchet MS" pitchFamily="34" charset="0"/>
              </a:rPr>
              <a:t>button</a:t>
            </a:r>
            <a:r>
              <a:rPr lang="en-US"/>
              <a:t>: take some action as specified by JavaScript</a:t>
            </a:r>
          </a:p>
        </p:txBody>
      </p:sp>
      <p:sp>
        <p:nvSpPr>
          <p:cNvPr id="38914" name="Rectangle 2"/>
          <p:cNvSpPr>
            <a:spLocks noGrp="1" noChangeArrowheads="1"/>
          </p:cNvSpPr>
          <p:nvPr>
            <p:ph type="title"/>
          </p:nvPr>
        </p:nvSpPr>
        <p:spPr/>
        <p:txBody>
          <a:bodyPr/>
          <a:lstStyle/>
          <a:p>
            <a:pPr eaLnBrk="1" fontAlgn="auto" hangingPunct="1">
              <a:spcAft>
                <a:spcPts val="0"/>
              </a:spcAft>
              <a:defRPr/>
            </a:pPr>
            <a:r>
              <a:rPr lang="en-US" dirty="0">
                <a:solidFill>
                  <a:srgbClr val="0000FF"/>
                </a:solidFill>
              </a:rPr>
              <a:t>Buttons</a:t>
            </a:r>
          </a:p>
        </p:txBody>
      </p:sp>
      <p:sp>
        <p:nvSpPr>
          <p:cNvPr id="56326" name="Text Box 6"/>
          <p:cNvSpPr txBox="1">
            <a:spLocks noChangeArrowheads="1"/>
          </p:cNvSpPr>
          <p:nvPr/>
        </p:nvSpPr>
        <p:spPr bwMode="auto">
          <a:xfrm>
            <a:off x="457200" y="5943600"/>
            <a:ext cx="7239000" cy="457200"/>
          </a:xfrm>
          <a:prstGeom prst="rect">
            <a:avLst/>
          </a:prstGeom>
          <a:noFill/>
          <a:ln w="9525">
            <a:noFill/>
            <a:miter lim="800000"/>
            <a:headEnd/>
            <a:tailEnd/>
          </a:ln>
        </p:spPr>
        <p:txBody>
          <a:bodyPr>
            <a:spAutoFit/>
          </a:bodyPr>
          <a:lstStyle/>
          <a:p>
            <a:pPr>
              <a:spcBef>
                <a:spcPct val="50000"/>
              </a:spcBef>
            </a:pPr>
            <a:r>
              <a:rPr lang="en-US" altLang="en-US" sz="2400">
                <a:latin typeface="Times"/>
              </a:rPr>
              <a:t>• Note that the type is </a:t>
            </a:r>
            <a:r>
              <a:rPr lang="en-US" altLang="en-US" sz="2400">
                <a:solidFill>
                  <a:schemeClr val="accent2"/>
                </a:solidFill>
                <a:latin typeface="Trebuchet MS" pitchFamily="34" charset="0"/>
              </a:rPr>
              <a:t>input</a:t>
            </a:r>
            <a:r>
              <a:rPr lang="en-US" altLang="en-US" sz="2400">
                <a:latin typeface="Times"/>
              </a:rPr>
              <a:t>, not “button”</a:t>
            </a:r>
          </a:p>
        </p:txBody>
      </p:sp>
      <p:pic>
        <p:nvPicPr>
          <p:cNvPr id="56325" name="Picture 5"/>
          <p:cNvPicPr>
            <a:picLocks noChangeAspect="1" noChangeArrowheads="1"/>
          </p:cNvPicPr>
          <p:nvPr/>
        </p:nvPicPr>
        <p:blipFill>
          <a:blip r:embed="rId2">
            <a:grayscl/>
            <a:lum contrast="95000"/>
          </a:blip>
          <a:srcRect/>
          <a:stretch>
            <a:fillRect/>
          </a:stretch>
        </p:blipFill>
        <p:spPr bwMode="auto">
          <a:xfrm>
            <a:off x="381000" y="3352800"/>
            <a:ext cx="3621708" cy="2286000"/>
          </a:xfrm>
          <a:prstGeom prst="rect">
            <a:avLst/>
          </a:prstGeom>
          <a:solidFill>
            <a:schemeClr val="accent1">
              <a:lumMod val="90000"/>
            </a:schemeClr>
          </a:solidFill>
          <a:ln w="9525" cmpd="sng">
            <a:solidFill>
              <a:srgbClr val="002060"/>
            </a:solidFill>
            <a:miter lim="800000"/>
            <a:headEnd/>
            <a:tailEnd/>
          </a:ln>
          <a:effectLst>
            <a:outerShdw blurRad="50800" dist="50800" dir="5400000" algn="ctr" rotWithShape="0">
              <a:schemeClr val="accent6">
                <a:lumMod val="40000"/>
                <a:lumOff val="60000"/>
              </a:schemeClr>
            </a:outerShdw>
          </a:effectLst>
          <a:scene3d>
            <a:camera prst="orthographicFront"/>
            <a:lightRig rig="threePt" dir="t"/>
          </a:scene3d>
          <a:sp3d extrusionH="76200" prstMaterial="softEdge">
            <a:extrusionClr>
              <a:srgbClr val="FFFF00"/>
            </a:extrusionClr>
          </a:sp3d>
        </p:spPr>
      </p:pic>
      <p:sp>
        <p:nvSpPr>
          <p:cNvPr id="48135" name="Slide Number Placeholder 6"/>
          <p:cNvSpPr>
            <a:spLocks noGrp="1"/>
          </p:cNvSpPr>
          <p:nvPr>
            <p:ph type="sldNum" sz="quarter" idx="12"/>
          </p:nvPr>
        </p:nvSpPr>
        <p:spPr bwMode="auto">
          <a:noFill/>
          <a:ln>
            <a:miter lim="800000"/>
            <a:headEnd/>
            <a:tailEnd/>
          </a:ln>
        </p:spPr>
        <p:txBody>
          <a:bodyPr/>
          <a:lstStyle/>
          <a:p>
            <a:fld id="{4AD55B13-AC42-4B9F-AA64-D46002FAC19C}" type="slidenum">
              <a:rPr lang="en-US" altLang="en-US"/>
              <a:pPr/>
              <a:t>44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wipe(left)">
                                      <p:cBhvr>
                                        <p:cTn id="7" dur="5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wipe(left)">
                                      <p:cBhvr>
                                        <p:cTn id="12" dur="500"/>
                                        <p:tgtEl>
                                          <p:spTgt spid="56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Effect transition="in" filter="wipe(left)">
                                      <p:cBhvr>
                                        <p:cTn id="17" dur="500"/>
                                        <p:tgtEl>
                                          <p:spTgt spid="56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6325"/>
                                        </p:tgtEl>
                                        <p:attrNameLst>
                                          <p:attrName>style.visibility</p:attrName>
                                        </p:attrNameLst>
                                      </p:cBhvr>
                                      <p:to>
                                        <p:strVal val="visible"/>
                                      </p:to>
                                    </p:set>
                                    <p:animEffect transition="in" filter="dissolve">
                                      <p:cBhvr>
                                        <p:cTn id="22" dur="500"/>
                                        <p:tgtEl>
                                          <p:spTgt spid="563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324">
                                            <p:txEl>
                                              <p:pRg st="0" end="0"/>
                                            </p:txEl>
                                          </p:spTgt>
                                        </p:tgtEl>
                                        <p:attrNameLst>
                                          <p:attrName>style.visibility</p:attrName>
                                        </p:attrNameLst>
                                      </p:cBhvr>
                                      <p:to>
                                        <p:strVal val="visible"/>
                                      </p:to>
                                    </p:set>
                                    <p:animEffect transition="in" filter="wipe(left)">
                                      <p:cBhvr>
                                        <p:cTn id="27" dur="500"/>
                                        <p:tgtEl>
                                          <p:spTgt spid="5632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6324">
                                            <p:txEl>
                                              <p:pRg st="1" end="1"/>
                                            </p:txEl>
                                          </p:spTgt>
                                        </p:tgtEl>
                                        <p:attrNameLst>
                                          <p:attrName>style.visibility</p:attrName>
                                        </p:attrNameLst>
                                      </p:cBhvr>
                                      <p:to>
                                        <p:strVal val="visible"/>
                                      </p:to>
                                    </p:set>
                                    <p:animEffect transition="in" filter="wipe(left)">
                                      <p:cBhvr>
                                        <p:cTn id="32" dur="500"/>
                                        <p:tgtEl>
                                          <p:spTgt spid="56324">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6324">
                                            <p:txEl>
                                              <p:pRg st="2" end="2"/>
                                            </p:txEl>
                                          </p:spTgt>
                                        </p:tgtEl>
                                        <p:attrNameLst>
                                          <p:attrName>style.visibility</p:attrName>
                                        </p:attrNameLst>
                                      </p:cBhvr>
                                      <p:to>
                                        <p:strVal val="visible"/>
                                      </p:to>
                                    </p:set>
                                    <p:animEffect transition="in" filter="wipe(left)">
                                      <p:cBhvr>
                                        <p:cTn id="37" dur="500"/>
                                        <p:tgtEl>
                                          <p:spTgt spid="56324">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6326"/>
                                        </p:tgtEl>
                                        <p:attrNameLst>
                                          <p:attrName>style.visibility</p:attrName>
                                        </p:attrNameLst>
                                      </p:cBhvr>
                                      <p:to>
                                        <p:strVal val="visible"/>
                                      </p:to>
                                    </p:set>
                                    <p:animEffect transition="in" filter="wipe(left)">
                                      <p:cBhvr>
                                        <p:cTn id="42" dur="500"/>
                                        <p:tgtEl>
                                          <p:spTgt spid="5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5" autoUpdateAnimBg="0"/>
      <p:bldP spid="56324" grpId="0" build="p" bldLvl="5" autoUpdateAnimBg="0"/>
      <p:bldP spid="5632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Rectangle 3"/>
          <p:cNvSpPr>
            <a:spLocks noGrp="1" noChangeArrowheads="1"/>
          </p:cNvSpPr>
          <p:nvPr>
            <p:ph sz="half" idx="1"/>
          </p:nvPr>
        </p:nvSpPr>
        <p:spPr>
          <a:xfrm>
            <a:off x="228600" y="1219200"/>
            <a:ext cx="8686800" cy="1371600"/>
          </a:xfrm>
        </p:spPr>
        <p:txBody>
          <a:bodyPr>
            <a:normAutofit fontScale="92500" lnSpcReduction="20000"/>
          </a:bodyPr>
          <a:lstStyle/>
          <a:p>
            <a:pPr marL="365760" indent="-256032" eaLnBrk="1" fontAlgn="auto" hangingPunct="1">
              <a:lnSpc>
                <a:spcPct val="90000"/>
              </a:lnSpc>
              <a:spcAft>
                <a:spcPts val="0"/>
              </a:spcAft>
              <a:buClr>
                <a:srgbClr val="FFFF7F"/>
              </a:buClr>
              <a:buFontTx/>
              <a:buNone/>
              <a:defRPr/>
            </a:pPr>
            <a:r>
              <a:rPr lang="en-US" sz="2400" dirty="0">
                <a:solidFill>
                  <a:schemeClr val="accent2"/>
                </a:solidFill>
                <a:latin typeface="Trebuchet MS" pitchFamily="34" charset="0"/>
              </a:rPr>
              <a:t>Radio buttons:&lt;</a:t>
            </a:r>
            <a:r>
              <a:rPr lang="en-US" sz="2400" dirty="0" err="1">
                <a:solidFill>
                  <a:schemeClr val="accent2"/>
                </a:solidFill>
                <a:latin typeface="Trebuchet MS" pitchFamily="34" charset="0"/>
              </a:rPr>
              <a:t>br</a:t>
            </a:r>
            <a:r>
              <a:rPr lang="en-US" sz="2400" dirty="0">
                <a:solidFill>
                  <a:schemeClr val="accent2"/>
                </a:solidFill>
                <a:latin typeface="Trebuchet MS" pitchFamily="34" charset="0"/>
              </a:rPr>
              <a:t>&gt;</a:t>
            </a:r>
            <a:br>
              <a:rPr lang="en-US" sz="2400" dirty="0">
                <a:solidFill>
                  <a:schemeClr val="accent2"/>
                </a:solidFill>
                <a:latin typeface="Trebuchet MS" pitchFamily="34" charset="0"/>
              </a:rPr>
            </a:br>
            <a:r>
              <a:rPr lang="en-US" sz="2400" dirty="0">
                <a:solidFill>
                  <a:schemeClr val="accent2"/>
                </a:solidFill>
                <a:latin typeface="Trebuchet MS" pitchFamily="34" charset="0"/>
              </a:rPr>
              <a:t>&lt;input type="radio" name="</a:t>
            </a:r>
            <a:r>
              <a:rPr lang="en-US" sz="2400" dirty="0" err="1">
                <a:solidFill>
                  <a:schemeClr val="accent2"/>
                </a:solidFill>
                <a:latin typeface="Trebuchet MS" pitchFamily="34" charset="0"/>
              </a:rPr>
              <a:t>radiobutton</a:t>
            </a:r>
            <a:r>
              <a:rPr lang="en-US" sz="2400" dirty="0">
                <a:solidFill>
                  <a:schemeClr val="accent2"/>
                </a:solidFill>
                <a:latin typeface="Trebuchet MS" pitchFamily="34" charset="0"/>
              </a:rPr>
              <a:t>" value="myValue1"&gt;</a:t>
            </a:r>
            <a:br>
              <a:rPr lang="en-US" sz="2400" dirty="0">
                <a:solidFill>
                  <a:schemeClr val="accent2"/>
                </a:solidFill>
                <a:latin typeface="Trebuchet MS" pitchFamily="34" charset="0"/>
              </a:rPr>
            </a:br>
            <a:r>
              <a:rPr lang="en-US" sz="2400" dirty="0">
                <a:solidFill>
                  <a:schemeClr val="accent2"/>
                </a:solidFill>
                <a:latin typeface="Trebuchet MS" pitchFamily="34" charset="0"/>
              </a:rPr>
              <a:t>		male&lt;</a:t>
            </a:r>
            <a:r>
              <a:rPr lang="en-US" sz="2400" dirty="0" err="1">
                <a:solidFill>
                  <a:schemeClr val="accent2"/>
                </a:solidFill>
                <a:latin typeface="Trebuchet MS" pitchFamily="34" charset="0"/>
              </a:rPr>
              <a:t>br</a:t>
            </a:r>
            <a:r>
              <a:rPr lang="en-US" sz="2400" dirty="0">
                <a:solidFill>
                  <a:schemeClr val="accent2"/>
                </a:solidFill>
                <a:latin typeface="Trebuchet MS" pitchFamily="34" charset="0"/>
              </a:rPr>
              <a:t>&gt;</a:t>
            </a:r>
            <a:br>
              <a:rPr lang="en-US" sz="2400" dirty="0">
                <a:solidFill>
                  <a:schemeClr val="accent2"/>
                </a:solidFill>
                <a:latin typeface="Trebuchet MS" pitchFamily="34" charset="0"/>
              </a:rPr>
            </a:br>
            <a:r>
              <a:rPr lang="en-US" sz="2400" dirty="0">
                <a:solidFill>
                  <a:schemeClr val="accent2"/>
                </a:solidFill>
                <a:latin typeface="Trebuchet MS" pitchFamily="34" charset="0"/>
              </a:rPr>
              <a:t>&lt;input type="radio" name="</a:t>
            </a:r>
            <a:r>
              <a:rPr lang="en-US" sz="2400" dirty="0" err="1">
                <a:solidFill>
                  <a:schemeClr val="accent2"/>
                </a:solidFill>
                <a:latin typeface="Trebuchet MS" pitchFamily="34" charset="0"/>
              </a:rPr>
              <a:t>radiobutton</a:t>
            </a:r>
            <a:r>
              <a:rPr lang="en-US" sz="2400" dirty="0">
                <a:solidFill>
                  <a:schemeClr val="accent2"/>
                </a:solidFill>
                <a:latin typeface="Trebuchet MS" pitchFamily="34" charset="0"/>
              </a:rPr>
              <a:t>" value="myValue2" 	checked&gt; female</a:t>
            </a:r>
            <a:endParaRPr lang="en-US" sz="2400" dirty="0">
              <a:solidFill>
                <a:schemeClr val="accent2"/>
              </a:solidFill>
            </a:endParaRPr>
          </a:p>
        </p:txBody>
      </p:sp>
      <p:sp>
        <p:nvSpPr>
          <p:cNvPr id="58372" name="Rectangle 4"/>
          <p:cNvSpPr>
            <a:spLocks noGrp="1" noChangeArrowheads="1"/>
          </p:cNvSpPr>
          <p:nvPr>
            <p:ph sz="half" idx="2"/>
          </p:nvPr>
        </p:nvSpPr>
        <p:spPr>
          <a:xfrm>
            <a:off x="304800" y="4267200"/>
            <a:ext cx="7543800" cy="2362200"/>
          </a:xfrm>
          <a:solidFill>
            <a:schemeClr val="bg2"/>
          </a:solidFill>
        </p:spPr>
        <p:txBody>
          <a:bodyPr>
            <a:normAutofit fontScale="92500" lnSpcReduction="20000"/>
          </a:bodyPr>
          <a:lstStyle/>
          <a:p>
            <a:pPr marL="365760" indent="-256032" eaLnBrk="1" fontAlgn="auto" hangingPunct="1">
              <a:spcAft>
                <a:spcPts val="0"/>
              </a:spcAft>
              <a:buFont typeface="Wingdings 3"/>
              <a:buChar char=""/>
              <a:defRPr/>
            </a:pPr>
            <a:r>
              <a:rPr lang="en-US" sz="2000" b="1" dirty="0"/>
              <a:t>If two or more radio buttons have the same </a:t>
            </a:r>
            <a:r>
              <a:rPr lang="en-US" sz="2000" b="1" dirty="0">
                <a:solidFill>
                  <a:schemeClr val="accent2"/>
                </a:solidFill>
                <a:latin typeface="Trebuchet MS" pitchFamily="34" charset="0"/>
              </a:rPr>
              <a:t>name</a:t>
            </a:r>
            <a:r>
              <a:rPr lang="en-US" sz="2000" b="1" dirty="0"/>
              <a:t>, the user can only select one of them at a time</a:t>
            </a:r>
          </a:p>
          <a:p>
            <a:pPr marL="621792" lvl="1" eaLnBrk="1" fontAlgn="auto" hangingPunct="1">
              <a:spcBef>
                <a:spcPts val="324"/>
              </a:spcBef>
              <a:spcAft>
                <a:spcPts val="0"/>
              </a:spcAft>
              <a:buFont typeface="Verdana"/>
              <a:buChar char="◦"/>
              <a:defRPr/>
            </a:pPr>
            <a:r>
              <a:rPr lang="en-US" sz="2000" b="1" dirty="0"/>
              <a:t>This is how you make a radio button “group”</a:t>
            </a:r>
          </a:p>
          <a:p>
            <a:pPr marL="621792" lvl="1" eaLnBrk="1" fontAlgn="auto" hangingPunct="1">
              <a:spcBef>
                <a:spcPts val="324"/>
              </a:spcBef>
              <a:spcAft>
                <a:spcPts val="0"/>
              </a:spcAft>
              <a:buFont typeface="Verdana"/>
              <a:buChar char="◦"/>
              <a:defRPr/>
            </a:pPr>
            <a:endParaRPr lang="en-US" sz="2000" b="1" dirty="0"/>
          </a:p>
          <a:p>
            <a:pPr marL="365760" indent="-256032" eaLnBrk="1" fontAlgn="auto" hangingPunct="1">
              <a:spcAft>
                <a:spcPts val="0"/>
              </a:spcAft>
              <a:buFont typeface="Wingdings 3"/>
              <a:buChar char=""/>
              <a:defRPr/>
            </a:pPr>
            <a:r>
              <a:rPr lang="en-US" sz="2000" b="1" dirty="0"/>
              <a:t>If you ask for the value of that </a:t>
            </a:r>
            <a:r>
              <a:rPr lang="en-US" sz="2000" b="1" dirty="0">
                <a:solidFill>
                  <a:schemeClr val="accent2"/>
                </a:solidFill>
                <a:latin typeface="Trebuchet MS" pitchFamily="34" charset="0"/>
              </a:rPr>
              <a:t>name</a:t>
            </a:r>
            <a:r>
              <a:rPr lang="en-US" sz="2000" b="1" dirty="0"/>
              <a:t>, you will get the </a:t>
            </a:r>
            <a:r>
              <a:rPr lang="en-US" sz="2000" b="1" dirty="0">
                <a:solidFill>
                  <a:schemeClr val="accent2"/>
                </a:solidFill>
                <a:latin typeface="Trebuchet MS" pitchFamily="34" charset="0"/>
              </a:rPr>
              <a:t>value</a:t>
            </a:r>
            <a:r>
              <a:rPr lang="en-US" sz="2000" b="1" dirty="0"/>
              <a:t> specified for the selected radio button</a:t>
            </a:r>
          </a:p>
          <a:p>
            <a:pPr marL="365760" indent="-256032" eaLnBrk="1" fontAlgn="auto" hangingPunct="1">
              <a:spcAft>
                <a:spcPts val="0"/>
              </a:spcAft>
              <a:buFont typeface="Wingdings 3"/>
              <a:buChar char=""/>
              <a:defRPr/>
            </a:pPr>
            <a:endParaRPr lang="en-US" sz="2000" b="1" dirty="0"/>
          </a:p>
          <a:p>
            <a:pPr marL="365760" indent="-256032" eaLnBrk="1" fontAlgn="auto" hangingPunct="1">
              <a:spcAft>
                <a:spcPts val="0"/>
              </a:spcAft>
              <a:buFont typeface="Wingdings 3"/>
              <a:buChar char=""/>
              <a:defRPr/>
            </a:pPr>
            <a:r>
              <a:rPr lang="en-US" sz="2000" b="1" dirty="0"/>
              <a:t>As with checkboxes, radio buttons do not contain any text</a:t>
            </a:r>
          </a:p>
        </p:txBody>
      </p:sp>
      <p:sp>
        <p:nvSpPr>
          <p:cNvPr id="40962" name="Rectangle 2"/>
          <p:cNvSpPr>
            <a:spLocks noGrp="1" noChangeArrowheads="1"/>
          </p:cNvSpPr>
          <p:nvPr>
            <p:ph type="title"/>
          </p:nvPr>
        </p:nvSpPr>
        <p:spPr/>
        <p:txBody>
          <a:bodyPr/>
          <a:lstStyle/>
          <a:p>
            <a:pPr eaLnBrk="1" fontAlgn="auto" hangingPunct="1">
              <a:spcAft>
                <a:spcPts val="0"/>
              </a:spcAft>
              <a:defRPr/>
            </a:pPr>
            <a:r>
              <a:rPr lang="en-US" dirty="0">
                <a:solidFill>
                  <a:srgbClr val="0000FF"/>
                </a:solidFill>
              </a:rPr>
              <a:t>Radio</a:t>
            </a:r>
            <a:r>
              <a:rPr lang="en-US" dirty="0">
                <a:solidFill>
                  <a:schemeClr val="bg1"/>
                </a:solidFill>
              </a:rPr>
              <a:t> </a:t>
            </a:r>
            <a:r>
              <a:rPr lang="en-US" dirty="0">
                <a:solidFill>
                  <a:srgbClr val="0000FF"/>
                </a:solidFill>
              </a:rPr>
              <a:t>buttons</a:t>
            </a:r>
          </a:p>
        </p:txBody>
      </p:sp>
      <p:pic>
        <p:nvPicPr>
          <p:cNvPr id="58373" name="Picture 5"/>
          <p:cNvPicPr>
            <a:picLocks noChangeAspect="1" noChangeArrowheads="1"/>
          </p:cNvPicPr>
          <p:nvPr/>
        </p:nvPicPr>
        <p:blipFill>
          <a:blip r:embed="rId2"/>
          <a:srcRect/>
          <a:stretch>
            <a:fillRect/>
          </a:stretch>
        </p:blipFill>
        <p:spPr bwMode="auto">
          <a:xfrm>
            <a:off x="3733800" y="2832100"/>
            <a:ext cx="2209800" cy="1206500"/>
          </a:xfrm>
          <a:prstGeom prst="rect">
            <a:avLst/>
          </a:prstGeom>
          <a:noFill/>
          <a:ln w="9525">
            <a:noFill/>
            <a:miter lim="800000"/>
            <a:headEnd/>
            <a:tailEnd/>
          </a:ln>
        </p:spPr>
      </p:pic>
      <p:sp>
        <p:nvSpPr>
          <p:cNvPr id="49158" name="Slide Number Placeholder 5"/>
          <p:cNvSpPr>
            <a:spLocks noGrp="1"/>
          </p:cNvSpPr>
          <p:nvPr>
            <p:ph type="sldNum" sz="quarter" idx="12"/>
          </p:nvPr>
        </p:nvSpPr>
        <p:spPr bwMode="auto">
          <a:noFill/>
          <a:ln>
            <a:miter lim="800000"/>
            <a:headEnd/>
            <a:tailEnd/>
          </a:ln>
        </p:spPr>
        <p:txBody>
          <a:bodyPr/>
          <a:lstStyle/>
          <a:p>
            <a:fld id="{EB921829-C62A-404F-B8C8-AA4517B34962}" type="slidenum">
              <a:rPr lang="en-US" altLang="en-US"/>
              <a:pPr/>
              <a:t>45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wipe(left)">
                                      <p:cBhvr>
                                        <p:cTn id="7" dur="500"/>
                                        <p:tgtEl>
                                          <p:spTgt spid="58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8373"/>
                                        </p:tgtEl>
                                        <p:attrNameLst>
                                          <p:attrName>style.visibility</p:attrName>
                                        </p:attrNameLst>
                                      </p:cBhvr>
                                      <p:to>
                                        <p:strVal val="visible"/>
                                      </p:to>
                                    </p:set>
                                    <p:animEffect transition="in" filter="dissolve">
                                      <p:cBhvr>
                                        <p:cTn id="12" dur="500"/>
                                        <p:tgtEl>
                                          <p:spTgt spid="583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2">
                                            <p:txEl>
                                              <p:pRg st="0" end="0"/>
                                            </p:txEl>
                                          </p:spTgt>
                                        </p:tgtEl>
                                        <p:attrNameLst>
                                          <p:attrName>style.visibility</p:attrName>
                                        </p:attrNameLst>
                                      </p:cBhvr>
                                      <p:to>
                                        <p:strVal val="visible"/>
                                      </p:to>
                                    </p:set>
                                    <p:animEffect transition="in" filter="wipe(left)">
                                      <p:cBhvr>
                                        <p:cTn id="17" dur="500"/>
                                        <p:tgtEl>
                                          <p:spTgt spid="5837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372">
                                            <p:txEl>
                                              <p:pRg st="1" end="1"/>
                                            </p:txEl>
                                          </p:spTgt>
                                        </p:tgtEl>
                                        <p:attrNameLst>
                                          <p:attrName>style.visibility</p:attrName>
                                        </p:attrNameLst>
                                      </p:cBhvr>
                                      <p:to>
                                        <p:strVal val="visible"/>
                                      </p:to>
                                    </p:set>
                                    <p:animEffect transition="in" filter="wipe(left)">
                                      <p:cBhvr>
                                        <p:cTn id="22" dur="500"/>
                                        <p:tgtEl>
                                          <p:spTgt spid="5837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8372">
                                            <p:txEl>
                                              <p:pRg st="3" end="3"/>
                                            </p:txEl>
                                          </p:spTgt>
                                        </p:tgtEl>
                                        <p:attrNameLst>
                                          <p:attrName>style.visibility</p:attrName>
                                        </p:attrNameLst>
                                      </p:cBhvr>
                                      <p:to>
                                        <p:strVal val="visible"/>
                                      </p:to>
                                    </p:set>
                                    <p:animEffect transition="in" filter="wipe(left)">
                                      <p:cBhvr>
                                        <p:cTn id="27" dur="500"/>
                                        <p:tgtEl>
                                          <p:spTgt spid="5837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8372">
                                            <p:txEl>
                                              <p:pRg st="5" end="5"/>
                                            </p:txEl>
                                          </p:spTgt>
                                        </p:tgtEl>
                                        <p:attrNameLst>
                                          <p:attrName>style.visibility</p:attrName>
                                        </p:attrNameLst>
                                      </p:cBhvr>
                                      <p:to>
                                        <p:strVal val="visible"/>
                                      </p:to>
                                    </p:set>
                                    <p:animEffect transition="in" filter="wipe(left)">
                                      <p:cBhvr>
                                        <p:cTn id="32" dur="500"/>
                                        <p:tgtEl>
                                          <p:spTgt spid="5837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bldLvl="5" autoUpdateAnimBg="0"/>
      <p:bldP spid="58372" grpId="0" build="p" bldLvl="5"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Rectangle 3"/>
          <p:cNvSpPr>
            <a:spLocks noGrp="1" noChangeArrowheads="1"/>
          </p:cNvSpPr>
          <p:nvPr>
            <p:ph sz="half" idx="1"/>
          </p:nvPr>
        </p:nvSpPr>
        <p:spPr>
          <a:xfrm>
            <a:off x="457200" y="1747838"/>
            <a:ext cx="8229600" cy="1706562"/>
          </a:xfrm>
        </p:spPr>
        <p:txBody>
          <a:bodyPr>
            <a:normAutofit fontScale="92500" lnSpcReduction="10000"/>
          </a:bodyPr>
          <a:lstStyle/>
          <a:p>
            <a:pPr marL="365760" indent="-256032" eaLnBrk="1" fontAlgn="auto" hangingPunct="1">
              <a:lnSpc>
                <a:spcPct val="90000"/>
              </a:lnSpc>
              <a:spcAft>
                <a:spcPts val="0"/>
              </a:spcAft>
              <a:buFont typeface="Wingdings 3"/>
              <a:buChar char=""/>
              <a:defRPr/>
            </a:pPr>
            <a:r>
              <a:rPr lang="en-US" sz="2400">
                <a:solidFill>
                  <a:schemeClr val="accent2"/>
                </a:solidFill>
                <a:latin typeface="Trebuchet MS" pitchFamily="34" charset="0"/>
              </a:rPr>
              <a:t>A menu or list:</a:t>
            </a:r>
            <a:br>
              <a:rPr lang="en-US" sz="2400">
                <a:solidFill>
                  <a:schemeClr val="accent2"/>
                </a:solidFill>
                <a:latin typeface="Trebuchet MS" pitchFamily="34" charset="0"/>
              </a:rPr>
            </a:br>
            <a:r>
              <a:rPr lang="en-US" sz="2400">
                <a:solidFill>
                  <a:schemeClr val="accent2"/>
                </a:solidFill>
                <a:latin typeface="Trebuchet MS" pitchFamily="34" charset="0"/>
              </a:rPr>
              <a:t>&lt;select name="select"&gt;</a:t>
            </a:r>
            <a:br>
              <a:rPr lang="en-US" sz="2400">
                <a:solidFill>
                  <a:schemeClr val="accent2"/>
                </a:solidFill>
                <a:latin typeface="Trebuchet MS" pitchFamily="34" charset="0"/>
              </a:rPr>
            </a:br>
            <a:r>
              <a:rPr lang="en-US" sz="2400">
                <a:solidFill>
                  <a:schemeClr val="accent2"/>
                </a:solidFill>
                <a:latin typeface="Trebuchet MS" pitchFamily="34" charset="0"/>
              </a:rPr>
              <a:t>    &lt;option value="red"&gt;red&lt;/option&gt;</a:t>
            </a:r>
            <a:br>
              <a:rPr lang="en-US" sz="2400">
                <a:solidFill>
                  <a:schemeClr val="accent2"/>
                </a:solidFill>
                <a:latin typeface="Trebuchet MS" pitchFamily="34" charset="0"/>
              </a:rPr>
            </a:br>
            <a:r>
              <a:rPr lang="en-US" sz="2400">
                <a:solidFill>
                  <a:schemeClr val="accent2"/>
                </a:solidFill>
                <a:latin typeface="Trebuchet MS" pitchFamily="34" charset="0"/>
              </a:rPr>
              <a:t>    &lt;option value="green"&gt;green&lt;/option&gt;</a:t>
            </a:r>
            <a:br>
              <a:rPr lang="en-US" sz="2400">
                <a:solidFill>
                  <a:schemeClr val="accent2"/>
                </a:solidFill>
                <a:latin typeface="Trebuchet MS" pitchFamily="34" charset="0"/>
              </a:rPr>
            </a:br>
            <a:r>
              <a:rPr lang="en-US" sz="2400">
                <a:solidFill>
                  <a:schemeClr val="accent2"/>
                </a:solidFill>
                <a:latin typeface="Trebuchet MS" pitchFamily="34" charset="0"/>
              </a:rPr>
              <a:t>    &lt;option value="BLUE"&gt;blue&lt;/option&gt;</a:t>
            </a:r>
            <a:br>
              <a:rPr lang="en-US" sz="2400">
                <a:solidFill>
                  <a:schemeClr val="accent2"/>
                </a:solidFill>
                <a:latin typeface="Trebuchet MS" pitchFamily="34" charset="0"/>
              </a:rPr>
            </a:br>
            <a:r>
              <a:rPr lang="en-US" sz="2400">
                <a:solidFill>
                  <a:schemeClr val="accent2"/>
                </a:solidFill>
                <a:latin typeface="Trebuchet MS" pitchFamily="34" charset="0"/>
              </a:rPr>
              <a:t>&lt;/select&gt;</a:t>
            </a:r>
            <a:endParaRPr lang="en-US">
              <a:solidFill>
                <a:schemeClr val="accent2"/>
              </a:solidFill>
            </a:endParaRPr>
          </a:p>
        </p:txBody>
      </p:sp>
      <p:sp>
        <p:nvSpPr>
          <p:cNvPr id="59396" name="Rectangle 4"/>
          <p:cNvSpPr>
            <a:spLocks noGrp="1" noChangeArrowheads="1"/>
          </p:cNvSpPr>
          <p:nvPr>
            <p:ph sz="half" idx="2"/>
          </p:nvPr>
        </p:nvSpPr>
        <p:spPr>
          <a:xfrm>
            <a:off x="304800" y="4354513"/>
            <a:ext cx="8610600" cy="2122487"/>
          </a:xfrm>
          <a:solidFill>
            <a:schemeClr val="bg1"/>
          </a:solidFill>
        </p:spPr>
        <p:txBody>
          <a:bodyPr>
            <a:normAutofit fontScale="92500" lnSpcReduction="10000"/>
          </a:bodyPr>
          <a:lstStyle/>
          <a:p>
            <a:pPr marL="365760" indent="-256032" eaLnBrk="1" fontAlgn="auto" hangingPunct="1">
              <a:spcAft>
                <a:spcPts val="0"/>
              </a:spcAft>
              <a:buFont typeface="Wingdings 3"/>
              <a:buChar char=""/>
              <a:defRPr/>
            </a:pPr>
            <a:r>
              <a:rPr lang="en-US" dirty="0"/>
              <a:t>Additional arguments:</a:t>
            </a:r>
          </a:p>
          <a:p>
            <a:pPr marL="621792" lvl="1" eaLnBrk="1" fontAlgn="auto" hangingPunct="1">
              <a:spcBef>
                <a:spcPts val="324"/>
              </a:spcBef>
              <a:spcAft>
                <a:spcPts val="0"/>
              </a:spcAft>
              <a:buFont typeface="Verdana"/>
              <a:buChar char="◦"/>
              <a:defRPr/>
            </a:pPr>
            <a:r>
              <a:rPr lang="en-US" dirty="0">
                <a:solidFill>
                  <a:schemeClr val="accent2"/>
                </a:solidFill>
                <a:latin typeface="Trebuchet MS" pitchFamily="34" charset="0"/>
              </a:rPr>
              <a:t>size</a:t>
            </a:r>
            <a:r>
              <a:rPr lang="en-US" dirty="0"/>
              <a:t>: the number of items visible in the list (default is</a:t>
            </a:r>
            <a:r>
              <a:rPr lang="en-US" dirty="0">
                <a:solidFill>
                  <a:srgbClr val="FFFF7F"/>
                </a:solidFill>
                <a:latin typeface="Trebuchet MS" pitchFamily="34" charset="0"/>
              </a:rPr>
              <a:t> </a:t>
            </a:r>
            <a:r>
              <a:rPr lang="en-US" dirty="0">
                <a:solidFill>
                  <a:schemeClr val="accent2"/>
                </a:solidFill>
                <a:latin typeface="Trebuchet MS" pitchFamily="34" charset="0"/>
              </a:rPr>
              <a:t>"1"</a:t>
            </a:r>
            <a:r>
              <a:rPr lang="en-US" dirty="0"/>
              <a:t>)</a:t>
            </a:r>
          </a:p>
          <a:p>
            <a:pPr marL="621792" lvl="1" eaLnBrk="1" fontAlgn="auto" hangingPunct="1">
              <a:spcBef>
                <a:spcPts val="324"/>
              </a:spcBef>
              <a:spcAft>
                <a:spcPts val="0"/>
              </a:spcAft>
              <a:buFont typeface="Verdana"/>
              <a:buChar char="◦"/>
              <a:defRPr/>
            </a:pPr>
            <a:endParaRPr lang="en-US" dirty="0"/>
          </a:p>
          <a:p>
            <a:pPr marL="621792" lvl="1" eaLnBrk="1" fontAlgn="auto" hangingPunct="1">
              <a:spcBef>
                <a:spcPts val="324"/>
              </a:spcBef>
              <a:spcAft>
                <a:spcPts val="0"/>
              </a:spcAft>
              <a:buFont typeface="Verdana"/>
              <a:buChar char="◦"/>
              <a:defRPr/>
            </a:pPr>
            <a:r>
              <a:rPr lang="en-US" dirty="0">
                <a:solidFill>
                  <a:schemeClr val="accent2"/>
                </a:solidFill>
                <a:latin typeface="Trebuchet MS" pitchFamily="34" charset="0"/>
              </a:rPr>
              <a:t>multiple</a:t>
            </a:r>
            <a:r>
              <a:rPr lang="en-US" dirty="0"/>
              <a:t>: if set to </a:t>
            </a:r>
            <a:r>
              <a:rPr lang="en-US" dirty="0">
                <a:solidFill>
                  <a:schemeClr val="accent2"/>
                </a:solidFill>
                <a:latin typeface="Trebuchet MS" pitchFamily="34" charset="0"/>
              </a:rPr>
              <a:t>"true"</a:t>
            </a:r>
            <a:r>
              <a:rPr lang="en-US" dirty="0"/>
              <a:t>, any number of items may be selected (default is</a:t>
            </a:r>
            <a:r>
              <a:rPr lang="en-US" dirty="0">
                <a:solidFill>
                  <a:srgbClr val="FFFF7F"/>
                </a:solidFill>
                <a:latin typeface="Trebuchet MS" pitchFamily="34" charset="0"/>
              </a:rPr>
              <a:t> </a:t>
            </a:r>
            <a:r>
              <a:rPr lang="en-US" dirty="0">
                <a:solidFill>
                  <a:schemeClr val="accent2"/>
                </a:solidFill>
                <a:latin typeface="Trebuchet MS" pitchFamily="34" charset="0"/>
              </a:rPr>
              <a:t>"false"</a:t>
            </a:r>
            <a:r>
              <a:rPr lang="en-US" dirty="0"/>
              <a:t>)</a:t>
            </a:r>
          </a:p>
        </p:txBody>
      </p:sp>
      <p:sp>
        <p:nvSpPr>
          <p:cNvPr id="41986" name="Rectangle 2"/>
          <p:cNvSpPr>
            <a:spLocks noGrp="1" noChangeArrowheads="1"/>
          </p:cNvSpPr>
          <p:nvPr>
            <p:ph type="title"/>
          </p:nvPr>
        </p:nvSpPr>
        <p:spPr/>
        <p:txBody>
          <a:bodyPr/>
          <a:lstStyle/>
          <a:p>
            <a:pPr eaLnBrk="1" fontAlgn="auto" hangingPunct="1">
              <a:spcAft>
                <a:spcPts val="0"/>
              </a:spcAft>
              <a:defRPr/>
            </a:pPr>
            <a:r>
              <a:rPr lang="en-US"/>
              <a:t>Drop-down menu or list</a:t>
            </a:r>
          </a:p>
        </p:txBody>
      </p:sp>
      <p:pic>
        <p:nvPicPr>
          <p:cNvPr id="59397" name="Picture 5"/>
          <p:cNvPicPr>
            <a:picLocks noChangeAspect="1" noChangeArrowheads="1"/>
          </p:cNvPicPr>
          <p:nvPr/>
        </p:nvPicPr>
        <p:blipFill>
          <a:blip r:embed="rId2"/>
          <a:srcRect/>
          <a:stretch>
            <a:fillRect/>
          </a:stretch>
        </p:blipFill>
        <p:spPr bwMode="auto">
          <a:xfrm>
            <a:off x="2438400" y="3124200"/>
            <a:ext cx="3875088" cy="741363"/>
          </a:xfrm>
          <a:prstGeom prst="rect">
            <a:avLst/>
          </a:prstGeom>
          <a:noFill/>
          <a:ln w="9525">
            <a:noFill/>
            <a:miter lim="800000"/>
            <a:headEnd/>
            <a:tailEnd/>
          </a:ln>
        </p:spPr>
      </p:pic>
      <p:sp>
        <p:nvSpPr>
          <p:cNvPr id="50182" name="Slide Number Placeholder 5"/>
          <p:cNvSpPr>
            <a:spLocks noGrp="1"/>
          </p:cNvSpPr>
          <p:nvPr>
            <p:ph type="sldNum" sz="quarter" idx="12"/>
          </p:nvPr>
        </p:nvSpPr>
        <p:spPr bwMode="auto">
          <a:noFill/>
          <a:ln>
            <a:miter lim="800000"/>
            <a:headEnd/>
            <a:tailEnd/>
          </a:ln>
        </p:spPr>
        <p:txBody>
          <a:bodyPr/>
          <a:lstStyle/>
          <a:p>
            <a:fld id="{1DA1CCD9-2793-47B5-8CBC-CF44B000208C}" type="slidenum">
              <a:rPr lang="en-US" altLang="en-US"/>
              <a:pPr/>
              <a:t>46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dissolve">
                                      <p:cBhvr>
                                        <p:cTn id="12" dur="500"/>
                                        <p:tgtEl>
                                          <p:spTgt spid="593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396">
                                            <p:txEl>
                                              <p:pRg st="0" end="0"/>
                                            </p:txEl>
                                          </p:spTgt>
                                        </p:tgtEl>
                                        <p:attrNameLst>
                                          <p:attrName>style.visibility</p:attrName>
                                        </p:attrNameLst>
                                      </p:cBhvr>
                                      <p:to>
                                        <p:strVal val="visible"/>
                                      </p:to>
                                    </p:set>
                                    <p:animEffect transition="in" filter="wipe(left)">
                                      <p:cBhvr>
                                        <p:cTn id="17" dur="500"/>
                                        <p:tgtEl>
                                          <p:spTgt spid="5939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396">
                                            <p:txEl>
                                              <p:pRg st="1" end="1"/>
                                            </p:txEl>
                                          </p:spTgt>
                                        </p:tgtEl>
                                        <p:attrNameLst>
                                          <p:attrName>style.visibility</p:attrName>
                                        </p:attrNameLst>
                                      </p:cBhvr>
                                      <p:to>
                                        <p:strVal val="visible"/>
                                      </p:to>
                                    </p:set>
                                    <p:animEffect transition="in" filter="wipe(left)">
                                      <p:cBhvr>
                                        <p:cTn id="22" dur="500"/>
                                        <p:tgtEl>
                                          <p:spTgt spid="5939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396">
                                            <p:txEl>
                                              <p:pRg st="3" end="3"/>
                                            </p:txEl>
                                          </p:spTgt>
                                        </p:tgtEl>
                                        <p:attrNameLst>
                                          <p:attrName>style.visibility</p:attrName>
                                        </p:attrNameLst>
                                      </p:cBhvr>
                                      <p:to>
                                        <p:strVal val="visible"/>
                                      </p:to>
                                    </p:set>
                                    <p:animEffect transition="in" filter="wipe(left)">
                                      <p:cBhvr>
                                        <p:cTn id="27" dur="500"/>
                                        <p:tgtEl>
                                          <p:spTgt spid="593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bldLvl="5" autoUpdateAnimBg="0"/>
      <p:bldP spid="59396" grpId="0" build="p" bldLvl="5"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p:cNvSpPr>
            <a:spLocks noGrp="1" noChangeArrowheads="1"/>
          </p:cNvSpPr>
          <p:nvPr>
            <p:ph sz="half" idx="1"/>
          </p:nvPr>
        </p:nvSpPr>
        <p:spPr>
          <a:xfrm>
            <a:off x="457200" y="1600200"/>
            <a:ext cx="8229600" cy="890588"/>
          </a:xfrm>
        </p:spPr>
        <p:txBody>
          <a:bodyPr>
            <a:normAutofit fontScale="85000" lnSpcReduction="10000"/>
          </a:bodyPr>
          <a:lstStyle/>
          <a:p>
            <a:pPr marL="365760" indent="-256032" eaLnBrk="1" fontAlgn="auto" hangingPunct="1">
              <a:spcAft>
                <a:spcPts val="0"/>
              </a:spcAft>
              <a:buFont typeface="Wingdings 3"/>
              <a:buChar char=""/>
              <a:defRPr/>
            </a:pPr>
            <a:r>
              <a:rPr lang="en-US">
                <a:solidFill>
                  <a:schemeClr val="accent2"/>
                </a:solidFill>
                <a:latin typeface="Trebuchet MS" pitchFamily="34" charset="0"/>
              </a:rPr>
              <a:t>&lt;input type="hidden" name="hiddenField" value="nyah"&gt;</a:t>
            </a:r>
            <a:br>
              <a:rPr lang="en-US">
                <a:solidFill>
                  <a:schemeClr val="accent2"/>
                </a:solidFill>
                <a:latin typeface="Trebuchet MS" pitchFamily="34" charset="0"/>
              </a:rPr>
            </a:br>
            <a:r>
              <a:rPr lang="en-US">
                <a:solidFill>
                  <a:schemeClr val="accent2"/>
                </a:solidFill>
                <a:latin typeface="Trebuchet MS" pitchFamily="34" charset="0"/>
              </a:rPr>
              <a:t>    &amp;lt;-- right there, don't you see it?</a:t>
            </a:r>
            <a:endParaRPr lang="en-US" sz="3200">
              <a:solidFill>
                <a:schemeClr val="accent2"/>
              </a:solidFill>
            </a:endParaRPr>
          </a:p>
        </p:txBody>
      </p:sp>
      <p:sp>
        <p:nvSpPr>
          <p:cNvPr id="60420" name="Rectangle 4"/>
          <p:cNvSpPr>
            <a:spLocks noGrp="1" noChangeArrowheads="1"/>
          </p:cNvSpPr>
          <p:nvPr>
            <p:ph sz="half" idx="2"/>
          </p:nvPr>
        </p:nvSpPr>
        <p:spPr>
          <a:xfrm>
            <a:off x="0" y="3381375"/>
            <a:ext cx="8686800" cy="3476625"/>
          </a:xfrm>
          <a:solidFill>
            <a:schemeClr val="bg1"/>
          </a:solidFill>
        </p:spPr>
        <p:txBody>
          <a:bodyPr>
            <a:normAutofit fontScale="85000" lnSpcReduction="10000"/>
          </a:bodyPr>
          <a:lstStyle/>
          <a:p>
            <a:pPr marL="365760" indent="-256032" eaLnBrk="1" fontAlgn="auto" hangingPunct="1">
              <a:spcAft>
                <a:spcPts val="0"/>
              </a:spcAft>
              <a:buFont typeface="Wingdings 3"/>
              <a:buChar char=""/>
              <a:defRPr/>
            </a:pPr>
            <a:r>
              <a:rPr lang="en-US" dirty="0"/>
              <a:t>What good is this?</a:t>
            </a:r>
          </a:p>
          <a:p>
            <a:pPr marL="621792" lvl="1" eaLnBrk="1" fontAlgn="auto" hangingPunct="1">
              <a:spcBef>
                <a:spcPts val="324"/>
              </a:spcBef>
              <a:spcAft>
                <a:spcPts val="0"/>
              </a:spcAft>
              <a:buFont typeface="Verdana"/>
              <a:buChar char="◦"/>
              <a:defRPr/>
            </a:pPr>
            <a:r>
              <a:rPr lang="en-US" dirty="0"/>
              <a:t>All</a:t>
            </a:r>
            <a:r>
              <a:rPr lang="en-US" dirty="0">
                <a:solidFill>
                  <a:schemeClr val="accent2"/>
                </a:solidFill>
                <a:latin typeface="Trebuchet MS" pitchFamily="34" charset="0"/>
              </a:rPr>
              <a:t> input</a:t>
            </a:r>
            <a:r>
              <a:rPr lang="en-US" dirty="0"/>
              <a:t> fields are sent back to the server, including hidden fields</a:t>
            </a:r>
          </a:p>
          <a:p>
            <a:pPr marL="621792" lvl="1" eaLnBrk="1" fontAlgn="auto" hangingPunct="1">
              <a:spcBef>
                <a:spcPts val="324"/>
              </a:spcBef>
              <a:spcAft>
                <a:spcPts val="0"/>
              </a:spcAft>
              <a:buFont typeface="Verdana"/>
              <a:buChar char="◦"/>
              <a:defRPr/>
            </a:pPr>
            <a:endParaRPr lang="en-US" dirty="0"/>
          </a:p>
          <a:p>
            <a:pPr marL="621792" lvl="1" eaLnBrk="1" fontAlgn="auto" hangingPunct="1">
              <a:spcBef>
                <a:spcPts val="324"/>
              </a:spcBef>
              <a:spcAft>
                <a:spcPts val="0"/>
              </a:spcAft>
              <a:buFont typeface="Verdana"/>
              <a:buChar char="◦"/>
              <a:defRPr/>
            </a:pPr>
            <a:r>
              <a:rPr lang="en-US" dirty="0"/>
              <a:t>This is a way to include information that the user doesn’t need to see (or that you don’t want her to see)</a:t>
            </a:r>
          </a:p>
          <a:p>
            <a:pPr marL="621792" lvl="1" eaLnBrk="1" fontAlgn="auto" hangingPunct="1">
              <a:spcBef>
                <a:spcPts val="324"/>
              </a:spcBef>
              <a:spcAft>
                <a:spcPts val="0"/>
              </a:spcAft>
              <a:buFont typeface="Verdana"/>
              <a:buChar char="◦"/>
              <a:defRPr/>
            </a:pPr>
            <a:endParaRPr lang="en-US" dirty="0"/>
          </a:p>
          <a:p>
            <a:pPr marL="621792" lvl="1" eaLnBrk="1" fontAlgn="auto" hangingPunct="1">
              <a:spcBef>
                <a:spcPts val="324"/>
              </a:spcBef>
              <a:spcAft>
                <a:spcPts val="0"/>
              </a:spcAft>
              <a:buFont typeface="Verdana"/>
              <a:buChar char="◦"/>
              <a:defRPr/>
            </a:pPr>
            <a:r>
              <a:rPr lang="en-US" dirty="0"/>
              <a:t>The </a:t>
            </a:r>
            <a:r>
              <a:rPr lang="en-US" dirty="0">
                <a:solidFill>
                  <a:schemeClr val="accent2"/>
                </a:solidFill>
                <a:latin typeface="Trebuchet MS" pitchFamily="34" charset="0"/>
              </a:rPr>
              <a:t>value</a:t>
            </a:r>
            <a:r>
              <a:rPr lang="en-US" dirty="0"/>
              <a:t> of a hidden field can be set programmatically (by JavaScript) before the form is submitted</a:t>
            </a:r>
          </a:p>
        </p:txBody>
      </p:sp>
      <p:sp>
        <p:nvSpPr>
          <p:cNvPr id="43010" name="Rectangle 2"/>
          <p:cNvSpPr>
            <a:spLocks noGrp="1" noChangeArrowheads="1"/>
          </p:cNvSpPr>
          <p:nvPr>
            <p:ph type="title"/>
          </p:nvPr>
        </p:nvSpPr>
        <p:spPr/>
        <p:txBody>
          <a:bodyPr/>
          <a:lstStyle/>
          <a:p>
            <a:pPr eaLnBrk="1" fontAlgn="auto" hangingPunct="1">
              <a:spcAft>
                <a:spcPts val="0"/>
              </a:spcAft>
              <a:defRPr/>
            </a:pPr>
            <a:r>
              <a:rPr lang="en-US"/>
              <a:t>Hidden fields</a:t>
            </a:r>
          </a:p>
        </p:txBody>
      </p:sp>
      <p:pic>
        <p:nvPicPr>
          <p:cNvPr id="60421" name="Picture 5"/>
          <p:cNvPicPr>
            <a:picLocks noChangeAspect="1" noChangeArrowheads="1"/>
          </p:cNvPicPr>
          <p:nvPr/>
        </p:nvPicPr>
        <p:blipFill>
          <a:blip r:embed="rId2"/>
          <a:srcRect/>
          <a:stretch>
            <a:fillRect/>
          </a:stretch>
        </p:blipFill>
        <p:spPr bwMode="auto">
          <a:xfrm>
            <a:off x="685800" y="2522538"/>
            <a:ext cx="7467600" cy="449262"/>
          </a:xfrm>
          <a:prstGeom prst="rect">
            <a:avLst/>
          </a:prstGeom>
          <a:noFill/>
          <a:ln w="9525">
            <a:noFill/>
            <a:miter lim="800000"/>
            <a:headEnd/>
            <a:tailEnd/>
          </a:ln>
        </p:spPr>
      </p:pic>
      <p:sp>
        <p:nvSpPr>
          <p:cNvPr id="51206" name="Slide Number Placeholder 5"/>
          <p:cNvSpPr>
            <a:spLocks noGrp="1"/>
          </p:cNvSpPr>
          <p:nvPr>
            <p:ph type="sldNum" sz="quarter" idx="12"/>
          </p:nvPr>
        </p:nvSpPr>
        <p:spPr bwMode="auto">
          <a:noFill/>
          <a:ln>
            <a:miter lim="800000"/>
            <a:headEnd/>
            <a:tailEnd/>
          </a:ln>
        </p:spPr>
        <p:txBody>
          <a:bodyPr/>
          <a:lstStyle/>
          <a:p>
            <a:fld id="{8E897D47-DB2C-451A-B6E8-6729022D466D}" type="slidenum">
              <a:rPr lang="en-US" altLang="en-US"/>
              <a:pPr/>
              <a:t>47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wipe(left)">
                                      <p:cBhvr>
                                        <p:cTn id="7" dur="5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0421"/>
                                        </p:tgtEl>
                                        <p:attrNameLst>
                                          <p:attrName>style.visibility</p:attrName>
                                        </p:attrNameLst>
                                      </p:cBhvr>
                                      <p:to>
                                        <p:strVal val="visible"/>
                                      </p:to>
                                    </p:set>
                                    <p:animEffect transition="in" filter="dissolve">
                                      <p:cBhvr>
                                        <p:cTn id="12" dur="500"/>
                                        <p:tgtEl>
                                          <p:spTgt spid="604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20">
                                            <p:txEl>
                                              <p:pRg st="0" end="0"/>
                                            </p:txEl>
                                          </p:spTgt>
                                        </p:tgtEl>
                                        <p:attrNameLst>
                                          <p:attrName>style.visibility</p:attrName>
                                        </p:attrNameLst>
                                      </p:cBhvr>
                                      <p:to>
                                        <p:strVal val="visible"/>
                                      </p:to>
                                    </p:set>
                                    <p:animEffect transition="in" filter="wipe(left)">
                                      <p:cBhvr>
                                        <p:cTn id="17" dur="500"/>
                                        <p:tgtEl>
                                          <p:spTgt spid="6042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20">
                                            <p:txEl>
                                              <p:pRg st="1" end="1"/>
                                            </p:txEl>
                                          </p:spTgt>
                                        </p:tgtEl>
                                        <p:attrNameLst>
                                          <p:attrName>style.visibility</p:attrName>
                                        </p:attrNameLst>
                                      </p:cBhvr>
                                      <p:to>
                                        <p:strVal val="visible"/>
                                      </p:to>
                                    </p:set>
                                    <p:animEffect transition="in" filter="wipe(left)">
                                      <p:cBhvr>
                                        <p:cTn id="22" dur="500"/>
                                        <p:tgtEl>
                                          <p:spTgt spid="6042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420">
                                            <p:txEl>
                                              <p:pRg st="3" end="3"/>
                                            </p:txEl>
                                          </p:spTgt>
                                        </p:tgtEl>
                                        <p:attrNameLst>
                                          <p:attrName>style.visibility</p:attrName>
                                        </p:attrNameLst>
                                      </p:cBhvr>
                                      <p:to>
                                        <p:strVal val="visible"/>
                                      </p:to>
                                    </p:set>
                                    <p:animEffect transition="in" filter="wipe(left)">
                                      <p:cBhvr>
                                        <p:cTn id="27" dur="500"/>
                                        <p:tgtEl>
                                          <p:spTgt spid="60420">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0420">
                                            <p:txEl>
                                              <p:pRg st="5" end="5"/>
                                            </p:txEl>
                                          </p:spTgt>
                                        </p:tgtEl>
                                        <p:attrNameLst>
                                          <p:attrName>style.visibility</p:attrName>
                                        </p:attrNameLst>
                                      </p:cBhvr>
                                      <p:to>
                                        <p:strVal val="visible"/>
                                      </p:to>
                                    </p:set>
                                    <p:animEffect transition="in" filter="wipe(left)">
                                      <p:cBhvr>
                                        <p:cTn id="32" dur="500"/>
                                        <p:tgtEl>
                                          <p:spTgt spid="604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bldLvl="5" autoUpdateAnimBg="0"/>
      <p:bldP spid="60420" grpId="0" build="p" bldLvl="5"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457200" y="1295400"/>
            <a:ext cx="8118475" cy="5181600"/>
          </a:xfrm>
        </p:spPr>
        <p:txBody>
          <a:bodyPr/>
          <a:lstStyle/>
          <a:p>
            <a:pPr eaLnBrk="1" hangingPunct="1">
              <a:lnSpc>
                <a:spcPct val="90000"/>
              </a:lnSpc>
              <a:buClr>
                <a:srgbClr val="FFFF7F"/>
              </a:buClr>
              <a:buFontTx/>
              <a:buChar char=" "/>
            </a:pPr>
            <a:r>
              <a:rPr lang="en-US" altLang="en-US" sz="2000" smtClean="0">
                <a:solidFill>
                  <a:schemeClr val="accent2"/>
                </a:solidFill>
                <a:latin typeface="Trebuchet MS" pitchFamily="34" charset="0"/>
              </a:rPr>
              <a:t>&lt;html&gt;</a:t>
            </a:r>
            <a:br>
              <a:rPr lang="en-US" altLang="en-US" sz="2000" smtClean="0">
                <a:solidFill>
                  <a:schemeClr val="accent2"/>
                </a:solidFill>
                <a:latin typeface="Trebuchet MS" pitchFamily="34" charset="0"/>
              </a:rPr>
            </a:br>
            <a:r>
              <a:rPr lang="en-US" altLang="en-US" sz="2000" smtClean="0">
                <a:solidFill>
                  <a:schemeClr val="accent2"/>
                </a:solidFill>
                <a:latin typeface="Trebuchet MS" pitchFamily="34" charset="0"/>
              </a:rPr>
              <a:t>&lt;head&gt;</a:t>
            </a:r>
            <a:br>
              <a:rPr lang="en-US" altLang="en-US" sz="2000" smtClean="0">
                <a:solidFill>
                  <a:schemeClr val="accent2"/>
                </a:solidFill>
                <a:latin typeface="Trebuchet MS" pitchFamily="34" charset="0"/>
              </a:rPr>
            </a:br>
            <a:r>
              <a:rPr lang="en-US" altLang="en-US" sz="2000" smtClean="0">
                <a:solidFill>
                  <a:schemeClr val="accent2"/>
                </a:solidFill>
                <a:latin typeface="Trebuchet MS" pitchFamily="34" charset="0"/>
              </a:rPr>
              <a:t>&lt;title&gt;Get Identity&lt;/title&gt;</a:t>
            </a:r>
            <a:br>
              <a:rPr lang="en-US" altLang="en-US" sz="2000" smtClean="0">
                <a:solidFill>
                  <a:schemeClr val="accent2"/>
                </a:solidFill>
                <a:latin typeface="Trebuchet MS" pitchFamily="34" charset="0"/>
              </a:rPr>
            </a:br>
            <a:r>
              <a:rPr lang="en-US" altLang="en-US" sz="2000" smtClean="0">
                <a:solidFill>
                  <a:schemeClr val="accent2"/>
                </a:solidFill>
                <a:latin typeface="Trebuchet MS" pitchFamily="34" charset="0"/>
              </a:rPr>
              <a:t>&lt;/head&gt;</a:t>
            </a:r>
            <a:br>
              <a:rPr lang="en-US" altLang="en-US" sz="2000" smtClean="0">
                <a:solidFill>
                  <a:schemeClr val="accent2"/>
                </a:solidFill>
                <a:latin typeface="Trebuchet MS" pitchFamily="34" charset="0"/>
              </a:rPr>
            </a:br>
            <a:r>
              <a:rPr lang="en-US" altLang="en-US" sz="2000" smtClean="0">
                <a:solidFill>
                  <a:schemeClr val="accent2"/>
                </a:solidFill>
                <a:latin typeface="Trebuchet MS" pitchFamily="34" charset="0"/>
              </a:rPr>
              <a:t>&lt;body&gt;</a:t>
            </a:r>
            <a:br>
              <a:rPr lang="en-US" altLang="en-US" sz="2000" smtClean="0">
                <a:solidFill>
                  <a:schemeClr val="accent2"/>
                </a:solidFill>
                <a:latin typeface="Trebuchet MS" pitchFamily="34" charset="0"/>
              </a:rPr>
            </a:br>
            <a:r>
              <a:rPr lang="en-US" altLang="en-US" sz="2000" smtClean="0">
                <a:solidFill>
                  <a:schemeClr val="accent2"/>
                </a:solidFill>
                <a:latin typeface="Trebuchet MS" pitchFamily="34" charset="0"/>
              </a:rPr>
              <a:t>&lt;p&gt;&lt;b&gt;Who are you?&lt;/b&gt;&lt;/p&gt;</a:t>
            </a:r>
            <a:br>
              <a:rPr lang="en-US" altLang="en-US" sz="2000" smtClean="0">
                <a:solidFill>
                  <a:schemeClr val="accent2"/>
                </a:solidFill>
                <a:latin typeface="Trebuchet MS" pitchFamily="34" charset="0"/>
              </a:rPr>
            </a:br>
            <a:r>
              <a:rPr lang="en-US" altLang="en-US" sz="2000" smtClean="0">
                <a:solidFill>
                  <a:schemeClr val="accent2"/>
                </a:solidFill>
                <a:latin typeface="Trebuchet MS" pitchFamily="34" charset="0"/>
              </a:rPr>
              <a:t>&lt;form method="post" action=""&gt;</a:t>
            </a:r>
            <a:br>
              <a:rPr lang="en-US" altLang="en-US" sz="2000" smtClean="0">
                <a:solidFill>
                  <a:schemeClr val="accent2"/>
                </a:solidFill>
                <a:latin typeface="Trebuchet MS" pitchFamily="34" charset="0"/>
              </a:rPr>
            </a:br>
            <a:r>
              <a:rPr lang="en-US" altLang="en-US" sz="2000" smtClean="0">
                <a:solidFill>
                  <a:schemeClr val="accent2"/>
                </a:solidFill>
                <a:latin typeface="Trebuchet MS" pitchFamily="34" charset="0"/>
              </a:rPr>
              <a:t>  &lt;p&gt;Name: </a:t>
            </a:r>
            <a:br>
              <a:rPr lang="en-US" altLang="en-US" sz="2000" smtClean="0">
                <a:solidFill>
                  <a:schemeClr val="accent2"/>
                </a:solidFill>
                <a:latin typeface="Trebuchet MS" pitchFamily="34" charset="0"/>
              </a:rPr>
            </a:br>
            <a:r>
              <a:rPr lang="en-US" altLang="en-US" sz="2000" smtClean="0">
                <a:solidFill>
                  <a:schemeClr val="accent2"/>
                </a:solidFill>
                <a:latin typeface="Trebuchet MS" pitchFamily="34" charset="0"/>
              </a:rPr>
              <a:t>    &lt;input type="text" name="textfield"&gt;</a:t>
            </a:r>
            <a:br>
              <a:rPr lang="en-US" altLang="en-US" sz="2000" smtClean="0">
                <a:solidFill>
                  <a:schemeClr val="accent2"/>
                </a:solidFill>
                <a:latin typeface="Trebuchet MS" pitchFamily="34" charset="0"/>
              </a:rPr>
            </a:br>
            <a:r>
              <a:rPr lang="en-US" altLang="en-US" sz="2000" smtClean="0">
                <a:solidFill>
                  <a:schemeClr val="accent2"/>
                </a:solidFill>
                <a:latin typeface="Trebuchet MS" pitchFamily="34" charset="0"/>
              </a:rPr>
              <a:t>  &lt;/p&gt;</a:t>
            </a:r>
            <a:br>
              <a:rPr lang="en-US" altLang="en-US" sz="2000" smtClean="0">
                <a:solidFill>
                  <a:schemeClr val="accent2"/>
                </a:solidFill>
                <a:latin typeface="Trebuchet MS" pitchFamily="34" charset="0"/>
              </a:rPr>
            </a:br>
            <a:r>
              <a:rPr lang="en-US" altLang="en-US" sz="2000" smtClean="0">
                <a:solidFill>
                  <a:schemeClr val="accent2"/>
                </a:solidFill>
                <a:latin typeface="Trebuchet MS" pitchFamily="34" charset="0"/>
              </a:rPr>
              <a:t>  &lt;p&gt;Gender: </a:t>
            </a:r>
            <a:br>
              <a:rPr lang="en-US" altLang="en-US" sz="2000" smtClean="0">
                <a:solidFill>
                  <a:schemeClr val="accent2"/>
                </a:solidFill>
                <a:latin typeface="Trebuchet MS" pitchFamily="34" charset="0"/>
              </a:rPr>
            </a:br>
            <a:r>
              <a:rPr lang="en-US" altLang="en-US" sz="2000" smtClean="0">
                <a:solidFill>
                  <a:schemeClr val="accent2"/>
                </a:solidFill>
                <a:latin typeface="Trebuchet MS" pitchFamily="34" charset="0"/>
              </a:rPr>
              <a:t>    &lt;input type="radio" name="gender" value="m"&gt;Male</a:t>
            </a:r>
            <a:br>
              <a:rPr lang="en-US" altLang="en-US" sz="2000" smtClean="0">
                <a:solidFill>
                  <a:schemeClr val="accent2"/>
                </a:solidFill>
                <a:latin typeface="Trebuchet MS" pitchFamily="34" charset="0"/>
              </a:rPr>
            </a:br>
            <a:r>
              <a:rPr lang="en-US" altLang="en-US" sz="2000" smtClean="0">
                <a:solidFill>
                  <a:schemeClr val="accent2"/>
                </a:solidFill>
                <a:latin typeface="Trebuchet MS" pitchFamily="34" charset="0"/>
              </a:rPr>
              <a:t>    &lt;input type="radio" name="gender" value="f"&gt;Female&lt;/p&gt;</a:t>
            </a:r>
            <a:br>
              <a:rPr lang="en-US" altLang="en-US" sz="2000" smtClean="0">
                <a:solidFill>
                  <a:schemeClr val="accent2"/>
                </a:solidFill>
                <a:latin typeface="Trebuchet MS" pitchFamily="34" charset="0"/>
              </a:rPr>
            </a:br>
            <a:r>
              <a:rPr lang="en-US" altLang="en-US" sz="2000" smtClean="0">
                <a:solidFill>
                  <a:schemeClr val="accent2"/>
                </a:solidFill>
                <a:latin typeface="Trebuchet MS" pitchFamily="34" charset="0"/>
              </a:rPr>
              <a:t>  &lt;/form&gt;</a:t>
            </a:r>
            <a:br>
              <a:rPr lang="en-US" altLang="en-US" sz="2000" smtClean="0">
                <a:solidFill>
                  <a:schemeClr val="accent2"/>
                </a:solidFill>
                <a:latin typeface="Trebuchet MS" pitchFamily="34" charset="0"/>
              </a:rPr>
            </a:br>
            <a:r>
              <a:rPr lang="en-US" altLang="en-US" sz="2000" smtClean="0">
                <a:solidFill>
                  <a:schemeClr val="accent2"/>
                </a:solidFill>
                <a:latin typeface="Trebuchet MS" pitchFamily="34" charset="0"/>
              </a:rPr>
              <a:t>&lt;/body&gt;</a:t>
            </a:r>
            <a:br>
              <a:rPr lang="en-US" altLang="en-US" sz="2000" smtClean="0">
                <a:solidFill>
                  <a:schemeClr val="accent2"/>
                </a:solidFill>
                <a:latin typeface="Trebuchet MS" pitchFamily="34" charset="0"/>
              </a:rPr>
            </a:br>
            <a:r>
              <a:rPr lang="en-US" altLang="en-US" sz="2000" smtClean="0">
                <a:solidFill>
                  <a:schemeClr val="accent2"/>
                </a:solidFill>
                <a:latin typeface="Trebuchet MS" pitchFamily="34" charset="0"/>
              </a:rPr>
              <a:t>&lt;/html&gt;</a:t>
            </a:r>
          </a:p>
        </p:txBody>
      </p:sp>
      <p:sp>
        <p:nvSpPr>
          <p:cNvPr id="44034" name="Rectangle 2"/>
          <p:cNvSpPr>
            <a:spLocks noGrp="1" noChangeArrowheads="1"/>
          </p:cNvSpPr>
          <p:nvPr>
            <p:ph type="title"/>
          </p:nvPr>
        </p:nvSpPr>
        <p:spPr/>
        <p:txBody>
          <a:bodyPr/>
          <a:lstStyle/>
          <a:p>
            <a:pPr eaLnBrk="1" fontAlgn="auto" hangingPunct="1">
              <a:spcAft>
                <a:spcPts val="0"/>
              </a:spcAft>
              <a:defRPr/>
            </a:pPr>
            <a:r>
              <a:rPr lang="en-US"/>
              <a:t>A complete example</a:t>
            </a:r>
          </a:p>
        </p:txBody>
      </p:sp>
      <p:pic>
        <p:nvPicPr>
          <p:cNvPr id="61444"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4876800" y="1295400"/>
            <a:ext cx="3454400" cy="1741487"/>
          </a:xfrm>
          <a:prstGeom prst="rect">
            <a:avLst/>
          </a:prstGeom>
          <a:noFill/>
          <a:ln w="9525">
            <a:noFill/>
            <a:miter lim="800000"/>
            <a:headEnd/>
            <a:tailEnd/>
          </a:ln>
        </p:spPr>
      </p:pic>
      <p:sp>
        <p:nvSpPr>
          <p:cNvPr id="52229" name="Slide Number Placeholder 4"/>
          <p:cNvSpPr>
            <a:spLocks noGrp="1"/>
          </p:cNvSpPr>
          <p:nvPr>
            <p:ph type="sldNum" sz="quarter" idx="12"/>
          </p:nvPr>
        </p:nvSpPr>
        <p:spPr bwMode="auto">
          <a:noFill/>
          <a:ln>
            <a:miter lim="800000"/>
            <a:headEnd/>
            <a:tailEnd/>
          </a:ln>
        </p:spPr>
        <p:txBody>
          <a:bodyPr/>
          <a:lstStyle/>
          <a:p>
            <a:fld id="{C9DF67B2-4C0F-4AD8-8C20-C71224CB9D08}" type="slidenum">
              <a:rPr lang="en-US" altLang="en-US"/>
              <a:pPr/>
              <a:t>48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dissolve">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p:cNvSpPr>
          <p:nvPr>
            <p:ph idx="1"/>
          </p:nvPr>
        </p:nvSpPr>
        <p:spPr/>
        <p:txBody>
          <a:bodyPr/>
          <a:lstStyle/>
          <a:p>
            <a:pPr algn="ctr" eaLnBrk="1" hangingPunct="1">
              <a:buFontTx/>
              <a:buNone/>
            </a:pPr>
            <a:r>
              <a:rPr lang="en-US" altLang="en-US" sz="11500" smtClean="0"/>
              <a:t> </a:t>
            </a:r>
            <a:r>
              <a:rPr lang="en-US" altLang="en-US" sz="11500" smtClean="0">
                <a:solidFill>
                  <a:srgbClr val="0000FF"/>
                </a:solidFill>
              </a:rPr>
              <a:t>Frames</a:t>
            </a:r>
            <a:endParaRPr lang="en-US" altLang="en-US" sz="11500" smtClean="0"/>
          </a:p>
        </p:txBody>
      </p:sp>
      <p:sp>
        <p:nvSpPr>
          <p:cNvPr id="53251" name="Slide Number Placeholder 2"/>
          <p:cNvSpPr>
            <a:spLocks noGrp="1"/>
          </p:cNvSpPr>
          <p:nvPr>
            <p:ph type="sldNum" sz="quarter" idx="12"/>
          </p:nvPr>
        </p:nvSpPr>
        <p:spPr bwMode="auto">
          <a:noFill/>
          <a:ln>
            <a:miter lim="800000"/>
            <a:headEnd/>
            <a:tailEnd/>
          </a:ln>
        </p:spPr>
        <p:txBody>
          <a:bodyPr/>
          <a:lstStyle/>
          <a:p>
            <a:fld id="{30A092E6-DEF8-4B29-88E6-45BC6B1B37B1}" type="slidenum">
              <a:rPr lang="en-US" altLang="en-US"/>
              <a:pPr/>
              <a:t>49</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500"/>
          </a:xfrm>
        </p:spPr>
        <p:txBody>
          <a:bodyPr/>
          <a:lstStyle/>
          <a:p>
            <a:pPr>
              <a:buNone/>
            </a:pPr>
            <a:r>
              <a:rPr lang="en-US" sz="2000" b="1" dirty="0" smtClean="0"/>
              <a:t>TEXT BOOKS:</a:t>
            </a:r>
            <a:endParaRPr lang="en-US" sz="2000" dirty="0" smtClean="0"/>
          </a:p>
          <a:p>
            <a:pPr lvl="0"/>
            <a:r>
              <a:rPr lang="en-US" sz="2000" dirty="0" smtClean="0"/>
              <a:t>Web programming building internet applications by Chris Bates 2nd edition</a:t>
            </a:r>
          </a:p>
          <a:p>
            <a:pPr lvl="0"/>
            <a:r>
              <a:rPr lang="en-US" sz="2000" dirty="0" smtClean="0"/>
              <a:t>Head First </a:t>
            </a:r>
            <a:r>
              <a:rPr lang="en-US" sz="2000" dirty="0" err="1" smtClean="0"/>
              <a:t>Servlets</a:t>
            </a:r>
            <a:r>
              <a:rPr lang="en-US" sz="2000" dirty="0" smtClean="0"/>
              <a:t> &amp; JSP by Bryan Basham, Kathy Sierra, Bert Bates, Publisher: O’Reilly Media</a:t>
            </a:r>
          </a:p>
          <a:p>
            <a:pPr>
              <a:buNone/>
            </a:pPr>
            <a:r>
              <a:rPr lang="en-US" sz="2000" b="1" dirty="0" smtClean="0"/>
              <a:t>REFERENCE BOOKS:</a:t>
            </a:r>
            <a:endParaRPr lang="en-US" sz="2000" dirty="0" smtClean="0"/>
          </a:p>
          <a:p>
            <a:pPr lvl="0"/>
            <a:r>
              <a:rPr lang="en-US" sz="2000" dirty="0" smtClean="0"/>
              <a:t>Programming World Wide Web by </a:t>
            </a:r>
            <a:r>
              <a:rPr lang="en-US" sz="2000" dirty="0" err="1" smtClean="0"/>
              <a:t>Sebesta</a:t>
            </a:r>
            <a:r>
              <a:rPr lang="en-US" sz="2000" dirty="0" smtClean="0"/>
              <a:t>.</a:t>
            </a:r>
          </a:p>
          <a:p>
            <a:pPr lvl="0"/>
            <a:r>
              <a:rPr lang="en-US" sz="2000" dirty="0" smtClean="0"/>
              <a:t>Thinking In Java 4th Edition by Bruce </a:t>
            </a:r>
            <a:r>
              <a:rPr lang="en-US" sz="2000" dirty="0" err="1" smtClean="0"/>
              <a:t>Eckel</a:t>
            </a:r>
            <a:endParaRPr lang="en-US" sz="2000" dirty="0" smtClean="0"/>
          </a:p>
          <a:p>
            <a:pPr lvl="0"/>
            <a:r>
              <a:rPr lang="en-US" sz="2000" dirty="0" smtClean="0"/>
              <a:t>Learning XML by Erik T. Ray</a:t>
            </a:r>
          </a:p>
          <a:p>
            <a:pPr lvl="0"/>
            <a:r>
              <a:rPr lang="en-US" sz="2000" dirty="0" smtClean="0"/>
              <a:t>Core SERVLETS ANDJAVASERVER PAGES VOLUME 1: CORE TECHNOLOGIES By Marty Hall and    Larry Brown </a:t>
            </a:r>
          </a:p>
          <a:p>
            <a:pPr lvl="0"/>
            <a:r>
              <a:rPr lang="en-US" sz="2000" dirty="0" smtClean="0"/>
              <a:t>Internet and World Wide Web – How to program by </a:t>
            </a:r>
            <a:r>
              <a:rPr lang="en-US" sz="2000" dirty="0" err="1" smtClean="0"/>
              <a:t>Dietel</a:t>
            </a:r>
            <a:r>
              <a:rPr lang="en-US" sz="2000" dirty="0" smtClean="0"/>
              <a:t> and Nieto </a:t>
            </a:r>
          </a:p>
          <a:p>
            <a:pPr lvl="0"/>
            <a:r>
              <a:rPr lang="en-US" sz="2000" dirty="0" smtClean="0"/>
              <a:t>Database Programming with JDBC &amp; Java by George Reese</a:t>
            </a:r>
          </a:p>
          <a:p>
            <a:pPr lvl="0"/>
            <a:r>
              <a:rPr lang="en-US" sz="2000" dirty="0" smtClean="0"/>
              <a:t>Jakarta Struts Cookbook by Bill </a:t>
            </a:r>
            <a:r>
              <a:rPr lang="en-US" sz="2000" dirty="0" err="1" smtClean="0"/>
              <a:t>Siggelkow</a:t>
            </a:r>
            <a:endParaRPr lang="en-US" sz="2000" dirty="0" smtClean="0"/>
          </a:p>
          <a:p>
            <a:endParaRPr lang="en-US" sz="2000" dirty="0" smtClean="0"/>
          </a:p>
          <a:p>
            <a:endParaRPr lang="en-US" sz="2000" dirty="0"/>
          </a:p>
        </p:txBody>
      </p:sp>
      <p:sp>
        <p:nvSpPr>
          <p:cNvPr id="4" name="Slide Number Placeholder 3"/>
          <p:cNvSpPr>
            <a:spLocks noGrp="1"/>
          </p:cNvSpPr>
          <p:nvPr>
            <p:ph type="sldNum" sz="quarter" idx="12"/>
          </p:nvPr>
        </p:nvSpPr>
        <p:spPr/>
        <p:txBody>
          <a:bodyPr/>
          <a:lstStyle/>
          <a:p>
            <a:fld id="{3FAA63FA-4E9E-4889-848B-E419094EA38B}" type="slidenum">
              <a:rPr lang="en-US" altLang="en-US" smtClean="0"/>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1"/>
          <p:cNvSpPr>
            <a:spLocks noGrp="1"/>
          </p:cNvSpPr>
          <p:nvPr>
            <p:ph idx="1"/>
          </p:nvPr>
        </p:nvSpPr>
        <p:spPr>
          <a:xfrm>
            <a:off x="457200" y="228600"/>
            <a:ext cx="8229600" cy="5778500"/>
          </a:xfrm>
        </p:spPr>
        <p:txBody>
          <a:bodyPr/>
          <a:lstStyle/>
          <a:p>
            <a:r>
              <a:rPr lang="en-US" altLang="en-US" smtClean="0"/>
              <a:t>HTML frames are used to divide your browser window into multiple sections </a:t>
            </a:r>
          </a:p>
          <a:p>
            <a:endParaRPr lang="en-US" altLang="en-US" smtClean="0"/>
          </a:p>
          <a:p>
            <a:r>
              <a:rPr lang="en-US" altLang="en-US" smtClean="0"/>
              <a:t>where each section can load a separate HTML document.</a:t>
            </a:r>
          </a:p>
          <a:p>
            <a:endParaRPr lang="en-US" altLang="en-US" smtClean="0"/>
          </a:p>
          <a:p>
            <a:r>
              <a:rPr lang="en-US" altLang="en-US" smtClean="0"/>
              <a:t> A collection of frames in the browser window is known as a frameset</a:t>
            </a:r>
          </a:p>
          <a:p>
            <a:endParaRPr lang="en-US" altLang="en-US" smtClean="0"/>
          </a:p>
          <a:p>
            <a:r>
              <a:rPr lang="en-US" altLang="en-US" smtClean="0"/>
              <a:t>To use frames on a page we use &lt;frameset&gt; tag instead of &lt;body&gt; tag. </a:t>
            </a:r>
          </a:p>
          <a:p>
            <a:endParaRPr lang="en-US" altLang="en-US" smtClean="0"/>
          </a:p>
          <a:p>
            <a:r>
              <a:rPr lang="en-US" altLang="en-US" smtClean="0"/>
              <a:t>The &lt;frameset&gt; tag defines how to divide the window into frames.</a:t>
            </a:r>
          </a:p>
          <a:p>
            <a:endParaRPr lang="en-US" altLang="en-US" smtClean="0"/>
          </a:p>
        </p:txBody>
      </p:sp>
      <p:sp>
        <p:nvSpPr>
          <p:cNvPr id="54275" name="Slide Number Placeholder 3"/>
          <p:cNvSpPr>
            <a:spLocks noGrp="1"/>
          </p:cNvSpPr>
          <p:nvPr>
            <p:ph type="sldNum" sz="quarter" idx="12"/>
          </p:nvPr>
        </p:nvSpPr>
        <p:spPr bwMode="auto">
          <a:noFill/>
          <a:ln>
            <a:miter lim="800000"/>
            <a:headEnd/>
            <a:tailEnd/>
          </a:ln>
        </p:spPr>
        <p:txBody>
          <a:bodyPr/>
          <a:lstStyle/>
          <a:p>
            <a:fld id="{5E7A85DC-DF99-4E98-9325-3734BA3B20B7}" type="slidenum">
              <a:rPr lang="en-US" altLang="en-US"/>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0" y="533400"/>
            <a:ext cx="8763000" cy="1752600"/>
          </a:xfrm>
        </p:spPr>
        <p:txBody>
          <a:bodyPr/>
          <a:lstStyle/>
          <a:p>
            <a:pPr eaLnBrk="1" hangingPunct="1"/>
            <a:r>
              <a:rPr lang="en-US" altLang="en-US" sz="2600" smtClean="0"/>
              <a:t>A way to split up what is viewed in the browser into sections</a:t>
            </a:r>
          </a:p>
          <a:p>
            <a:pPr eaLnBrk="1" hangingPunct="1"/>
            <a:r>
              <a:rPr lang="en-US" altLang="en-US" sz="2600" smtClean="0"/>
              <a:t>Difference between Frame and tables :IN EACH FRAME you can VIEW a SEPARATE HTML FILE</a:t>
            </a:r>
          </a:p>
          <a:p>
            <a:pPr eaLnBrk="1" hangingPunct="1">
              <a:buFontTx/>
              <a:buNone/>
            </a:pPr>
            <a:endParaRPr lang="en-US" altLang="en-US" smtClean="0"/>
          </a:p>
        </p:txBody>
      </p:sp>
      <p:pic>
        <p:nvPicPr>
          <p:cNvPr id="55299" name="Picture 4"/>
          <p:cNvPicPr>
            <a:picLocks noChangeAspect="1" noChangeArrowheads="1"/>
          </p:cNvPicPr>
          <p:nvPr/>
        </p:nvPicPr>
        <p:blipFill>
          <a:blip r:embed="rId3"/>
          <a:srcRect l="22656" r="16406" b="31250"/>
          <a:stretch>
            <a:fillRect/>
          </a:stretch>
        </p:blipFill>
        <p:spPr bwMode="auto">
          <a:xfrm>
            <a:off x="1066800" y="2286000"/>
            <a:ext cx="6934200" cy="4343400"/>
          </a:xfrm>
          <a:prstGeom prst="rect">
            <a:avLst/>
          </a:prstGeom>
          <a:noFill/>
          <a:ln w="9525">
            <a:noFill/>
            <a:miter lim="800000"/>
            <a:headEnd/>
            <a:tailEnd/>
          </a:ln>
        </p:spPr>
      </p:pic>
      <p:sp>
        <p:nvSpPr>
          <p:cNvPr id="55300" name="Slide Number Placeholder 4"/>
          <p:cNvSpPr>
            <a:spLocks noGrp="1"/>
          </p:cNvSpPr>
          <p:nvPr>
            <p:ph type="sldNum" sz="quarter" idx="12"/>
          </p:nvPr>
        </p:nvSpPr>
        <p:spPr bwMode="auto">
          <a:noFill/>
          <a:ln>
            <a:miter lim="800000"/>
            <a:headEnd/>
            <a:tailEnd/>
          </a:ln>
        </p:spPr>
        <p:txBody>
          <a:bodyPr/>
          <a:lstStyle/>
          <a:p>
            <a:fld id="{62E70E7D-D463-4544-B9BA-DB43F607C0E6}" type="slidenum">
              <a:rPr lang="en-US" altLang="en-US"/>
              <a:pPr/>
              <a:t>51</a:t>
            </a:fld>
            <a:endParaRPr lang="en-US"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fontAlgn="auto" hangingPunct="1">
              <a:spcAft>
                <a:spcPts val="0"/>
              </a:spcAft>
              <a:defRPr/>
            </a:pPr>
            <a:r>
              <a:rPr lang="en-US" dirty="0"/>
              <a:t>Frame Syntax (In Code View)</a:t>
            </a:r>
          </a:p>
        </p:txBody>
      </p:sp>
      <p:sp>
        <p:nvSpPr>
          <p:cNvPr id="57347" name="Rectangle 3"/>
          <p:cNvSpPr>
            <a:spLocks noChangeArrowheads="1"/>
          </p:cNvSpPr>
          <p:nvPr/>
        </p:nvSpPr>
        <p:spPr bwMode="auto">
          <a:xfrm>
            <a:off x="-1265238" y="1333500"/>
            <a:ext cx="9144001" cy="0"/>
          </a:xfrm>
          <a:prstGeom prst="rect">
            <a:avLst/>
          </a:prstGeom>
          <a:noFill/>
          <a:ln w="9525">
            <a:noFill/>
            <a:miter lim="800000"/>
            <a:headEnd/>
            <a:tailEnd/>
          </a:ln>
        </p:spPr>
        <p:txBody>
          <a:bodyPr>
            <a:spAutoFit/>
          </a:bodyPr>
          <a:lstStyle/>
          <a:p>
            <a:pPr eaLnBrk="1" hangingPunct="1"/>
            <a:endParaRPr lang="en-US" altLang="en-US"/>
          </a:p>
        </p:txBody>
      </p:sp>
      <p:grpSp>
        <p:nvGrpSpPr>
          <p:cNvPr id="57348" name="Group 4"/>
          <p:cNvGrpSpPr>
            <a:grpSpLocks/>
          </p:cNvGrpSpPr>
          <p:nvPr/>
        </p:nvGrpSpPr>
        <p:grpSpPr bwMode="auto">
          <a:xfrm>
            <a:off x="1066800" y="1143000"/>
            <a:ext cx="7543800" cy="4975225"/>
            <a:chOff x="-75" y="0"/>
            <a:chExt cx="7430" cy="1374"/>
          </a:xfrm>
        </p:grpSpPr>
        <p:sp>
          <p:nvSpPr>
            <p:cNvPr id="57350" name="Rectangle 5"/>
            <p:cNvSpPr>
              <a:spLocks noChangeArrowheads="1"/>
            </p:cNvSpPr>
            <p:nvPr/>
          </p:nvSpPr>
          <p:spPr bwMode="auto">
            <a:xfrm>
              <a:off x="0" y="0"/>
              <a:ext cx="0" cy="0"/>
            </a:xfrm>
            <a:prstGeom prst="rect">
              <a:avLst/>
            </a:prstGeom>
            <a:noFill/>
            <a:ln w="9525">
              <a:noFill/>
              <a:miter lim="800000"/>
              <a:headEnd/>
              <a:tailEnd/>
            </a:ln>
          </p:spPr>
          <p:txBody>
            <a:bodyPr>
              <a:spAutoFit/>
            </a:bodyPr>
            <a:lstStyle/>
            <a:p>
              <a:pPr eaLnBrk="1" hangingPunct="1"/>
              <a:endParaRPr lang="en-US" altLang="en-US" sz="2000"/>
            </a:p>
          </p:txBody>
        </p:sp>
        <p:grpSp>
          <p:nvGrpSpPr>
            <p:cNvPr id="57351" name="Group 6"/>
            <p:cNvGrpSpPr>
              <a:grpSpLocks/>
            </p:cNvGrpSpPr>
            <p:nvPr/>
          </p:nvGrpSpPr>
          <p:grpSpPr bwMode="auto">
            <a:xfrm>
              <a:off x="-75" y="42"/>
              <a:ext cx="7430" cy="1332"/>
              <a:chOff x="-75" y="42"/>
              <a:chExt cx="7430" cy="1332"/>
            </a:xfrm>
          </p:grpSpPr>
          <p:sp>
            <p:nvSpPr>
              <p:cNvPr id="57352" name="Rectangle 10"/>
              <p:cNvSpPr>
                <a:spLocks noChangeArrowheads="1"/>
              </p:cNvSpPr>
              <p:nvPr/>
            </p:nvSpPr>
            <p:spPr bwMode="auto">
              <a:xfrm>
                <a:off x="-75" y="42"/>
                <a:ext cx="7355" cy="120"/>
              </a:xfrm>
              <a:prstGeom prst="rect">
                <a:avLst/>
              </a:prstGeom>
              <a:noFill/>
              <a:ln w="9525">
                <a:noFill/>
                <a:miter lim="800000"/>
                <a:headEnd/>
                <a:tailEnd/>
              </a:ln>
            </p:spPr>
            <p:txBody>
              <a:bodyPr/>
              <a:lstStyle/>
              <a:p>
                <a:pPr eaLnBrk="1" hangingPunct="1"/>
                <a:r>
                  <a:rPr lang="en-US" altLang="en-US" sz="2000" b="1">
                    <a:solidFill>
                      <a:srgbClr val="0000FF"/>
                    </a:solidFill>
                    <a:latin typeface="Verdana" pitchFamily="34" charset="0"/>
                  </a:rPr>
                  <a:t>&lt;frameset&gt;&lt;/frameset&gt;</a:t>
                </a:r>
                <a:r>
                  <a:rPr lang="en-US" altLang="en-US" sz="2000">
                    <a:solidFill>
                      <a:srgbClr val="0000FF"/>
                    </a:solidFill>
                    <a:latin typeface="Verdana" pitchFamily="34" charset="0"/>
                  </a:rPr>
                  <a:t/>
                </a:r>
                <a:br>
                  <a:rPr lang="en-US" altLang="en-US" sz="2000">
                    <a:solidFill>
                      <a:srgbClr val="0000FF"/>
                    </a:solidFill>
                    <a:latin typeface="Verdana" pitchFamily="34" charset="0"/>
                  </a:rPr>
                </a:br>
                <a:r>
                  <a:rPr lang="en-US" altLang="en-US" sz="2000">
                    <a:solidFill>
                      <a:srgbClr val="000000"/>
                    </a:solidFill>
                    <a:latin typeface="Verdana" pitchFamily="34" charset="0"/>
                  </a:rPr>
                  <a:t>Replaces the &lt;body&gt; tag in a frames document; can also be nested in other framesets</a:t>
                </a:r>
                <a:endParaRPr lang="en-US" altLang="en-US" sz="2000">
                  <a:latin typeface="Times New Roman" pitchFamily="18" charset="0"/>
                </a:endParaRPr>
              </a:p>
            </p:txBody>
          </p:sp>
          <p:sp>
            <p:nvSpPr>
              <p:cNvPr id="57353" name="Rectangle 11"/>
              <p:cNvSpPr>
                <a:spLocks noChangeArrowheads="1"/>
              </p:cNvSpPr>
              <p:nvPr/>
            </p:nvSpPr>
            <p:spPr bwMode="auto">
              <a:xfrm>
                <a:off x="0" y="337"/>
                <a:ext cx="7355" cy="212"/>
              </a:xfrm>
              <a:prstGeom prst="rect">
                <a:avLst/>
              </a:prstGeom>
              <a:noFill/>
              <a:ln w="9525">
                <a:noFill/>
                <a:miter lim="800000"/>
                <a:headEnd/>
                <a:tailEnd/>
              </a:ln>
            </p:spPr>
            <p:txBody>
              <a:bodyPr/>
              <a:lstStyle/>
              <a:p>
                <a:pPr eaLnBrk="1" hangingPunct="1"/>
                <a:r>
                  <a:rPr lang="en-US" altLang="en-US" sz="2000" b="1">
                    <a:solidFill>
                      <a:srgbClr val="0000FF"/>
                    </a:solidFill>
                    <a:latin typeface="Verdana" pitchFamily="34" charset="0"/>
                  </a:rPr>
                  <a:t>&lt;frameset rows="value, value"&gt;</a:t>
                </a:r>
                <a:r>
                  <a:rPr lang="en-US" altLang="en-US" sz="2000">
                    <a:solidFill>
                      <a:srgbClr val="0000FF"/>
                    </a:solidFill>
                    <a:latin typeface="Verdana" pitchFamily="34" charset="0"/>
                  </a:rPr>
                  <a:t/>
                </a:r>
                <a:br>
                  <a:rPr lang="en-US" altLang="en-US" sz="2000">
                    <a:solidFill>
                      <a:srgbClr val="0000FF"/>
                    </a:solidFill>
                    <a:latin typeface="Verdana" pitchFamily="34" charset="0"/>
                  </a:rPr>
                </a:br>
                <a:r>
                  <a:rPr lang="en-US" altLang="en-US" sz="2000">
                    <a:solidFill>
                      <a:srgbClr val="000000"/>
                    </a:solidFill>
                    <a:latin typeface="Verdana" pitchFamily="34" charset="0"/>
                  </a:rPr>
                  <a:t>Defines the rows within a frameset, using number in pixels, or percentage of width</a:t>
                </a:r>
                <a:endParaRPr lang="en-US" altLang="en-US" sz="2000">
                  <a:latin typeface="Times New Roman" pitchFamily="18" charset="0"/>
                </a:endParaRPr>
              </a:p>
            </p:txBody>
          </p:sp>
          <p:sp>
            <p:nvSpPr>
              <p:cNvPr id="57354" name="Rectangle 12"/>
              <p:cNvSpPr>
                <a:spLocks noChangeArrowheads="1"/>
              </p:cNvSpPr>
              <p:nvPr/>
            </p:nvSpPr>
            <p:spPr bwMode="auto">
              <a:xfrm>
                <a:off x="0" y="630"/>
                <a:ext cx="7355" cy="212"/>
              </a:xfrm>
              <a:prstGeom prst="rect">
                <a:avLst/>
              </a:prstGeom>
              <a:noFill/>
              <a:ln w="9525">
                <a:noFill/>
                <a:miter lim="800000"/>
                <a:headEnd/>
                <a:tailEnd/>
              </a:ln>
            </p:spPr>
            <p:txBody>
              <a:bodyPr/>
              <a:lstStyle/>
              <a:p>
                <a:pPr eaLnBrk="1" hangingPunct="1"/>
                <a:r>
                  <a:rPr lang="en-US" altLang="en-US" sz="2000" b="1">
                    <a:solidFill>
                      <a:srgbClr val="0000FF"/>
                    </a:solidFill>
                    <a:latin typeface="Verdana" pitchFamily="34" charset="0"/>
                  </a:rPr>
                  <a:t>&lt;frameset cols="value,value"&gt;</a:t>
                </a:r>
                <a:r>
                  <a:rPr lang="en-US" altLang="en-US" sz="2000">
                    <a:solidFill>
                      <a:srgbClr val="0000FF"/>
                    </a:solidFill>
                    <a:latin typeface="Verdana" pitchFamily="34" charset="0"/>
                  </a:rPr>
                  <a:t/>
                </a:r>
                <a:br>
                  <a:rPr lang="en-US" altLang="en-US" sz="2000">
                    <a:solidFill>
                      <a:srgbClr val="0000FF"/>
                    </a:solidFill>
                    <a:latin typeface="Verdana" pitchFamily="34" charset="0"/>
                  </a:rPr>
                </a:br>
                <a:r>
                  <a:rPr lang="en-US" altLang="en-US" sz="2000">
                    <a:solidFill>
                      <a:srgbClr val="000000"/>
                    </a:solidFill>
                    <a:latin typeface="Verdana" pitchFamily="34" charset="0"/>
                  </a:rPr>
                  <a:t>Defines the columns within a frameset, using number in pixels, or percentage of width</a:t>
                </a:r>
                <a:endParaRPr lang="en-US" altLang="en-US" sz="2000">
                  <a:latin typeface="Times New Roman" pitchFamily="18" charset="0"/>
                </a:endParaRPr>
              </a:p>
            </p:txBody>
          </p:sp>
          <p:sp>
            <p:nvSpPr>
              <p:cNvPr id="57355" name="Rectangle 13"/>
              <p:cNvSpPr>
                <a:spLocks noChangeArrowheads="1"/>
              </p:cNvSpPr>
              <p:nvPr/>
            </p:nvSpPr>
            <p:spPr bwMode="auto">
              <a:xfrm>
                <a:off x="0" y="905"/>
                <a:ext cx="7355" cy="212"/>
              </a:xfrm>
              <a:prstGeom prst="rect">
                <a:avLst/>
              </a:prstGeom>
              <a:noFill/>
              <a:ln w="9525">
                <a:noFill/>
                <a:miter lim="800000"/>
                <a:headEnd/>
                <a:tailEnd/>
              </a:ln>
            </p:spPr>
            <p:txBody>
              <a:bodyPr/>
              <a:lstStyle/>
              <a:p>
                <a:pPr eaLnBrk="1" hangingPunct="1"/>
                <a:r>
                  <a:rPr lang="en-US" altLang="en-US" sz="2000" b="1">
                    <a:solidFill>
                      <a:srgbClr val="0000FF"/>
                    </a:solidFill>
                    <a:latin typeface="Verdana" pitchFamily="34" charset="0"/>
                  </a:rPr>
                  <a:t>&lt;frame&gt;</a:t>
                </a:r>
                <a:r>
                  <a:rPr lang="en-US" altLang="en-US" sz="2000">
                    <a:solidFill>
                      <a:srgbClr val="0000FF"/>
                    </a:solidFill>
                    <a:latin typeface="Verdana" pitchFamily="34" charset="0"/>
                  </a:rPr>
                  <a:t/>
                </a:r>
                <a:br>
                  <a:rPr lang="en-US" altLang="en-US" sz="2000">
                    <a:solidFill>
                      <a:srgbClr val="0000FF"/>
                    </a:solidFill>
                    <a:latin typeface="Verdana" pitchFamily="34" charset="0"/>
                  </a:rPr>
                </a:br>
                <a:r>
                  <a:rPr lang="en-US" altLang="en-US" sz="2000">
                    <a:solidFill>
                      <a:srgbClr val="000000"/>
                    </a:solidFill>
                    <a:latin typeface="Verdana" pitchFamily="34" charset="0"/>
                  </a:rPr>
                  <a:t>Defines a single frame — or region — within a frameset</a:t>
                </a:r>
                <a:endParaRPr lang="en-US" altLang="en-US" sz="2000">
                  <a:latin typeface="Times New Roman" pitchFamily="18" charset="0"/>
                </a:endParaRPr>
              </a:p>
            </p:txBody>
          </p:sp>
          <p:sp>
            <p:nvSpPr>
              <p:cNvPr id="57356" name="Rectangle 14"/>
              <p:cNvSpPr>
                <a:spLocks noChangeArrowheads="1"/>
              </p:cNvSpPr>
              <p:nvPr/>
            </p:nvSpPr>
            <p:spPr bwMode="auto">
              <a:xfrm>
                <a:off x="-75" y="1135"/>
                <a:ext cx="7355" cy="212"/>
              </a:xfrm>
              <a:prstGeom prst="rect">
                <a:avLst/>
              </a:prstGeom>
              <a:noFill/>
              <a:ln w="9525">
                <a:noFill/>
                <a:miter lim="800000"/>
                <a:headEnd/>
                <a:tailEnd/>
              </a:ln>
            </p:spPr>
            <p:txBody>
              <a:bodyPr/>
              <a:lstStyle/>
              <a:p>
                <a:pPr eaLnBrk="1" hangingPunct="1"/>
                <a:r>
                  <a:rPr lang="en-US" altLang="en-US" sz="2000" b="1">
                    <a:solidFill>
                      <a:srgbClr val="0000FF"/>
                    </a:solidFill>
                    <a:latin typeface="Verdana" pitchFamily="34" charset="0"/>
                  </a:rPr>
                  <a:t>&lt;noframes&gt;&lt;/noframes&gt;</a:t>
                </a:r>
                <a:r>
                  <a:rPr lang="en-US" altLang="en-US" sz="2000">
                    <a:solidFill>
                      <a:srgbClr val="0000FF"/>
                    </a:solidFill>
                    <a:latin typeface="Verdana" pitchFamily="34" charset="0"/>
                  </a:rPr>
                  <a:t/>
                </a:r>
                <a:br>
                  <a:rPr lang="en-US" altLang="en-US" sz="2000">
                    <a:solidFill>
                      <a:srgbClr val="0000FF"/>
                    </a:solidFill>
                    <a:latin typeface="Verdana" pitchFamily="34" charset="0"/>
                  </a:rPr>
                </a:br>
                <a:r>
                  <a:rPr lang="en-US" altLang="en-US" sz="2000">
                    <a:solidFill>
                      <a:srgbClr val="000000"/>
                    </a:solidFill>
                    <a:latin typeface="Verdana" pitchFamily="34" charset="0"/>
                  </a:rPr>
                  <a:t>Defines what will appear on browsers that don't support frames</a:t>
                </a:r>
                <a:endParaRPr lang="en-US" altLang="en-US" sz="2000">
                  <a:latin typeface="Times New Roman" pitchFamily="18" charset="0"/>
                </a:endParaRPr>
              </a:p>
            </p:txBody>
          </p:sp>
          <p:sp>
            <p:nvSpPr>
              <p:cNvPr id="57357" name="Rectangle 15"/>
              <p:cNvSpPr>
                <a:spLocks noChangeArrowheads="1" noTextEdit="1"/>
              </p:cNvSpPr>
              <p:nvPr/>
            </p:nvSpPr>
            <p:spPr bwMode="auto">
              <a:xfrm>
                <a:off x="-75" y="1263"/>
                <a:ext cx="5760" cy="111"/>
              </a:xfrm>
              <a:prstGeom prst="rect">
                <a:avLst/>
              </a:prstGeom>
              <a:noFill/>
              <a:ln w="9525">
                <a:noFill/>
                <a:miter lim="800000"/>
                <a:headEnd/>
                <a:tailEnd/>
              </a:ln>
            </p:spPr>
            <p:txBody>
              <a:bodyPr>
                <a:spAutoFit/>
              </a:bodyPr>
              <a:lstStyle/>
              <a:p>
                <a:endParaRPr lang="en-US"/>
              </a:p>
            </p:txBody>
          </p:sp>
        </p:grpSp>
      </p:grpSp>
      <p:sp>
        <p:nvSpPr>
          <p:cNvPr id="57349" name="Slide Number Placeholder 12"/>
          <p:cNvSpPr>
            <a:spLocks noGrp="1"/>
          </p:cNvSpPr>
          <p:nvPr>
            <p:ph type="sldNum" sz="quarter" idx="12"/>
          </p:nvPr>
        </p:nvSpPr>
        <p:spPr bwMode="auto">
          <a:noFill/>
          <a:ln>
            <a:miter lim="800000"/>
            <a:headEnd/>
            <a:tailEnd/>
          </a:ln>
        </p:spPr>
        <p:txBody>
          <a:bodyPr/>
          <a:lstStyle/>
          <a:p>
            <a:fld id="{37000DEB-B5FA-4220-A3DA-17177E0CA3AC}" type="slidenum">
              <a:rPr lang="en-US" altLang="en-US"/>
              <a:pPr/>
              <a:t>52</a:t>
            </a:fld>
            <a:endParaRPr lang="en-US"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1"/>
          <p:cNvSpPr>
            <a:spLocks noGrp="1"/>
          </p:cNvSpPr>
          <p:nvPr>
            <p:ph idx="1"/>
          </p:nvPr>
        </p:nvSpPr>
        <p:spPr>
          <a:xfrm>
            <a:off x="457200" y="990600"/>
            <a:ext cx="8229600" cy="5016500"/>
          </a:xfrm>
        </p:spPr>
        <p:txBody>
          <a:bodyPr/>
          <a:lstStyle/>
          <a:p>
            <a:pPr>
              <a:buFont typeface="Wingdings 3" pitchFamily="18" charset="2"/>
              <a:buNone/>
            </a:pPr>
            <a:r>
              <a:rPr lang="en-US" altLang="en-US" sz="2400" b="1" smtClean="0"/>
              <a:t>Browser Support for Frames</a:t>
            </a:r>
          </a:p>
          <a:p>
            <a:r>
              <a:rPr lang="en-US" altLang="en-US" sz="2400" smtClean="0"/>
              <a:t>If a user is using any old browser or any browser which does not support frames then &lt;noframes&gt; element should be displayed to the user.</a:t>
            </a:r>
          </a:p>
          <a:p>
            <a:r>
              <a:rPr lang="en-US" altLang="en-US" sz="2400" smtClean="0"/>
              <a:t>So you must place a &lt;body&gt; element inside the &lt;noframes&gt; element because the &lt;frameset&gt; element is supposed to replace the &lt;body&gt; element, but if a browser does not understand &lt;frameset&gt; element then it should understand what is inside the &lt;body&gt; element which is contained in a &lt;noframes&gt; element.</a:t>
            </a:r>
          </a:p>
          <a:p>
            <a:r>
              <a:rPr lang="en-US" altLang="en-US" sz="2400" smtClean="0"/>
              <a:t>You can put some nice message for your user having old browsers. For example </a:t>
            </a:r>
            <a:r>
              <a:rPr lang="en-US" altLang="en-US" sz="2400" i="1" smtClean="0"/>
              <a:t>Sorry!! your browser does not support frames.</a:t>
            </a:r>
            <a:r>
              <a:rPr lang="en-US" altLang="en-US" sz="2400" smtClean="0"/>
              <a:t> </a:t>
            </a:r>
          </a:p>
          <a:p>
            <a:endParaRPr lang="en-US" altLang="en-US" sz="2400" smtClean="0"/>
          </a:p>
        </p:txBody>
      </p:sp>
      <p:sp>
        <p:nvSpPr>
          <p:cNvPr id="3" name="Title 2"/>
          <p:cNvSpPr>
            <a:spLocks noGrp="1"/>
          </p:cNvSpPr>
          <p:nvPr>
            <p:ph type="title"/>
          </p:nvPr>
        </p:nvSpPr>
        <p:spPr>
          <a:xfrm>
            <a:off x="457200" y="274638"/>
            <a:ext cx="8229600" cy="563562"/>
          </a:xfrm>
        </p:spPr>
        <p:txBody>
          <a:bodyPr>
            <a:normAutofit fontScale="90000"/>
          </a:bodyPr>
          <a:lstStyle/>
          <a:p>
            <a:pPr>
              <a:defRPr/>
            </a:pPr>
            <a:r>
              <a:rPr lang="en-US" dirty="0"/>
              <a:t>What is &lt;</a:t>
            </a:r>
            <a:r>
              <a:rPr lang="en-US" dirty="0" err="1"/>
              <a:t>noframe</a:t>
            </a:r>
            <a:r>
              <a:rPr lang="en-US" dirty="0"/>
              <a:t>&gt;</a:t>
            </a:r>
          </a:p>
        </p:txBody>
      </p:sp>
      <p:sp>
        <p:nvSpPr>
          <p:cNvPr id="59396" name="Slide Number Placeholder 3"/>
          <p:cNvSpPr>
            <a:spLocks noGrp="1"/>
          </p:cNvSpPr>
          <p:nvPr>
            <p:ph type="sldNum" sz="quarter" idx="12"/>
          </p:nvPr>
        </p:nvSpPr>
        <p:spPr bwMode="auto">
          <a:noFill/>
          <a:ln>
            <a:miter lim="800000"/>
            <a:headEnd/>
            <a:tailEnd/>
          </a:ln>
        </p:spPr>
        <p:txBody>
          <a:bodyPr/>
          <a:lstStyle/>
          <a:p>
            <a:fld id="{09615811-8DD1-4738-8BA4-0D7B553087E3}" type="slidenum">
              <a:rPr lang="en-US" altLang="en-US"/>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fontAlgn="auto" hangingPunct="1">
              <a:spcAft>
                <a:spcPts val="0"/>
              </a:spcAft>
              <a:defRPr/>
            </a:pPr>
            <a:r>
              <a:rPr lang="en-US"/>
              <a:t>Frame Attributes</a:t>
            </a:r>
          </a:p>
        </p:txBody>
      </p:sp>
      <p:sp>
        <p:nvSpPr>
          <p:cNvPr id="60419" name="Rectangle 19"/>
          <p:cNvSpPr>
            <a:spLocks noChangeArrowheads="1"/>
          </p:cNvSpPr>
          <p:nvPr/>
        </p:nvSpPr>
        <p:spPr bwMode="auto">
          <a:xfrm>
            <a:off x="533400" y="1524000"/>
            <a:ext cx="7467600" cy="609600"/>
          </a:xfrm>
          <a:prstGeom prst="rect">
            <a:avLst/>
          </a:prstGeom>
          <a:noFill/>
          <a:ln w="9525">
            <a:noFill/>
            <a:miter lim="800000"/>
            <a:headEnd/>
            <a:tailEnd/>
          </a:ln>
        </p:spPr>
        <p:txBody>
          <a:bodyPr/>
          <a:lstStyle/>
          <a:p>
            <a:pPr eaLnBrk="1" hangingPunct="1"/>
            <a:r>
              <a:rPr lang="en-US" altLang="en-US" sz="1600" b="1">
                <a:solidFill>
                  <a:srgbClr val="0000FF"/>
                </a:solidFill>
                <a:latin typeface="Verdana" pitchFamily="34" charset="0"/>
              </a:rPr>
              <a:t>&lt;frame src="URL"&gt;</a:t>
            </a:r>
            <a:r>
              <a:rPr lang="en-US" altLang="en-US" sz="1600">
                <a:solidFill>
                  <a:srgbClr val="0000FF"/>
                </a:solidFill>
                <a:latin typeface="Verdana" pitchFamily="34" charset="0"/>
              </a:rPr>
              <a:t/>
            </a:r>
            <a:br>
              <a:rPr lang="en-US" altLang="en-US" sz="1600">
                <a:solidFill>
                  <a:srgbClr val="0000FF"/>
                </a:solidFill>
                <a:latin typeface="Verdana" pitchFamily="34" charset="0"/>
              </a:rPr>
            </a:br>
            <a:r>
              <a:rPr lang="en-US" altLang="en-US" sz="1600">
                <a:solidFill>
                  <a:srgbClr val="000000"/>
                </a:solidFill>
                <a:latin typeface="Verdana" pitchFamily="34" charset="0"/>
              </a:rPr>
              <a:t>Specifies which HTML document should be displayed</a:t>
            </a:r>
            <a:endParaRPr lang="en-US" altLang="en-US" sz="1600">
              <a:latin typeface="Times New Roman" pitchFamily="18" charset="0"/>
            </a:endParaRPr>
          </a:p>
        </p:txBody>
      </p:sp>
      <p:sp>
        <p:nvSpPr>
          <p:cNvPr id="60420" name="Rectangle 20"/>
          <p:cNvSpPr>
            <a:spLocks noChangeArrowheads="1"/>
          </p:cNvSpPr>
          <p:nvPr/>
        </p:nvSpPr>
        <p:spPr bwMode="auto">
          <a:xfrm>
            <a:off x="533400" y="2286000"/>
            <a:ext cx="7467600" cy="611188"/>
          </a:xfrm>
          <a:prstGeom prst="rect">
            <a:avLst/>
          </a:prstGeom>
          <a:noFill/>
          <a:ln w="9525">
            <a:noFill/>
            <a:miter lim="800000"/>
            <a:headEnd/>
            <a:tailEnd/>
          </a:ln>
        </p:spPr>
        <p:txBody>
          <a:bodyPr/>
          <a:lstStyle/>
          <a:p>
            <a:pPr eaLnBrk="1" hangingPunct="1"/>
            <a:r>
              <a:rPr lang="en-US" altLang="en-US" sz="1600" b="1">
                <a:solidFill>
                  <a:srgbClr val="0000FF"/>
                </a:solidFill>
                <a:latin typeface="Verdana" pitchFamily="34" charset="0"/>
              </a:rPr>
              <a:t>&lt;frame name="name"&gt;</a:t>
            </a:r>
            <a:r>
              <a:rPr lang="en-US" altLang="en-US" sz="1600">
                <a:solidFill>
                  <a:srgbClr val="0000FF"/>
                </a:solidFill>
                <a:latin typeface="Verdana" pitchFamily="34" charset="0"/>
              </a:rPr>
              <a:t/>
            </a:r>
            <a:br>
              <a:rPr lang="en-US" altLang="en-US" sz="1600">
                <a:solidFill>
                  <a:srgbClr val="0000FF"/>
                </a:solidFill>
                <a:latin typeface="Verdana" pitchFamily="34" charset="0"/>
              </a:rPr>
            </a:br>
            <a:r>
              <a:rPr lang="en-US" altLang="en-US" sz="1600">
                <a:solidFill>
                  <a:srgbClr val="000000"/>
                </a:solidFill>
                <a:latin typeface="Verdana" pitchFamily="34" charset="0"/>
              </a:rPr>
              <a:t>Names the frame, or region, so it may be targeted by other frames</a:t>
            </a:r>
            <a:endParaRPr lang="en-US" altLang="en-US" sz="1600">
              <a:latin typeface="Times New Roman" pitchFamily="18" charset="0"/>
            </a:endParaRPr>
          </a:p>
        </p:txBody>
      </p:sp>
      <p:sp>
        <p:nvSpPr>
          <p:cNvPr id="60421" name="Rectangle 21"/>
          <p:cNvSpPr>
            <a:spLocks noChangeArrowheads="1"/>
          </p:cNvSpPr>
          <p:nvPr/>
        </p:nvSpPr>
        <p:spPr bwMode="auto">
          <a:xfrm>
            <a:off x="533400" y="3106738"/>
            <a:ext cx="7467600" cy="779462"/>
          </a:xfrm>
          <a:prstGeom prst="rect">
            <a:avLst/>
          </a:prstGeom>
          <a:noFill/>
          <a:ln w="9525">
            <a:noFill/>
            <a:miter lim="800000"/>
            <a:headEnd/>
            <a:tailEnd/>
          </a:ln>
        </p:spPr>
        <p:txBody>
          <a:bodyPr/>
          <a:lstStyle/>
          <a:p>
            <a:pPr eaLnBrk="1" hangingPunct="1"/>
            <a:r>
              <a:rPr lang="en-US" altLang="en-US" sz="1600" b="1">
                <a:solidFill>
                  <a:srgbClr val="0000FF"/>
                </a:solidFill>
                <a:latin typeface="Verdana" pitchFamily="34" charset="0"/>
              </a:rPr>
              <a:t>&lt;frame marginwidth=#&gt;</a:t>
            </a:r>
            <a:r>
              <a:rPr lang="en-US" altLang="en-US" sz="1600">
                <a:solidFill>
                  <a:srgbClr val="0000FF"/>
                </a:solidFill>
                <a:latin typeface="Verdana" pitchFamily="34" charset="0"/>
              </a:rPr>
              <a:t/>
            </a:r>
            <a:br>
              <a:rPr lang="en-US" altLang="en-US" sz="1600">
                <a:solidFill>
                  <a:srgbClr val="0000FF"/>
                </a:solidFill>
                <a:latin typeface="Verdana" pitchFamily="34" charset="0"/>
              </a:rPr>
            </a:br>
            <a:r>
              <a:rPr lang="en-US" altLang="en-US" sz="1600">
                <a:solidFill>
                  <a:srgbClr val="000000"/>
                </a:solidFill>
                <a:latin typeface="Verdana" pitchFamily="34" charset="0"/>
              </a:rPr>
              <a:t>Defines the left and right margins for the frame; must be equal to or greater than 1</a:t>
            </a:r>
          </a:p>
          <a:p>
            <a:pPr eaLnBrk="1" hangingPunct="1"/>
            <a:endParaRPr lang="en-US" altLang="en-US" sz="1600">
              <a:latin typeface="Times New Roman" pitchFamily="18" charset="0"/>
            </a:endParaRPr>
          </a:p>
        </p:txBody>
      </p:sp>
      <p:sp>
        <p:nvSpPr>
          <p:cNvPr id="60422" name="Rectangle 22"/>
          <p:cNvSpPr>
            <a:spLocks noChangeArrowheads="1"/>
          </p:cNvSpPr>
          <p:nvPr/>
        </p:nvSpPr>
        <p:spPr bwMode="auto">
          <a:xfrm>
            <a:off x="533400" y="3927475"/>
            <a:ext cx="7467600" cy="796925"/>
          </a:xfrm>
          <a:prstGeom prst="rect">
            <a:avLst/>
          </a:prstGeom>
          <a:noFill/>
          <a:ln w="9525">
            <a:noFill/>
            <a:miter lim="800000"/>
            <a:headEnd/>
            <a:tailEnd/>
          </a:ln>
        </p:spPr>
        <p:txBody>
          <a:bodyPr/>
          <a:lstStyle/>
          <a:p>
            <a:pPr eaLnBrk="1" hangingPunct="1"/>
            <a:r>
              <a:rPr lang="en-US" altLang="en-US" sz="1600" b="1">
                <a:solidFill>
                  <a:srgbClr val="0000FF"/>
                </a:solidFill>
                <a:latin typeface="Verdana" pitchFamily="34" charset="0"/>
              </a:rPr>
              <a:t>&lt;frame marginheight=#&gt;</a:t>
            </a:r>
            <a:r>
              <a:rPr lang="en-US" altLang="en-US" sz="1600">
                <a:solidFill>
                  <a:srgbClr val="000000"/>
                </a:solidFill>
                <a:latin typeface="Verdana" pitchFamily="34" charset="0"/>
              </a:rPr>
              <a:t/>
            </a:r>
            <a:br>
              <a:rPr lang="en-US" altLang="en-US" sz="1600">
                <a:solidFill>
                  <a:srgbClr val="000000"/>
                </a:solidFill>
                <a:latin typeface="Verdana" pitchFamily="34" charset="0"/>
              </a:rPr>
            </a:br>
            <a:r>
              <a:rPr lang="en-US" altLang="en-US" sz="1600">
                <a:solidFill>
                  <a:srgbClr val="000000"/>
                </a:solidFill>
                <a:latin typeface="Verdana" pitchFamily="34" charset="0"/>
              </a:rPr>
              <a:t>Defines the top and bottom margins for the frame; must be equal to or greater than 1</a:t>
            </a:r>
          </a:p>
          <a:p>
            <a:pPr eaLnBrk="1" hangingPunct="1"/>
            <a:endParaRPr lang="en-US" altLang="en-US" sz="1600">
              <a:latin typeface="Times New Roman" pitchFamily="18" charset="0"/>
            </a:endParaRPr>
          </a:p>
        </p:txBody>
      </p:sp>
      <p:sp>
        <p:nvSpPr>
          <p:cNvPr id="60423" name="Rectangle 23"/>
          <p:cNvSpPr>
            <a:spLocks noChangeArrowheads="1"/>
          </p:cNvSpPr>
          <p:nvPr/>
        </p:nvSpPr>
        <p:spPr bwMode="auto">
          <a:xfrm>
            <a:off x="533400" y="4749800"/>
            <a:ext cx="7467600" cy="812800"/>
          </a:xfrm>
          <a:prstGeom prst="rect">
            <a:avLst/>
          </a:prstGeom>
          <a:noFill/>
          <a:ln w="9525">
            <a:noFill/>
            <a:miter lim="800000"/>
            <a:headEnd/>
            <a:tailEnd/>
          </a:ln>
        </p:spPr>
        <p:txBody>
          <a:bodyPr/>
          <a:lstStyle/>
          <a:p>
            <a:pPr eaLnBrk="1" hangingPunct="1"/>
            <a:r>
              <a:rPr lang="en-US" altLang="en-US" sz="1600" b="1">
                <a:solidFill>
                  <a:srgbClr val="0000FF"/>
                </a:solidFill>
                <a:latin typeface="Verdana" pitchFamily="34" charset="0"/>
              </a:rPr>
              <a:t>&lt;frame scrolling=VALUE&gt;</a:t>
            </a:r>
            <a:r>
              <a:rPr lang="en-US" altLang="en-US" sz="1600">
                <a:solidFill>
                  <a:srgbClr val="0000FF"/>
                </a:solidFill>
                <a:latin typeface="Verdana" pitchFamily="34" charset="0"/>
              </a:rPr>
              <a:t/>
            </a:r>
            <a:br>
              <a:rPr lang="en-US" altLang="en-US" sz="1600">
                <a:solidFill>
                  <a:srgbClr val="0000FF"/>
                </a:solidFill>
                <a:latin typeface="Verdana" pitchFamily="34" charset="0"/>
              </a:rPr>
            </a:br>
            <a:r>
              <a:rPr lang="en-US" altLang="en-US" sz="1600">
                <a:solidFill>
                  <a:srgbClr val="000000"/>
                </a:solidFill>
                <a:latin typeface="Verdana" pitchFamily="34" charset="0"/>
              </a:rPr>
              <a:t>Sets whether the frame has a scrollbar; value may equal "yes," "no," or "auto." The default, as in ordinary documents, is auto.</a:t>
            </a:r>
          </a:p>
          <a:p>
            <a:pPr eaLnBrk="1" hangingPunct="1"/>
            <a:endParaRPr lang="en-US" altLang="en-US" sz="1600">
              <a:latin typeface="Times New Roman" pitchFamily="18" charset="0"/>
            </a:endParaRPr>
          </a:p>
        </p:txBody>
      </p:sp>
      <p:sp>
        <p:nvSpPr>
          <p:cNvPr id="60424" name="Rectangle 24"/>
          <p:cNvSpPr>
            <a:spLocks noChangeArrowheads="1"/>
          </p:cNvSpPr>
          <p:nvPr/>
        </p:nvSpPr>
        <p:spPr bwMode="auto">
          <a:xfrm>
            <a:off x="533400" y="5578475"/>
            <a:ext cx="7467600" cy="593725"/>
          </a:xfrm>
          <a:prstGeom prst="rect">
            <a:avLst/>
          </a:prstGeom>
          <a:noFill/>
          <a:ln w="9525">
            <a:noFill/>
            <a:miter lim="800000"/>
            <a:headEnd/>
            <a:tailEnd/>
          </a:ln>
        </p:spPr>
        <p:txBody>
          <a:bodyPr/>
          <a:lstStyle/>
          <a:p>
            <a:pPr eaLnBrk="1" hangingPunct="1"/>
            <a:r>
              <a:rPr lang="en-US" altLang="en-US" sz="1600" b="1">
                <a:solidFill>
                  <a:srgbClr val="0000FF"/>
                </a:solidFill>
                <a:latin typeface="Verdana" pitchFamily="34" charset="0"/>
              </a:rPr>
              <a:t>&lt;frame noresize&gt;</a:t>
            </a:r>
            <a:r>
              <a:rPr lang="en-US" altLang="en-US" sz="1600">
                <a:solidFill>
                  <a:srgbClr val="000000"/>
                </a:solidFill>
                <a:latin typeface="Verdana" pitchFamily="34" charset="0"/>
              </a:rPr>
              <a:t/>
            </a:r>
            <a:br>
              <a:rPr lang="en-US" altLang="en-US" sz="1600">
                <a:solidFill>
                  <a:srgbClr val="000000"/>
                </a:solidFill>
                <a:latin typeface="Verdana" pitchFamily="34" charset="0"/>
              </a:rPr>
            </a:br>
            <a:r>
              <a:rPr lang="en-US" altLang="en-US" sz="1600">
                <a:solidFill>
                  <a:srgbClr val="000000"/>
                </a:solidFill>
                <a:latin typeface="Verdana" pitchFamily="34" charset="0"/>
              </a:rPr>
              <a:t>Prevents the user from resizing a frame</a:t>
            </a:r>
            <a:endParaRPr lang="en-US" altLang="en-US" sz="1600">
              <a:latin typeface="Times New Roman" pitchFamily="18" charset="0"/>
            </a:endParaRPr>
          </a:p>
        </p:txBody>
      </p:sp>
      <p:sp>
        <p:nvSpPr>
          <p:cNvPr id="60425" name="Slide Number Placeholder 9"/>
          <p:cNvSpPr>
            <a:spLocks noGrp="1"/>
          </p:cNvSpPr>
          <p:nvPr>
            <p:ph type="sldNum" sz="quarter" idx="12"/>
          </p:nvPr>
        </p:nvSpPr>
        <p:spPr bwMode="auto">
          <a:noFill/>
          <a:ln>
            <a:miter lim="800000"/>
            <a:headEnd/>
            <a:tailEnd/>
          </a:ln>
        </p:spPr>
        <p:txBody>
          <a:bodyPr/>
          <a:lstStyle/>
          <a:p>
            <a:fld id="{A2C696FA-A8E9-4D93-B257-439A61DCF468}" type="slidenum">
              <a:rPr lang="en-US" altLang="en-US"/>
              <a:pPr/>
              <a:t>54</a:t>
            </a:fld>
            <a:endParaRPr lang="en-US"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1"/>
          <p:cNvSpPr>
            <a:spLocks noGrp="1"/>
          </p:cNvSpPr>
          <p:nvPr>
            <p:ph idx="1"/>
          </p:nvPr>
        </p:nvSpPr>
        <p:spPr>
          <a:xfrm>
            <a:off x="457200" y="1066800"/>
            <a:ext cx="8229600" cy="4940300"/>
          </a:xfrm>
        </p:spPr>
        <p:txBody>
          <a:bodyPr/>
          <a:lstStyle/>
          <a:p>
            <a:pPr>
              <a:buFont typeface="Wingdings 3" pitchFamily="18" charset="2"/>
              <a:buNone/>
            </a:pPr>
            <a:r>
              <a:rPr lang="en-US" altLang="en-US" sz="2000" smtClean="0"/>
              <a:t>&lt;html&gt;</a:t>
            </a:r>
          </a:p>
          <a:p>
            <a:pPr>
              <a:buFont typeface="Wingdings 3" pitchFamily="18" charset="2"/>
              <a:buNone/>
            </a:pPr>
            <a:r>
              <a:rPr lang="en-US" altLang="en-US" sz="2000" smtClean="0"/>
              <a:t>&lt;head&gt;</a:t>
            </a:r>
          </a:p>
          <a:p>
            <a:pPr>
              <a:buFont typeface="Wingdings 3" pitchFamily="18" charset="2"/>
              <a:buNone/>
            </a:pPr>
            <a:r>
              <a:rPr lang="en-US" altLang="en-US" sz="2000" smtClean="0"/>
              <a:t>&lt;title&gt;HTML Frames&lt;/title&gt;</a:t>
            </a:r>
          </a:p>
          <a:p>
            <a:pPr>
              <a:buFont typeface="Wingdings 3" pitchFamily="18" charset="2"/>
              <a:buNone/>
            </a:pPr>
            <a:r>
              <a:rPr lang="en-US" altLang="en-US" sz="2000" smtClean="0"/>
              <a:t>&lt;/head&gt;</a:t>
            </a:r>
          </a:p>
          <a:p>
            <a:pPr>
              <a:buFont typeface="Wingdings 3" pitchFamily="18" charset="2"/>
              <a:buNone/>
            </a:pPr>
            <a:r>
              <a:rPr lang="en-US" altLang="en-US" sz="2000" b="1" smtClean="0"/>
              <a:t>&lt;frameset rows="10%,80%,10%"&gt;</a:t>
            </a:r>
          </a:p>
          <a:p>
            <a:pPr>
              <a:buFont typeface="Wingdings 3" pitchFamily="18" charset="2"/>
              <a:buNone/>
            </a:pPr>
            <a:r>
              <a:rPr lang="en-US" altLang="en-US" sz="2000" b="1" smtClean="0"/>
              <a:t>   </a:t>
            </a:r>
            <a:r>
              <a:rPr lang="en-US" altLang="en-US" sz="2000" smtClean="0"/>
              <a:t>&lt;</a:t>
            </a:r>
            <a:r>
              <a:rPr lang="en-US" altLang="en-US" sz="2000" b="1" smtClean="0"/>
              <a:t>frame name="top" src="/html/top_frame.htm" /&gt;</a:t>
            </a:r>
          </a:p>
          <a:p>
            <a:pPr>
              <a:buFont typeface="Wingdings 3" pitchFamily="18" charset="2"/>
              <a:buNone/>
            </a:pPr>
            <a:r>
              <a:rPr lang="en-US" altLang="en-US" sz="2000" b="1" smtClean="0"/>
              <a:t>   &lt;frame name="main" src="/html/main_frame.htm" /&gt;</a:t>
            </a:r>
          </a:p>
          <a:p>
            <a:pPr>
              <a:buFont typeface="Wingdings 3" pitchFamily="18" charset="2"/>
              <a:buNone/>
            </a:pPr>
            <a:r>
              <a:rPr lang="en-US" altLang="en-US" sz="2000" b="1" smtClean="0"/>
              <a:t>   &lt;frame name="bottom" src="/html/bottom_frame.htm" /&gt;</a:t>
            </a:r>
          </a:p>
          <a:p>
            <a:pPr>
              <a:buFont typeface="Wingdings 3" pitchFamily="18" charset="2"/>
              <a:buNone/>
            </a:pPr>
            <a:r>
              <a:rPr lang="en-US" altLang="en-US" sz="2000" b="1" smtClean="0"/>
              <a:t>  </a:t>
            </a:r>
            <a:r>
              <a:rPr lang="en-US" altLang="en-US" sz="2000" smtClean="0"/>
              <a:t> &lt;noframes&gt;</a:t>
            </a:r>
          </a:p>
          <a:p>
            <a:pPr>
              <a:buFont typeface="Wingdings 3" pitchFamily="18" charset="2"/>
              <a:buNone/>
            </a:pPr>
            <a:r>
              <a:rPr lang="en-US" altLang="en-US" sz="2000" smtClean="0"/>
              <a:t>   &lt;body&gt;</a:t>
            </a:r>
          </a:p>
          <a:p>
            <a:pPr>
              <a:buFont typeface="Wingdings 3" pitchFamily="18" charset="2"/>
              <a:buNone/>
            </a:pPr>
            <a:r>
              <a:rPr lang="en-US" altLang="en-US" sz="2000" smtClean="0"/>
              <a:t>      Your browser does not support frames.</a:t>
            </a:r>
          </a:p>
          <a:p>
            <a:pPr>
              <a:buFont typeface="Wingdings 3" pitchFamily="18" charset="2"/>
              <a:buNone/>
            </a:pPr>
            <a:r>
              <a:rPr lang="en-US" altLang="en-US" sz="2000" smtClean="0"/>
              <a:t>   &lt;/body&gt;</a:t>
            </a:r>
          </a:p>
          <a:p>
            <a:pPr>
              <a:buFont typeface="Wingdings 3" pitchFamily="18" charset="2"/>
              <a:buNone/>
            </a:pPr>
            <a:r>
              <a:rPr lang="en-US" altLang="en-US" sz="2000" smtClean="0"/>
              <a:t>   &lt;/noframes&gt;</a:t>
            </a:r>
          </a:p>
          <a:p>
            <a:pPr>
              <a:buFont typeface="Wingdings 3" pitchFamily="18" charset="2"/>
              <a:buNone/>
            </a:pPr>
            <a:r>
              <a:rPr lang="en-US" altLang="en-US" sz="2000" smtClean="0"/>
              <a:t>&lt;/frameset&gt;</a:t>
            </a:r>
          </a:p>
          <a:p>
            <a:pPr>
              <a:buFont typeface="Wingdings 3" pitchFamily="18" charset="2"/>
              <a:buNone/>
            </a:pPr>
            <a:r>
              <a:rPr lang="en-US" altLang="en-US" sz="2000" smtClean="0"/>
              <a:t>&lt;/html&gt;</a:t>
            </a:r>
          </a:p>
        </p:txBody>
      </p:sp>
      <p:sp>
        <p:nvSpPr>
          <p:cNvPr id="3" name="Title 2"/>
          <p:cNvSpPr>
            <a:spLocks noGrp="1"/>
          </p:cNvSpPr>
          <p:nvPr>
            <p:ph type="title"/>
          </p:nvPr>
        </p:nvSpPr>
        <p:spPr>
          <a:xfrm>
            <a:off x="457200" y="274638"/>
            <a:ext cx="8229600" cy="868362"/>
          </a:xfrm>
        </p:spPr>
        <p:txBody>
          <a:bodyPr/>
          <a:lstStyle/>
          <a:p>
            <a:pPr algn="ctr">
              <a:defRPr/>
            </a:pPr>
            <a:r>
              <a:rPr lang="en-US" dirty="0"/>
              <a:t>Example</a:t>
            </a:r>
          </a:p>
        </p:txBody>
      </p:sp>
      <p:sp>
        <p:nvSpPr>
          <p:cNvPr id="61444" name="Slide Number Placeholder 3"/>
          <p:cNvSpPr>
            <a:spLocks noGrp="1"/>
          </p:cNvSpPr>
          <p:nvPr>
            <p:ph type="sldNum" sz="quarter" idx="12"/>
          </p:nvPr>
        </p:nvSpPr>
        <p:spPr bwMode="auto">
          <a:noFill/>
          <a:ln>
            <a:miter lim="800000"/>
            <a:headEnd/>
            <a:tailEnd/>
          </a:ln>
        </p:spPr>
        <p:txBody>
          <a:bodyPr/>
          <a:lstStyle/>
          <a:p>
            <a:fld id="{E8010CF3-045C-4B05-912E-26D916A775AC}" type="slidenum">
              <a:rPr lang="en-US" altLang="en-US"/>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defRPr/>
            </a:pPr>
            <a:r>
              <a:rPr lang="en-US" dirty="0"/>
              <a:t>Results</a:t>
            </a:r>
          </a:p>
        </p:txBody>
      </p:sp>
      <p:sp>
        <p:nvSpPr>
          <p:cNvPr id="62467" name="Slide Number Placeholder 3"/>
          <p:cNvSpPr>
            <a:spLocks noGrp="1"/>
          </p:cNvSpPr>
          <p:nvPr>
            <p:ph type="sldNum" sz="quarter" idx="12"/>
          </p:nvPr>
        </p:nvSpPr>
        <p:spPr bwMode="auto">
          <a:noFill/>
          <a:ln>
            <a:miter lim="800000"/>
            <a:headEnd/>
            <a:tailEnd/>
          </a:ln>
        </p:spPr>
        <p:txBody>
          <a:bodyPr/>
          <a:lstStyle/>
          <a:p>
            <a:fld id="{98CFD95F-BF4F-4923-9C68-8FDE18E20428}" type="slidenum">
              <a:rPr lang="en-US" altLang="en-US"/>
              <a:pPr/>
              <a:t>56</a:t>
            </a:fld>
            <a:endParaRPr lang="en-US" altLang="en-US"/>
          </a:p>
        </p:txBody>
      </p:sp>
      <p:pic>
        <p:nvPicPr>
          <p:cNvPr id="62468" name="Picture 4" descr="HTML Horizontal Frames"/>
          <p:cNvPicPr>
            <a:picLocks noChangeAspect="1" noChangeArrowheads="1"/>
          </p:cNvPicPr>
          <p:nvPr/>
        </p:nvPicPr>
        <p:blipFill>
          <a:blip r:embed="rId2"/>
          <a:srcRect/>
          <a:stretch>
            <a:fillRect/>
          </a:stretch>
        </p:blipFill>
        <p:spPr bwMode="auto">
          <a:xfrm>
            <a:off x="685800" y="1828800"/>
            <a:ext cx="7924800" cy="41148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p:txBody>
          <a:bodyPr/>
          <a:lstStyle/>
          <a:p>
            <a:pPr eaLnBrk="1" hangingPunct="1"/>
            <a:r>
              <a:rPr lang="en-US" altLang="en-US" smtClean="0"/>
              <a:t>Let’s create a page that has a left hand menu and a right hand content area where when we click on the menu links the content on the right hand side changes</a:t>
            </a:r>
          </a:p>
        </p:txBody>
      </p:sp>
      <p:sp>
        <p:nvSpPr>
          <p:cNvPr id="49154" name="Rectangle 2"/>
          <p:cNvSpPr>
            <a:spLocks noGrp="1" noChangeArrowheads="1"/>
          </p:cNvSpPr>
          <p:nvPr>
            <p:ph type="title"/>
          </p:nvPr>
        </p:nvSpPr>
        <p:spPr/>
        <p:txBody>
          <a:bodyPr/>
          <a:lstStyle/>
          <a:p>
            <a:pPr eaLnBrk="1" fontAlgn="auto" hangingPunct="1">
              <a:spcAft>
                <a:spcPts val="0"/>
              </a:spcAft>
              <a:defRPr/>
            </a:pPr>
            <a:r>
              <a:rPr lang="en-US"/>
              <a:t>How do I create a Frame?</a:t>
            </a:r>
          </a:p>
        </p:txBody>
      </p:sp>
      <p:sp>
        <p:nvSpPr>
          <p:cNvPr id="63492" name="Slide Number Placeholder 3"/>
          <p:cNvSpPr>
            <a:spLocks noGrp="1"/>
          </p:cNvSpPr>
          <p:nvPr>
            <p:ph type="sldNum" sz="quarter" idx="12"/>
          </p:nvPr>
        </p:nvSpPr>
        <p:spPr bwMode="auto">
          <a:noFill/>
          <a:ln>
            <a:miter lim="800000"/>
            <a:headEnd/>
            <a:tailEnd/>
          </a:ln>
        </p:spPr>
        <p:txBody>
          <a:bodyPr/>
          <a:lstStyle/>
          <a:p>
            <a:fld id="{EE2DA467-ADA2-4107-BB29-34A0C2636DE6}" type="slidenum">
              <a:rPr lang="en-US" altLang="en-US"/>
              <a:pPr/>
              <a:t>57</a:t>
            </a:fld>
            <a:endParaRPr lang="en-US"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p:txBody>
          <a:bodyPr/>
          <a:lstStyle/>
          <a:p>
            <a:pPr eaLnBrk="1" hangingPunct="1"/>
            <a:endParaRPr lang="en-US" altLang="en-US" smtClean="0"/>
          </a:p>
        </p:txBody>
      </p:sp>
      <p:sp>
        <p:nvSpPr>
          <p:cNvPr id="50178" name="Rectangle 2"/>
          <p:cNvSpPr>
            <a:spLocks noGrp="1" noChangeArrowheads="1"/>
          </p:cNvSpPr>
          <p:nvPr>
            <p:ph type="title"/>
          </p:nvPr>
        </p:nvSpPr>
        <p:spPr/>
        <p:txBody>
          <a:bodyPr/>
          <a:lstStyle/>
          <a:p>
            <a:pPr eaLnBrk="1" fontAlgn="auto" hangingPunct="1">
              <a:spcAft>
                <a:spcPts val="0"/>
              </a:spcAft>
              <a:defRPr/>
            </a:pPr>
            <a:r>
              <a:rPr lang="en-US"/>
              <a:t>So this is what we want to Create!</a:t>
            </a:r>
          </a:p>
        </p:txBody>
      </p:sp>
      <p:pic>
        <p:nvPicPr>
          <p:cNvPr id="65540" name="Picture 4"/>
          <p:cNvPicPr>
            <a:picLocks noChangeAspect="1" noChangeArrowheads="1"/>
          </p:cNvPicPr>
          <p:nvPr/>
        </p:nvPicPr>
        <p:blipFill>
          <a:blip r:embed="rId3"/>
          <a:srcRect b="54230"/>
          <a:stretch>
            <a:fillRect/>
          </a:stretch>
        </p:blipFill>
        <p:spPr bwMode="auto">
          <a:xfrm>
            <a:off x="533400" y="1524000"/>
            <a:ext cx="8077200" cy="4800600"/>
          </a:xfrm>
          <a:prstGeom prst="rect">
            <a:avLst/>
          </a:prstGeom>
          <a:noFill/>
          <a:ln w="9525">
            <a:noFill/>
            <a:miter lim="800000"/>
            <a:headEnd/>
            <a:tailEnd/>
          </a:ln>
        </p:spPr>
      </p:pic>
      <p:sp>
        <p:nvSpPr>
          <p:cNvPr id="65541" name="Slide Number Placeholder 4"/>
          <p:cNvSpPr>
            <a:spLocks noGrp="1"/>
          </p:cNvSpPr>
          <p:nvPr>
            <p:ph type="sldNum" sz="quarter" idx="12"/>
          </p:nvPr>
        </p:nvSpPr>
        <p:spPr bwMode="auto">
          <a:noFill/>
          <a:ln>
            <a:miter lim="800000"/>
            <a:headEnd/>
            <a:tailEnd/>
          </a:ln>
        </p:spPr>
        <p:txBody>
          <a:bodyPr/>
          <a:lstStyle/>
          <a:p>
            <a:fld id="{4BAA133B-3BAB-4AA4-B78A-06534845299C}" type="slidenum">
              <a:rPr lang="en-US" altLang="en-US"/>
              <a:pPr/>
              <a:t>58</a:t>
            </a:fld>
            <a:endParaRPr lang="en-US"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p:txBody>
          <a:bodyPr/>
          <a:lstStyle/>
          <a:p>
            <a:pPr eaLnBrk="1" hangingPunct="1"/>
            <a:r>
              <a:rPr lang="en-US" altLang="en-US" smtClean="0"/>
              <a:t>4 HTML files</a:t>
            </a:r>
          </a:p>
          <a:p>
            <a:pPr eaLnBrk="1" hangingPunct="1"/>
            <a:r>
              <a:rPr lang="en-US" altLang="en-US" smtClean="0"/>
              <a:t>Filenames are:</a:t>
            </a:r>
          </a:p>
          <a:p>
            <a:pPr lvl="1" eaLnBrk="1" hangingPunct="1"/>
            <a:r>
              <a:rPr lang="en-US" altLang="en-US" smtClean="0"/>
              <a:t>Home.htm</a:t>
            </a:r>
          </a:p>
          <a:p>
            <a:pPr lvl="1" eaLnBrk="1" hangingPunct="1"/>
            <a:r>
              <a:rPr lang="en-US" altLang="en-US" smtClean="0"/>
              <a:t>Content1.htm</a:t>
            </a:r>
          </a:p>
          <a:p>
            <a:pPr lvl="1" eaLnBrk="1" hangingPunct="1"/>
            <a:r>
              <a:rPr lang="en-US" altLang="en-US" smtClean="0"/>
              <a:t>Content2.htm</a:t>
            </a:r>
          </a:p>
          <a:p>
            <a:pPr lvl="1" eaLnBrk="1" hangingPunct="1"/>
            <a:r>
              <a:rPr lang="en-US" altLang="en-US" smtClean="0"/>
              <a:t>Content3.htm</a:t>
            </a:r>
          </a:p>
        </p:txBody>
      </p:sp>
      <p:sp>
        <p:nvSpPr>
          <p:cNvPr id="51202"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a:t>So First we need to create 4 simple HTML files for the main content area</a:t>
            </a:r>
          </a:p>
        </p:txBody>
      </p:sp>
      <p:sp>
        <p:nvSpPr>
          <p:cNvPr id="67588" name="Slide Number Placeholder 3"/>
          <p:cNvSpPr>
            <a:spLocks noGrp="1"/>
          </p:cNvSpPr>
          <p:nvPr>
            <p:ph type="sldNum" sz="quarter" idx="12"/>
          </p:nvPr>
        </p:nvSpPr>
        <p:spPr bwMode="auto">
          <a:noFill/>
          <a:ln>
            <a:miter lim="800000"/>
            <a:headEnd/>
            <a:tailEnd/>
          </a:ln>
        </p:spPr>
        <p:txBody>
          <a:bodyPr/>
          <a:lstStyle/>
          <a:p>
            <a:fld id="{FAB19415-CDEB-479D-8C4A-1315D93F4299}" type="slidenum">
              <a:rPr lang="en-US" altLang="en-US"/>
              <a:pPr/>
              <a:t>59</a:t>
            </a:fld>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1600200"/>
            <a:ext cx="8458200" cy="4876800"/>
          </a:xfrm>
        </p:spPr>
        <p:txBody>
          <a:bodyPr/>
          <a:lstStyle/>
          <a:p>
            <a:pPr eaLnBrk="1" hangingPunct="1"/>
            <a:r>
              <a:rPr lang="en-US" altLang="en-US" smtClean="0"/>
              <a:t>Technology associated with </a:t>
            </a:r>
            <a:r>
              <a:rPr lang="en-US" altLang="en-US" b="1" u="sng" smtClean="0"/>
              <a:t>management</a:t>
            </a:r>
            <a:r>
              <a:rPr lang="en-US" altLang="en-US" smtClean="0"/>
              <a:t> of data on the world wide web.</a:t>
            </a:r>
          </a:p>
          <a:p>
            <a:pPr eaLnBrk="1" hangingPunct="1"/>
            <a:endParaRPr lang="en-US" altLang="en-US" smtClean="0"/>
          </a:p>
          <a:p>
            <a:pPr eaLnBrk="1" hangingPunct="1"/>
            <a:r>
              <a:rPr lang="en-US" altLang="en-US" smtClean="0"/>
              <a:t>Management of data?</a:t>
            </a:r>
          </a:p>
          <a:p>
            <a:pPr marL="849313" lvl="1" indent="-457200" eaLnBrk="1" hangingPunct="1">
              <a:buFont typeface="Calibri" pitchFamily="34" charset="0"/>
              <a:buAutoNum type="arabicPeriod"/>
            </a:pPr>
            <a:r>
              <a:rPr lang="en-US" altLang="en-US" smtClean="0"/>
              <a:t>communication,</a:t>
            </a:r>
          </a:p>
          <a:p>
            <a:pPr marL="849313" lvl="1" indent="-457200" eaLnBrk="1" hangingPunct="1">
              <a:buFont typeface="Calibri" pitchFamily="34" charset="0"/>
              <a:buAutoNum type="arabicPeriod"/>
            </a:pPr>
            <a:r>
              <a:rPr lang="en-US" altLang="en-US" smtClean="0"/>
              <a:t> information sharing, </a:t>
            </a:r>
          </a:p>
          <a:p>
            <a:pPr marL="849313" lvl="1" indent="-457200" eaLnBrk="1" hangingPunct="1">
              <a:buFont typeface="Calibri" pitchFamily="34" charset="0"/>
              <a:buAutoNum type="arabicPeriod"/>
            </a:pPr>
            <a:r>
              <a:rPr lang="en-US" altLang="en-US" smtClean="0"/>
              <a:t>interoperability, </a:t>
            </a:r>
          </a:p>
          <a:p>
            <a:pPr marL="849313" lvl="1" indent="-457200" eaLnBrk="1" hangingPunct="1">
              <a:buFont typeface="Calibri" pitchFamily="34" charset="0"/>
              <a:buAutoNum type="arabicPeriod"/>
            </a:pPr>
            <a:r>
              <a:rPr lang="en-US" altLang="en-US" smtClean="0"/>
              <a:t>user-centered design</a:t>
            </a:r>
            <a:endParaRPr lang="en-US" altLang="en-US" baseline="30000" smtClean="0"/>
          </a:p>
          <a:p>
            <a:pPr marL="849313" lvl="1" indent="-457200" eaLnBrk="1" hangingPunct="1">
              <a:buFont typeface="Calibri" pitchFamily="34" charset="0"/>
              <a:buAutoNum type="arabicPeriod"/>
            </a:pPr>
            <a:r>
              <a:rPr lang="en-US" altLang="en-US" smtClean="0"/>
              <a:t>and collaboration on the World Wide Web. </a:t>
            </a:r>
          </a:p>
          <a:p>
            <a:pPr eaLnBrk="1" hangingPunct="1"/>
            <a:endParaRPr lang="en-US" altLang="en-US" smtClean="0"/>
          </a:p>
          <a:p>
            <a:pPr eaLnBrk="1" hangingPunct="1"/>
            <a:endParaRPr lang="en-US" altLang="en-US" smtClean="0"/>
          </a:p>
        </p:txBody>
      </p:sp>
      <p:sp>
        <p:nvSpPr>
          <p:cNvPr id="2" name="Title 1"/>
          <p:cNvSpPr>
            <a:spLocks noGrp="1"/>
          </p:cNvSpPr>
          <p:nvPr>
            <p:ph type="title"/>
          </p:nvPr>
        </p:nvSpPr>
        <p:spPr/>
        <p:txBody>
          <a:bodyPr/>
          <a:lstStyle/>
          <a:p>
            <a:pPr eaLnBrk="1" fontAlgn="auto" hangingPunct="1">
              <a:spcAft>
                <a:spcPts val="0"/>
              </a:spcAft>
              <a:defRPr/>
            </a:pPr>
            <a:r>
              <a:rPr lang="en-US" dirty="0">
                <a:solidFill>
                  <a:srgbClr val="FF0066"/>
                </a:solidFill>
              </a:rPr>
              <a:t>What is WEB TECHNOLOGY ?</a:t>
            </a:r>
            <a:endParaRPr lang="en-US" dirty="0"/>
          </a:p>
        </p:txBody>
      </p:sp>
      <p:sp>
        <p:nvSpPr>
          <p:cNvPr id="9220" name="Slide Number Placeholder 3"/>
          <p:cNvSpPr>
            <a:spLocks noGrp="1"/>
          </p:cNvSpPr>
          <p:nvPr>
            <p:ph type="sldNum" sz="quarter" idx="12"/>
          </p:nvPr>
        </p:nvSpPr>
        <p:spPr bwMode="auto">
          <a:noFill/>
          <a:ln>
            <a:miter lim="800000"/>
            <a:headEnd/>
            <a:tailEnd/>
          </a:ln>
        </p:spPr>
        <p:txBody>
          <a:bodyPr/>
          <a:lstStyle/>
          <a:p>
            <a:fld id="{FBBFD5AB-09FE-4220-863E-15AD5AB9D189}" type="slidenum">
              <a:rPr lang="en-US" altLang="en-US"/>
              <a:pPr/>
              <a:t>6</a:t>
            </a:fld>
            <a:endParaRPr lang="en-US"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p:txBody>
          <a:bodyPr/>
          <a:lstStyle/>
          <a:p>
            <a:pPr eaLnBrk="1" hangingPunct="1">
              <a:lnSpc>
                <a:spcPct val="90000"/>
              </a:lnSpc>
            </a:pPr>
            <a:r>
              <a:rPr lang="en-US" altLang="en-US" sz="2800" smtClean="0"/>
              <a:t>This File needs the list of links</a:t>
            </a:r>
          </a:p>
          <a:p>
            <a:pPr lvl="1" eaLnBrk="1" hangingPunct="1">
              <a:lnSpc>
                <a:spcPct val="90000"/>
              </a:lnSpc>
            </a:pPr>
            <a:r>
              <a:rPr lang="en-US" altLang="en-US" sz="2400" smtClean="0"/>
              <a:t>Home </a:t>
            </a:r>
            <a:r>
              <a:rPr lang="en-US" altLang="en-US" sz="2400" smtClean="0">
                <a:sym typeface="Wingdings" pitchFamily="2" charset="2"/>
              </a:rPr>
              <a:t> Links to Home.htm</a:t>
            </a:r>
          </a:p>
          <a:p>
            <a:pPr lvl="1" eaLnBrk="1" hangingPunct="1">
              <a:lnSpc>
                <a:spcPct val="90000"/>
              </a:lnSpc>
            </a:pPr>
            <a:r>
              <a:rPr lang="en-US" altLang="en-US" sz="2400" smtClean="0">
                <a:sym typeface="Wingdings" pitchFamily="2" charset="2"/>
              </a:rPr>
              <a:t>Content1  Links to Content1.htm</a:t>
            </a:r>
          </a:p>
          <a:p>
            <a:pPr lvl="1" eaLnBrk="1" hangingPunct="1">
              <a:lnSpc>
                <a:spcPct val="90000"/>
              </a:lnSpc>
            </a:pPr>
            <a:r>
              <a:rPr lang="en-US" altLang="en-US" sz="2400" smtClean="0">
                <a:sym typeface="Wingdings" pitchFamily="2" charset="2"/>
              </a:rPr>
              <a:t>Content2  Links to Content2.htm</a:t>
            </a:r>
          </a:p>
          <a:p>
            <a:pPr lvl="1" eaLnBrk="1" hangingPunct="1">
              <a:lnSpc>
                <a:spcPct val="90000"/>
              </a:lnSpc>
            </a:pPr>
            <a:r>
              <a:rPr lang="en-US" altLang="en-US" sz="2400" smtClean="0">
                <a:sym typeface="Wingdings" pitchFamily="2" charset="2"/>
              </a:rPr>
              <a:t>Content3  Links to Content3.htm</a:t>
            </a:r>
          </a:p>
          <a:p>
            <a:pPr lvl="1" eaLnBrk="1" hangingPunct="1">
              <a:lnSpc>
                <a:spcPct val="90000"/>
              </a:lnSpc>
            </a:pPr>
            <a:endParaRPr lang="en-US" altLang="en-US" sz="2400" smtClean="0">
              <a:sym typeface="Wingdings" pitchFamily="2" charset="2"/>
            </a:endParaRPr>
          </a:p>
          <a:p>
            <a:pPr eaLnBrk="1" hangingPunct="1">
              <a:lnSpc>
                <a:spcPct val="90000"/>
              </a:lnSpc>
            </a:pPr>
            <a:r>
              <a:rPr lang="en-US" altLang="en-US" sz="2800" smtClean="0"/>
              <a:t>Each link should have its properties set so that: “Target = MainContentArea” </a:t>
            </a:r>
            <a:r>
              <a:rPr lang="en-US" altLang="en-US" sz="2800" smtClean="0">
                <a:sym typeface="Wingdings" pitchFamily="2" charset="2"/>
              </a:rPr>
              <a:t> this is where it points to which frame the html file will be displayed in.</a:t>
            </a:r>
          </a:p>
          <a:p>
            <a:pPr eaLnBrk="1" hangingPunct="1">
              <a:lnSpc>
                <a:spcPct val="90000"/>
              </a:lnSpc>
            </a:pPr>
            <a:r>
              <a:rPr lang="en-US" altLang="en-US" sz="2800" smtClean="0"/>
              <a:t>Save this file as “LeftMenu.htm”</a:t>
            </a:r>
          </a:p>
        </p:txBody>
      </p:sp>
      <p:sp>
        <p:nvSpPr>
          <p:cNvPr id="52226" name="Rectangle 2"/>
          <p:cNvSpPr>
            <a:spLocks noGrp="1" noChangeArrowheads="1"/>
          </p:cNvSpPr>
          <p:nvPr>
            <p:ph type="title"/>
          </p:nvPr>
        </p:nvSpPr>
        <p:spPr/>
        <p:txBody>
          <a:bodyPr>
            <a:normAutofit fontScale="90000"/>
          </a:bodyPr>
          <a:lstStyle/>
          <a:p>
            <a:pPr eaLnBrk="1" fontAlgn="auto" hangingPunct="1">
              <a:spcAft>
                <a:spcPts val="0"/>
              </a:spcAft>
              <a:defRPr/>
            </a:pPr>
            <a:r>
              <a:rPr lang="en-US"/>
              <a:t>Now let’s create the left hand menu file</a:t>
            </a:r>
          </a:p>
        </p:txBody>
      </p:sp>
      <p:sp>
        <p:nvSpPr>
          <p:cNvPr id="69636" name="Slide Number Placeholder 3"/>
          <p:cNvSpPr>
            <a:spLocks noGrp="1"/>
          </p:cNvSpPr>
          <p:nvPr>
            <p:ph type="sldNum" sz="quarter" idx="12"/>
          </p:nvPr>
        </p:nvSpPr>
        <p:spPr bwMode="auto">
          <a:noFill/>
          <a:ln>
            <a:miter lim="800000"/>
            <a:headEnd/>
            <a:tailEnd/>
          </a:ln>
        </p:spPr>
        <p:txBody>
          <a:bodyPr/>
          <a:lstStyle/>
          <a:p>
            <a:fld id="{7987C5AA-BA9B-486B-A3CA-687A73C18BB0}" type="slidenum">
              <a:rPr lang="en-US" altLang="en-US"/>
              <a:pPr/>
              <a:t>60</a:t>
            </a:fld>
            <a:endParaRPr lang="en-US"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idx="1"/>
          </p:nvPr>
        </p:nvSpPr>
        <p:spPr>
          <a:xfrm>
            <a:off x="457200" y="1600200"/>
            <a:ext cx="8229600" cy="838200"/>
          </a:xfrm>
        </p:spPr>
        <p:txBody>
          <a:bodyPr/>
          <a:lstStyle/>
          <a:p>
            <a:pPr eaLnBrk="1" hangingPunct="1">
              <a:lnSpc>
                <a:spcPct val="90000"/>
              </a:lnSpc>
            </a:pPr>
            <a:r>
              <a:rPr lang="en-US" altLang="en-US" sz="2800" smtClean="0"/>
              <a:t>In Code view (Save file as FrameExample.htm):</a:t>
            </a:r>
          </a:p>
          <a:p>
            <a:pPr eaLnBrk="1" hangingPunct="1">
              <a:lnSpc>
                <a:spcPct val="90000"/>
              </a:lnSpc>
            </a:pPr>
            <a:endParaRPr lang="en-US" altLang="en-US" sz="2800" smtClean="0"/>
          </a:p>
        </p:txBody>
      </p:sp>
      <p:sp>
        <p:nvSpPr>
          <p:cNvPr id="53250" name="Rectangle 2"/>
          <p:cNvSpPr>
            <a:spLocks noGrp="1" noChangeArrowheads="1"/>
          </p:cNvSpPr>
          <p:nvPr>
            <p:ph type="title"/>
          </p:nvPr>
        </p:nvSpPr>
        <p:spPr/>
        <p:txBody>
          <a:bodyPr/>
          <a:lstStyle/>
          <a:p>
            <a:pPr eaLnBrk="1" fontAlgn="auto" hangingPunct="1">
              <a:spcAft>
                <a:spcPts val="0"/>
              </a:spcAft>
              <a:defRPr/>
            </a:pPr>
            <a:r>
              <a:rPr lang="en-US" sz="3200"/>
              <a:t>Let’s create our frame page that splits the browser and loads our default pages</a:t>
            </a:r>
          </a:p>
        </p:txBody>
      </p:sp>
      <p:sp>
        <p:nvSpPr>
          <p:cNvPr id="71684" name="Rectangle 4"/>
          <p:cNvSpPr>
            <a:spLocks noChangeArrowheads="1"/>
          </p:cNvSpPr>
          <p:nvPr/>
        </p:nvSpPr>
        <p:spPr bwMode="auto">
          <a:xfrm>
            <a:off x="304800" y="2590800"/>
            <a:ext cx="4419600" cy="3432175"/>
          </a:xfrm>
          <a:prstGeom prst="rect">
            <a:avLst/>
          </a:prstGeom>
          <a:noFill/>
          <a:ln w="9525">
            <a:noFill/>
            <a:miter lim="800000"/>
            <a:headEnd/>
            <a:tailEnd/>
          </a:ln>
        </p:spPr>
        <p:txBody>
          <a:bodyPr>
            <a:spAutoFit/>
          </a:bodyPr>
          <a:lstStyle/>
          <a:p>
            <a:pPr eaLnBrk="1" hangingPunct="1">
              <a:spcBef>
                <a:spcPct val="50000"/>
              </a:spcBef>
            </a:pPr>
            <a:r>
              <a:rPr lang="en-US" altLang="en-US" sz="1400">
                <a:latin typeface="Tahoma" pitchFamily="34" charset="0"/>
              </a:rPr>
              <a:t>&lt;frameset cols="30%,*"&gt;</a:t>
            </a:r>
          </a:p>
          <a:p>
            <a:pPr eaLnBrk="1" hangingPunct="1">
              <a:spcBef>
                <a:spcPct val="50000"/>
              </a:spcBef>
            </a:pPr>
            <a:endParaRPr lang="en-US" altLang="en-US" sz="1400">
              <a:latin typeface="Tahoma" pitchFamily="34" charset="0"/>
            </a:endParaRPr>
          </a:p>
          <a:p>
            <a:pPr eaLnBrk="1" hangingPunct="1">
              <a:spcBef>
                <a:spcPct val="50000"/>
              </a:spcBef>
            </a:pPr>
            <a:endParaRPr lang="en-US" altLang="en-US" sz="1400">
              <a:latin typeface="Tahoma" pitchFamily="34" charset="0"/>
            </a:endParaRPr>
          </a:p>
          <a:p>
            <a:pPr eaLnBrk="1" hangingPunct="1">
              <a:spcBef>
                <a:spcPct val="50000"/>
              </a:spcBef>
            </a:pPr>
            <a:r>
              <a:rPr lang="en-US" altLang="en-US" sz="1400">
                <a:latin typeface="Tahoma" pitchFamily="34" charset="0"/>
              </a:rPr>
              <a:t>    &lt;frame name="LeftMenu" src="leftMenu.htm" marginwidth="0" marginheight="0" scrolling="auto" frameborder="1"&gt;</a:t>
            </a:r>
          </a:p>
          <a:p>
            <a:pPr eaLnBrk="1" hangingPunct="1">
              <a:spcBef>
                <a:spcPct val="50000"/>
              </a:spcBef>
            </a:pPr>
            <a:endParaRPr lang="en-US" altLang="en-US" sz="1400">
              <a:latin typeface="Tahoma" pitchFamily="34" charset="0"/>
            </a:endParaRPr>
          </a:p>
          <a:p>
            <a:pPr eaLnBrk="1" hangingPunct="1">
              <a:spcBef>
                <a:spcPct val="50000"/>
              </a:spcBef>
            </a:pPr>
            <a:r>
              <a:rPr lang="en-US" altLang="en-US" sz="1400">
                <a:latin typeface="Tahoma" pitchFamily="34" charset="0"/>
              </a:rPr>
              <a:t>    &lt;frame name="MainContentArea" src=“Home.htm" marginwidth="0" marginheight="0" scrolling="auto" frameborder="1"&gt;</a:t>
            </a:r>
          </a:p>
          <a:p>
            <a:pPr eaLnBrk="1" hangingPunct="1">
              <a:spcBef>
                <a:spcPct val="50000"/>
              </a:spcBef>
            </a:pPr>
            <a:endParaRPr lang="en-US" altLang="en-US" sz="1400">
              <a:latin typeface="Tahoma" pitchFamily="34" charset="0"/>
            </a:endParaRPr>
          </a:p>
          <a:p>
            <a:pPr eaLnBrk="1" hangingPunct="1">
              <a:spcBef>
                <a:spcPct val="50000"/>
              </a:spcBef>
            </a:pPr>
            <a:r>
              <a:rPr lang="en-US" altLang="en-US" sz="1400">
                <a:latin typeface="Tahoma" pitchFamily="34" charset="0"/>
              </a:rPr>
              <a:t>&lt;/frameset&gt;</a:t>
            </a:r>
            <a:endParaRPr lang="en-US" altLang="en-US" sz="1200">
              <a:latin typeface="Tahoma" pitchFamily="34" charset="0"/>
            </a:endParaRPr>
          </a:p>
        </p:txBody>
      </p:sp>
      <p:sp>
        <p:nvSpPr>
          <p:cNvPr id="71685" name="Text Box 5"/>
          <p:cNvSpPr txBox="1">
            <a:spLocks noChangeArrowheads="1"/>
          </p:cNvSpPr>
          <p:nvPr/>
        </p:nvSpPr>
        <p:spPr bwMode="auto">
          <a:xfrm>
            <a:off x="1143000" y="2209800"/>
            <a:ext cx="860425" cy="457200"/>
          </a:xfrm>
          <a:prstGeom prst="rect">
            <a:avLst/>
          </a:prstGeom>
          <a:noFill/>
          <a:ln w="9525">
            <a:noFill/>
            <a:miter lim="800000"/>
            <a:headEnd/>
            <a:tailEnd/>
          </a:ln>
        </p:spPr>
        <p:txBody>
          <a:bodyPr wrap="none">
            <a:spAutoFit/>
          </a:bodyPr>
          <a:lstStyle/>
          <a:p>
            <a:pPr eaLnBrk="1" hangingPunct="1"/>
            <a:r>
              <a:rPr lang="en-US" altLang="en-US" sz="2400" u="sng">
                <a:latin typeface="Tahoma" pitchFamily="34" charset="0"/>
              </a:rPr>
              <a:t>Code</a:t>
            </a:r>
          </a:p>
        </p:txBody>
      </p:sp>
      <p:sp>
        <p:nvSpPr>
          <p:cNvPr id="71686" name="Text Box 6"/>
          <p:cNvSpPr txBox="1">
            <a:spLocks noChangeArrowheads="1"/>
          </p:cNvSpPr>
          <p:nvPr/>
        </p:nvSpPr>
        <p:spPr bwMode="auto">
          <a:xfrm>
            <a:off x="5715000" y="2209800"/>
            <a:ext cx="1882775" cy="457200"/>
          </a:xfrm>
          <a:prstGeom prst="rect">
            <a:avLst/>
          </a:prstGeom>
          <a:noFill/>
          <a:ln w="9525">
            <a:noFill/>
            <a:miter lim="800000"/>
            <a:headEnd/>
            <a:tailEnd/>
          </a:ln>
        </p:spPr>
        <p:txBody>
          <a:bodyPr wrap="none">
            <a:spAutoFit/>
          </a:bodyPr>
          <a:lstStyle/>
          <a:p>
            <a:pPr eaLnBrk="1" hangingPunct="1"/>
            <a:r>
              <a:rPr lang="en-US" altLang="en-US" sz="2400" u="sng">
                <a:latin typeface="Tahoma" pitchFamily="34" charset="0"/>
              </a:rPr>
              <a:t>What it does</a:t>
            </a:r>
          </a:p>
        </p:txBody>
      </p:sp>
      <p:sp>
        <p:nvSpPr>
          <p:cNvPr id="71687" name="Rectangle 7"/>
          <p:cNvSpPr>
            <a:spLocks noChangeArrowheads="1"/>
          </p:cNvSpPr>
          <p:nvPr/>
        </p:nvSpPr>
        <p:spPr bwMode="auto">
          <a:xfrm>
            <a:off x="4572000" y="2667000"/>
            <a:ext cx="4572000" cy="3324225"/>
          </a:xfrm>
          <a:prstGeom prst="rect">
            <a:avLst/>
          </a:prstGeom>
          <a:noFill/>
          <a:ln w="9525">
            <a:noFill/>
            <a:miter lim="800000"/>
            <a:headEnd/>
            <a:tailEnd/>
          </a:ln>
        </p:spPr>
        <p:txBody>
          <a:bodyPr>
            <a:spAutoFit/>
          </a:bodyPr>
          <a:lstStyle/>
          <a:p>
            <a:pPr eaLnBrk="1" hangingPunct="1">
              <a:spcBef>
                <a:spcPct val="50000"/>
              </a:spcBef>
            </a:pPr>
            <a:r>
              <a:rPr lang="en-US" altLang="en-US" sz="1400">
                <a:latin typeface="Tahoma" pitchFamily="34" charset="0"/>
              </a:rPr>
              <a:t>Splits browser into 2 vertical areas. First is a column that is 30% of the width of the browser window, second is rest of the browser window</a:t>
            </a:r>
          </a:p>
          <a:p>
            <a:pPr eaLnBrk="1" hangingPunct="1">
              <a:spcBef>
                <a:spcPct val="50000"/>
              </a:spcBef>
            </a:pPr>
            <a:r>
              <a:rPr lang="en-US" altLang="en-US" sz="1400">
                <a:latin typeface="Tahoma" pitchFamily="34" charset="0"/>
              </a:rPr>
              <a:t>This is the left frame and it is called “LeftMenu”. The default source to be displayed in this frame is “leftMenu.htm” NOTE: Any changes to “leftMenu.htm” will appear on all pages</a:t>
            </a:r>
          </a:p>
          <a:p>
            <a:pPr eaLnBrk="1" hangingPunct="1">
              <a:spcBef>
                <a:spcPct val="50000"/>
              </a:spcBef>
            </a:pPr>
            <a:r>
              <a:rPr lang="en-US" altLang="en-US" sz="1400">
                <a:latin typeface="Tahoma" pitchFamily="34" charset="0"/>
              </a:rPr>
              <a:t>This is the main area for content and is a frame called “MainContent”. The default source to be displayed in this frame is “Home.htm”</a:t>
            </a:r>
          </a:p>
          <a:p>
            <a:pPr eaLnBrk="1" hangingPunct="1">
              <a:spcBef>
                <a:spcPct val="50000"/>
              </a:spcBef>
            </a:pPr>
            <a:endParaRPr lang="en-US" altLang="en-US" sz="1400">
              <a:latin typeface="Tahoma" pitchFamily="34" charset="0"/>
            </a:endParaRPr>
          </a:p>
          <a:p>
            <a:pPr eaLnBrk="1" hangingPunct="1">
              <a:spcBef>
                <a:spcPct val="50000"/>
              </a:spcBef>
            </a:pPr>
            <a:r>
              <a:rPr lang="en-US" altLang="en-US" sz="1400">
                <a:latin typeface="Tahoma" pitchFamily="34" charset="0"/>
              </a:rPr>
              <a:t>This is the closing tag saying that there are no more frames in this frameset</a:t>
            </a:r>
          </a:p>
        </p:txBody>
      </p:sp>
      <p:sp>
        <p:nvSpPr>
          <p:cNvPr id="71688" name="Slide Number Placeholder 7"/>
          <p:cNvSpPr>
            <a:spLocks noGrp="1"/>
          </p:cNvSpPr>
          <p:nvPr>
            <p:ph type="sldNum" sz="quarter" idx="12"/>
          </p:nvPr>
        </p:nvSpPr>
        <p:spPr bwMode="auto">
          <a:noFill/>
          <a:ln>
            <a:miter lim="800000"/>
            <a:headEnd/>
            <a:tailEnd/>
          </a:ln>
        </p:spPr>
        <p:txBody>
          <a:bodyPr/>
          <a:lstStyle/>
          <a:p>
            <a:fld id="{8DB793AD-7795-48FA-A0C0-52638EB31358}" type="slidenum">
              <a:rPr lang="en-US" altLang="en-US"/>
              <a:pPr/>
              <a:t>61</a:t>
            </a:fld>
            <a:endParaRPr lang="en-US"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idx="1"/>
          </p:nvPr>
        </p:nvSpPr>
        <p:spPr/>
        <p:txBody>
          <a:bodyPr/>
          <a:lstStyle/>
          <a:p>
            <a:pPr eaLnBrk="1" hangingPunct="1">
              <a:lnSpc>
                <a:spcPct val="90000"/>
              </a:lnSpc>
            </a:pPr>
            <a:r>
              <a:rPr lang="en-US" altLang="en-US" sz="2800" smtClean="0"/>
              <a:t>Move all the pages to your folder</a:t>
            </a:r>
          </a:p>
          <a:p>
            <a:pPr lvl="1" eaLnBrk="1" hangingPunct="1">
              <a:lnSpc>
                <a:spcPct val="90000"/>
              </a:lnSpc>
            </a:pPr>
            <a:r>
              <a:rPr lang="en-US" altLang="en-US" sz="2400" smtClean="0"/>
              <a:t>Home.htm</a:t>
            </a:r>
          </a:p>
          <a:p>
            <a:pPr lvl="1" eaLnBrk="1" hangingPunct="1">
              <a:lnSpc>
                <a:spcPct val="90000"/>
              </a:lnSpc>
            </a:pPr>
            <a:r>
              <a:rPr lang="en-US" altLang="en-US" sz="2400" smtClean="0"/>
              <a:t>Content1.htm</a:t>
            </a:r>
          </a:p>
          <a:p>
            <a:pPr lvl="1" eaLnBrk="1" hangingPunct="1">
              <a:lnSpc>
                <a:spcPct val="90000"/>
              </a:lnSpc>
            </a:pPr>
            <a:r>
              <a:rPr lang="en-US" altLang="en-US" sz="2400" smtClean="0"/>
              <a:t>Content2.htm</a:t>
            </a:r>
          </a:p>
          <a:p>
            <a:pPr lvl="1" eaLnBrk="1" hangingPunct="1">
              <a:lnSpc>
                <a:spcPct val="90000"/>
              </a:lnSpc>
            </a:pPr>
            <a:r>
              <a:rPr lang="en-US" altLang="en-US" sz="2400" smtClean="0"/>
              <a:t>Content3.htm</a:t>
            </a:r>
          </a:p>
          <a:p>
            <a:pPr lvl="1" eaLnBrk="1" hangingPunct="1">
              <a:lnSpc>
                <a:spcPct val="90000"/>
              </a:lnSpc>
            </a:pPr>
            <a:r>
              <a:rPr lang="en-US" altLang="en-US" sz="2400" smtClean="0"/>
              <a:t>LeftMenu.htm</a:t>
            </a:r>
          </a:p>
          <a:p>
            <a:pPr lvl="1" eaLnBrk="1" hangingPunct="1">
              <a:lnSpc>
                <a:spcPct val="90000"/>
              </a:lnSpc>
            </a:pPr>
            <a:r>
              <a:rPr lang="en-US" altLang="en-US" sz="2400" smtClean="0"/>
              <a:t>FrameExample.htm</a:t>
            </a:r>
          </a:p>
          <a:p>
            <a:pPr lvl="1" eaLnBrk="1" hangingPunct="1">
              <a:lnSpc>
                <a:spcPct val="90000"/>
              </a:lnSpc>
            </a:pPr>
            <a:endParaRPr lang="en-US" altLang="en-US" sz="2400" smtClean="0"/>
          </a:p>
          <a:p>
            <a:pPr eaLnBrk="1" hangingPunct="1">
              <a:lnSpc>
                <a:spcPct val="90000"/>
              </a:lnSpc>
            </a:pPr>
            <a:r>
              <a:rPr lang="en-US" altLang="en-US" sz="2800" smtClean="0"/>
              <a:t>Open the file “FrameExample.htm” in your Browser</a:t>
            </a:r>
            <a:endParaRPr lang="en-US" altLang="en-US" sz="1800" smtClean="0"/>
          </a:p>
        </p:txBody>
      </p:sp>
      <p:sp>
        <p:nvSpPr>
          <p:cNvPr id="54274" name="Rectangle 2"/>
          <p:cNvSpPr>
            <a:spLocks noGrp="1" noChangeArrowheads="1"/>
          </p:cNvSpPr>
          <p:nvPr>
            <p:ph type="title"/>
          </p:nvPr>
        </p:nvSpPr>
        <p:spPr/>
        <p:txBody>
          <a:bodyPr/>
          <a:lstStyle/>
          <a:p>
            <a:pPr eaLnBrk="1" fontAlgn="auto" hangingPunct="1">
              <a:spcAft>
                <a:spcPts val="0"/>
              </a:spcAft>
              <a:defRPr/>
            </a:pPr>
            <a:r>
              <a:rPr lang="en-US"/>
              <a:t>Now we need to try out our pages</a:t>
            </a:r>
          </a:p>
        </p:txBody>
      </p:sp>
      <p:sp>
        <p:nvSpPr>
          <p:cNvPr id="73732" name="Slide Number Placeholder 3"/>
          <p:cNvSpPr>
            <a:spLocks noGrp="1"/>
          </p:cNvSpPr>
          <p:nvPr>
            <p:ph type="sldNum" sz="quarter" idx="12"/>
          </p:nvPr>
        </p:nvSpPr>
        <p:spPr bwMode="auto">
          <a:noFill/>
          <a:ln>
            <a:miter lim="800000"/>
            <a:headEnd/>
            <a:tailEnd/>
          </a:ln>
        </p:spPr>
        <p:txBody>
          <a:bodyPr/>
          <a:lstStyle/>
          <a:p>
            <a:fld id="{1F1183BB-A400-43E5-906C-A02F01E5BEF7}" type="slidenum">
              <a:rPr lang="en-US" altLang="en-US"/>
              <a:pPr/>
              <a:t>62</a:t>
            </a:fld>
            <a:endParaRPr lang="en-US"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idx="1"/>
          </p:nvPr>
        </p:nvSpPr>
        <p:spPr>
          <a:xfrm>
            <a:off x="381000" y="1219200"/>
            <a:ext cx="7772400" cy="4576763"/>
          </a:xfrm>
        </p:spPr>
        <p:txBody>
          <a:bodyPr/>
          <a:lstStyle/>
          <a:p>
            <a:pPr eaLnBrk="1" hangingPunct="1">
              <a:lnSpc>
                <a:spcPct val="90000"/>
              </a:lnSpc>
            </a:pPr>
            <a:r>
              <a:rPr lang="en-US" altLang="en-US" sz="2400" smtClean="0"/>
              <a:t>Nest a second frameset into your initial frameset as shown below:</a:t>
            </a:r>
          </a:p>
          <a:p>
            <a:pPr eaLnBrk="1" hangingPunct="1">
              <a:lnSpc>
                <a:spcPct val="90000"/>
              </a:lnSpc>
            </a:pPr>
            <a:r>
              <a:rPr lang="en-US" altLang="en-US" sz="2400" smtClean="0"/>
              <a:t>Save file as “FrameExample2.htm”</a:t>
            </a:r>
          </a:p>
        </p:txBody>
      </p:sp>
      <p:sp>
        <p:nvSpPr>
          <p:cNvPr id="56322" name="Rectangle 2"/>
          <p:cNvSpPr>
            <a:spLocks noGrp="1" noChangeArrowheads="1"/>
          </p:cNvSpPr>
          <p:nvPr>
            <p:ph type="title"/>
          </p:nvPr>
        </p:nvSpPr>
        <p:spPr/>
        <p:txBody>
          <a:bodyPr>
            <a:normAutofit fontScale="90000"/>
          </a:bodyPr>
          <a:lstStyle/>
          <a:p>
            <a:pPr eaLnBrk="1" fontAlgn="auto" hangingPunct="1">
              <a:spcAft>
                <a:spcPts val="0"/>
              </a:spcAft>
              <a:defRPr/>
            </a:pPr>
            <a:r>
              <a:rPr lang="en-US"/>
              <a:t>Option 1 – Global horizontal menu bar</a:t>
            </a:r>
          </a:p>
        </p:txBody>
      </p:sp>
      <p:sp>
        <p:nvSpPr>
          <p:cNvPr id="75780" name="Rectangle 4"/>
          <p:cNvSpPr>
            <a:spLocks noChangeArrowheads="1"/>
          </p:cNvSpPr>
          <p:nvPr/>
        </p:nvSpPr>
        <p:spPr bwMode="auto">
          <a:xfrm>
            <a:off x="228600" y="2514600"/>
            <a:ext cx="8077200" cy="3140075"/>
          </a:xfrm>
          <a:prstGeom prst="rect">
            <a:avLst/>
          </a:prstGeom>
          <a:noFill/>
          <a:ln w="9525">
            <a:noFill/>
            <a:miter lim="800000"/>
            <a:headEnd/>
            <a:tailEnd/>
          </a:ln>
        </p:spPr>
        <p:txBody>
          <a:bodyPr>
            <a:spAutoFit/>
          </a:bodyPr>
          <a:lstStyle/>
          <a:p>
            <a:pPr eaLnBrk="1" hangingPunct="1">
              <a:spcBef>
                <a:spcPct val="50000"/>
              </a:spcBef>
            </a:pPr>
            <a:r>
              <a:rPr lang="en-US" altLang="en-US">
                <a:latin typeface="Tahoma" pitchFamily="34" charset="0"/>
              </a:rPr>
              <a:t>&lt;frameset cols="30%,*"&gt;</a:t>
            </a:r>
          </a:p>
          <a:p>
            <a:pPr eaLnBrk="1" hangingPunct="1">
              <a:spcBef>
                <a:spcPct val="50000"/>
              </a:spcBef>
            </a:pPr>
            <a:r>
              <a:rPr lang="en-US" altLang="en-US">
                <a:latin typeface="Tahoma" pitchFamily="34" charset="0"/>
              </a:rPr>
              <a:t>    &lt;frame name="LeftMenu" src="LeftMenu.htm“ &gt;</a:t>
            </a:r>
          </a:p>
          <a:p>
            <a:pPr eaLnBrk="1" hangingPunct="1">
              <a:spcBef>
                <a:spcPct val="50000"/>
              </a:spcBef>
            </a:pPr>
            <a:r>
              <a:rPr lang="en-US" altLang="en-US">
                <a:latin typeface="Tahoma" pitchFamily="34" charset="0"/>
              </a:rPr>
              <a:t>   </a:t>
            </a:r>
            <a:r>
              <a:rPr lang="en-US" altLang="en-US">
                <a:solidFill>
                  <a:srgbClr val="0000FF"/>
                </a:solidFill>
                <a:latin typeface="Tahoma" pitchFamily="34" charset="0"/>
              </a:rPr>
              <a:t>&lt;frameset rows="50,*"&gt;</a:t>
            </a:r>
          </a:p>
          <a:p>
            <a:pPr eaLnBrk="1" hangingPunct="1">
              <a:spcBef>
                <a:spcPct val="50000"/>
              </a:spcBef>
            </a:pPr>
            <a:r>
              <a:rPr lang="en-US" altLang="en-US">
                <a:solidFill>
                  <a:srgbClr val="0000FF"/>
                </a:solidFill>
                <a:latin typeface="Tahoma" pitchFamily="34" charset="0"/>
              </a:rPr>
              <a:t>        &lt;frame name="TopMenu" src="TopMenu.htm“ &gt;</a:t>
            </a:r>
          </a:p>
          <a:p>
            <a:pPr eaLnBrk="1" hangingPunct="1">
              <a:spcBef>
                <a:spcPct val="50000"/>
              </a:spcBef>
            </a:pPr>
            <a:r>
              <a:rPr lang="en-US" altLang="en-US">
                <a:latin typeface="Tahoma" pitchFamily="34" charset="0"/>
              </a:rPr>
              <a:t>        &lt;frame name="MainContent" src="MainContent.htm“ frameborder="1"&gt;		</a:t>
            </a:r>
          </a:p>
          <a:p>
            <a:pPr eaLnBrk="1" hangingPunct="1">
              <a:spcBef>
                <a:spcPct val="50000"/>
              </a:spcBef>
            </a:pPr>
            <a:r>
              <a:rPr lang="en-US" altLang="en-US">
                <a:solidFill>
                  <a:schemeClr val="hlink"/>
                </a:solidFill>
                <a:latin typeface="Tahoma" pitchFamily="34" charset="0"/>
              </a:rPr>
              <a:t>    &lt;/frameset&gt;</a:t>
            </a:r>
          </a:p>
          <a:p>
            <a:pPr eaLnBrk="1" hangingPunct="1">
              <a:spcBef>
                <a:spcPct val="50000"/>
              </a:spcBef>
            </a:pPr>
            <a:r>
              <a:rPr lang="en-US" altLang="en-US">
                <a:latin typeface="Tahoma" pitchFamily="34" charset="0"/>
              </a:rPr>
              <a:t>&lt;/frameset&gt;</a:t>
            </a:r>
            <a:endParaRPr lang="en-US" altLang="en-US" sz="1400">
              <a:latin typeface="Tahoma" pitchFamily="34" charset="0"/>
            </a:endParaRPr>
          </a:p>
        </p:txBody>
      </p:sp>
      <p:sp>
        <p:nvSpPr>
          <p:cNvPr id="75781" name="Slide Number Placeholder 4"/>
          <p:cNvSpPr>
            <a:spLocks noGrp="1"/>
          </p:cNvSpPr>
          <p:nvPr>
            <p:ph type="sldNum" sz="quarter" idx="12"/>
          </p:nvPr>
        </p:nvSpPr>
        <p:spPr bwMode="auto">
          <a:noFill/>
          <a:ln>
            <a:miter lim="800000"/>
            <a:headEnd/>
            <a:tailEnd/>
          </a:ln>
        </p:spPr>
        <p:txBody>
          <a:bodyPr/>
          <a:lstStyle/>
          <a:p>
            <a:fld id="{79A5DFFF-D94C-40CA-B39D-0DB24EA1383F}" type="slidenum">
              <a:rPr lang="en-US" altLang="en-US"/>
              <a:pPr/>
              <a:t>63</a:t>
            </a:fld>
            <a:endParaRPr lang="en-US"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idx="1"/>
          </p:nvPr>
        </p:nvSpPr>
        <p:spPr/>
        <p:txBody>
          <a:bodyPr/>
          <a:lstStyle/>
          <a:p>
            <a:pPr eaLnBrk="1" hangingPunct="1"/>
            <a:r>
              <a:rPr lang="en-US" altLang="en-US" sz="2800" smtClean="0"/>
              <a:t>Copy the Files you created over to your folder</a:t>
            </a:r>
          </a:p>
          <a:p>
            <a:pPr lvl="1" eaLnBrk="1" hangingPunct="1"/>
            <a:r>
              <a:rPr lang="en-US" altLang="en-US" sz="2400" smtClean="0"/>
              <a:t>FrameExample2.htm</a:t>
            </a:r>
          </a:p>
          <a:p>
            <a:pPr lvl="1" eaLnBrk="1" hangingPunct="1"/>
            <a:r>
              <a:rPr lang="en-US" altLang="en-US" sz="2400" smtClean="0"/>
              <a:t>TopMenu.htm</a:t>
            </a:r>
          </a:p>
        </p:txBody>
      </p:sp>
      <p:sp>
        <p:nvSpPr>
          <p:cNvPr id="58370" name="Rectangle 2"/>
          <p:cNvSpPr>
            <a:spLocks noGrp="1" noChangeArrowheads="1"/>
          </p:cNvSpPr>
          <p:nvPr>
            <p:ph type="title"/>
          </p:nvPr>
        </p:nvSpPr>
        <p:spPr/>
        <p:txBody>
          <a:bodyPr/>
          <a:lstStyle/>
          <a:p>
            <a:pPr eaLnBrk="1" fontAlgn="auto" hangingPunct="1">
              <a:spcAft>
                <a:spcPts val="0"/>
              </a:spcAft>
              <a:defRPr/>
            </a:pPr>
            <a:r>
              <a:rPr lang="en-US" sz="4000"/>
              <a:t>Let’s View our Work</a:t>
            </a:r>
          </a:p>
        </p:txBody>
      </p:sp>
      <p:sp>
        <p:nvSpPr>
          <p:cNvPr id="77828" name="Slide Number Placeholder 3"/>
          <p:cNvSpPr>
            <a:spLocks noGrp="1"/>
          </p:cNvSpPr>
          <p:nvPr>
            <p:ph type="sldNum" sz="quarter" idx="12"/>
          </p:nvPr>
        </p:nvSpPr>
        <p:spPr bwMode="auto">
          <a:noFill/>
          <a:ln>
            <a:miter lim="800000"/>
            <a:headEnd/>
            <a:tailEnd/>
          </a:ln>
        </p:spPr>
        <p:txBody>
          <a:bodyPr/>
          <a:lstStyle/>
          <a:p>
            <a:fld id="{6464D406-2C9B-47D2-82EC-51113D4F5153}" type="slidenum">
              <a:rPr lang="en-US" altLang="en-US"/>
              <a:pPr/>
              <a:t>64</a:t>
            </a:fld>
            <a:endParaRPr lang="en-US"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1"/>
          <p:cNvSpPr>
            <a:spLocks noGrp="1"/>
          </p:cNvSpPr>
          <p:nvPr>
            <p:ph idx="1"/>
          </p:nvPr>
        </p:nvSpPr>
        <p:spPr>
          <a:xfrm>
            <a:off x="457200" y="0"/>
            <a:ext cx="8229600" cy="6007100"/>
          </a:xfrm>
        </p:spPr>
        <p:txBody>
          <a:bodyPr/>
          <a:lstStyle/>
          <a:p>
            <a:pPr>
              <a:buFont typeface="Wingdings 3" pitchFamily="18" charset="2"/>
              <a:buNone/>
            </a:pPr>
            <a:r>
              <a:rPr lang="en-US" altLang="en-US" b="1" smtClean="0"/>
              <a:t>Disadvantages of Frames</a:t>
            </a:r>
          </a:p>
          <a:p>
            <a:pPr lvl="1"/>
            <a:r>
              <a:rPr lang="en-US" altLang="en-US" smtClean="0"/>
              <a:t>There are few drawbacks with using frames, so it's never recommended to use frames in your web pages:</a:t>
            </a:r>
          </a:p>
          <a:p>
            <a:r>
              <a:rPr lang="en-US" altLang="en-US" smtClean="0"/>
              <a:t>Some smaller devices cannot cope with frames often because their screen is not big enough to be divided up.</a:t>
            </a:r>
          </a:p>
          <a:p>
            <a:r>
              <a:rPr lang="en-US" altLang="en-US" smtClean="0"/>
              <a:t>Sometimes your page will be displayed differently on different computers due to different screen resolution.</a:t>
            </a:r>
          </a:p>
          <a:p>
            <a:r>
              <a:rPr lang="en-US" altLang="en-US" smtClean="0"/>
              <a:t>The browser's </a:t>
            </a:r>
            <a:r>
              <a:rPr lang="en-US" altLang="en-US" i="1" smtClean="0"/>
              <a:t>back button</a:t>
            </a:r>
            <a:r>
              <a:rPr lang="en-US" altLang="en-US" smtClean="0"/>
              <a:t> might not work as the user hopes.</a:t>
            </a:r>
          </a:p>
          <a:p>
            <a:r>
              <a:rPr lang="en-US" altLang="en-US" smtClean="0"/>
              <a:t>There are still few browsers that do not support frame technology.</a:t>
            </a:r>
          </a:p>
          <a:p>
            <a:endParaRPr lang="en-US" altLang="en-US" smtClean="0"/>
          </a:p>
        </p:txBody>
      </p:sp>
      <p:sp>
        <p:nvSpPr>
          <p:cNvPr id="79875" name="Slide Number Placeholder 3"/>
          <p:cNvSpPr>
            <a:spLocks noGrp="1"/>
          </p:cNvSpPr>
          <p:nvPr>
            <p:ph type="sldNum" sz="quarter" idx="12"/>
          </p:nvPr>
        </p:nvSpPr>
        <p:spPr bwMode="auto">
          <a:noFill/>
          <a:ln>
            <a:miter lim="800000"/>
            <a:headEnd/>
            <a:tailEnd/>
          </a:ln>
        </p:spPr>
        <p:txBody>
          <a:bodyPr/>
          <a:lstStyle/>
          <a:p>
            <a:fld id="{94C5AB98-1D93-4B51-A860-4ACCEC33718E}" type="slidenum">
              <a:rPr lang="en-US" altLang="en-US"/>
              <a:pPr/>
              <a:t>65</a:t>
            </a:fld>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1600200"/>
            <a:ext cx="7772400" cy="1973263"/>
          </a:xfrm>
        </p:spPr>
        <p:txBody>
          <a:bodyPr lIns="90000" tIns="46800" rIns="90000" bIns="46800"/>
          <a:lstStyle/>
          <a:p>
            <a:pPr defTabSz="457200" eaLnBrk="1" fontAlgn="auto" hangingPunct="1">
              <a:spcAft>
                <a:spcPts val="0"/>
              </a:spcAft>
              <a:buClr>
                <a:srgbClr val="000000"/>
              </a:buClr>
              <a:buSzPct val="45000"/>
              <a:buFont typeface="Wingdings" pitchFamily="2" charset="2"/>
              <a:buNone/>
              <a:tabLst>
                <a:tab pos="0" algn="l"/>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Lst>
              <a:defRPr/>
            </a:pPr>
            <a:r>
              <a:rPr lang="en-GB" sz="5100" i="1">
                <a:solidFill>
                  <a:srgbClr val="0000FF"/>
                </a:solidFill>
              </a:rPr>
              <a:t> Cascading Stylesheets (CSS)</a:t>
            </a:r>
          </a:p>
        </p:txBody>
      </p:sp>
      <p:sp>
        <p:nvSpPr>
          <p:cNvPr id="80899" name="Slide Number Placeholder 2"/>
          <p:cNvSpPr>
            <a:spLocks noGrp="1"/>
          </p:cNvSpPr>
          <p:nvPr>
            <p:ph type="sldNum" sz="quarter" idx="12"/>
          </p:nvPr>
        </p:nvSpPr>
        <p:spPr bwMode="auto">
          <a:noFill/>
          <a:ln>
            <a:miter lim="800000"/>
            <a:headEnd/>
            <a:tailEnd/>
          </a:ln>
        </p:spPr>
        <p:txBody>
          <a:bodyPr/>
          <a:lstStyle/>
          <a:p>
            <a:fld id="{809A9CB0-2889-47EC-ADB2-BE0E1A6D220D}" type="slidenum">
              <a:rPr lang="en-US" altLang="en-US"/>
              <a:pPr/>
              <a:t>66</a:t>
            </a:fld>
            <a:endParaRPr lang="en-US" alt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a:xfrm>
            <a:off x="457200" y="1600200"/>
            <a:ext cx="8229600" cy="4530725"/>
          </a:xfrm>
        </p:spPr>
        <p:txBody>
          <a:bodyPr lIns="90000" tIns="46800" rIns="90000" bIns="46800"/>
          <a:lstStyle/>
          <a:p>
            <a:pPr marL="490538" indent="-422275" defTabSz="457200" eaLnBrk="1" hangingPunct="1">
              <a:lnSpc>
                <a:spcPct val="90000"/>
              </a:lnSpc>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smtClean="0"/>
              <a:t>CSS</a:t>
            </a:r>
          </a:p>
          <a:p>
            <a:pPr marL="777875" lvl="1" indent="-422275" defTabSz="457200" eaLnBrk="1" hangingPunct="1">
              <a:lnSpc>
                <a:spcPct val="90000"/>
              </a:lnSpc>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Used to describe the presentation of a document written in a mark up language. </a:t>
            </a:r>
          </a:p>
          <a:p>
            <a:pPr marL="777875" lvl="1" indent="-422275" defTabSz="457200" eaLnBrk="1" hangingPunct="1">
              <a:lnSpc>
                <a:spcPct val="90000"/>
              </a:lnSpc>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CSS is style sheet language used for describing the look and formatting of a document.</a:t>
            </a:r>
          </a:p>
          <a:p>
            <a:pPr marL="777875" lvl="1" indent="-422275" defTabSz="457200" eaLnBrk="1" hangingPunct="1">
              <a:lnSpc>
                <a:spcPct val="90000"/>
              </a:lnSpc>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endParaRPr lang="en-GB" altLang="en-US" sz="2400" smtClean="0"/>
          </a:p>
          <a:p>
            <a:pPr marL="777875" lvl="1" indent="-422275" defTabSz="457200" eaLnBrk="1" hangingPunct="1">
              <a:lnSpc>
                <a:spcPct val="90000"/>
              </a:lnSpc>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Style were added to html4.0 in 1996</a:t>
            </a:r>
          </a:p>
          <a:p>
            <a:pPr marL="777875" lvl="1" indent="-422275" defTabSz="457200" eaLnBrk="1" hangingPunct="1">
              <a:lnSpc>
                <a:spcPct val="90000"/>
              </a:lnSpc>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To define color, fonts, layout and other </a:t>
            </a:r>
            <a:r>
              <a:rPr lang="en-GB" altLang="en-US" sz="2400" b="1" smtClean="0"/>
              <a:t>aspects</a:t>
            </a:r>
            <a:r>
              <a:rPr lang="en-GB" altLang="en-US" sz="2400" smtClean="0"/>
              <a:t> of document presentation.</a:t>
            </a:r>
          </a:p>
          <a:p>
            <a:pPr marL="777875" lvl="1" indent="-422275" defTabSz="457200" eaLnBrk="1" hangingPunct="1">
              <a:lnSpc>
                <a:spcPct val="90000"/>
              </a:lnSpc>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endParaRPr lang="en-GB" altLang="en-US" sz="2400" smtClean="0"/>
          </a:p>
          <a:p>
            <a:pPr marL="777875" lvl="1" indent="-422275" defTabSz="457200" eaLnBrk="1" hangingPunct="1">
              <a:lnSpc>
                <a:spcPct val="90000"/>
              </a:lnSpc>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solidFill>
                  <a:srgbClr val="0000FF"/>
                </a:solidFill>
              </a:rPr>
              <a:t> Purpose: Separate document structure from document presentation.</a:t>
            </a:r>
          </a:p>
        </p:txBody>
      </p:sp>
      <p:sp>
        <p:nvSpPr>
          <p:cNvPr id="61442" name="Rectangle 2"/>
          <p:cNvSpPr>
            <a:spLocks noGrp="1" noChangeArrowheads="1"/>
          </p:cNvSpPr>
          <p:nvPr>
            <p:ph type="title"/>
          </p:nvPr>
        </p:nvSpPr>
        <p:spPr>
          <a:xfrm>
            <a:off x="457200" y="277813"/>
            <a:ext cx="8229600" cy="1139825"/>
          </a:xfrm>
        </p:spPr>
        <p:txBody>
          <a:bodyPr lIns="90000" tIns="46800" rIns="90000" bIns="46800"/>
          <a:lstStyle/>
          <a:p>
            <a:pPr defTabSz="457200" eaLnBrk="1" fontAlgn="auto" hangingPunct="1">
              <a:spcAft>
                <a:spcPts val="0"/>
              </a:spcAft>
              <a:tabLst>
                <a:tab pos="0" algn="l"/>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Lst>
              <a:defRPr/>
            </a:pPr>
            <a:r>
              <a:rPr lang="en-GB"/>
              <a:t>Definitions</a:t>
            </a:r>
          </a:p>
        </p:txBody>
      </p:sp>
      <p:sp>
        <p:nvSpPr>
          <p:cNvPr id="82948" name="Slide Number Placeholder 3"/>
          <p:cNvSpPr>
            <a:spLocks noGrp="1"/>
          </p:cNvSpPr>
          <p:nvPr>
            <p:ph type="sldNum" sz="quarter" idx="12"/>
          </p:nvPr>
        </p:nvSpPr>
        <p:spPr bwMode="auto">
          <a:noFill/>
          <a:ln>
            <a:miter lim="800000"/>
            <a:headEnd/>
            <a:tailEnd/>
          </a:ln>
        </p:spPr>
        <p:txBody>
          <a:bodyPr/>
          <a:lstStyle/>
          <a:p>
            <a:fld id="{C301474A-B40F-406A-9E21-281C131D2054}" type="slidenum">
              <a:rPr lang="en-US" altLang="en-US"/>
              <a:pPr/>
              <a:t>67</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p:cTn id="7" dur="500" fill="hold"/>
                                        <p:tgtEl>
                                          <p:spTgt spid="100355">
                                            <p:txEl>
                                              <p:pRg st="0" end="0"/>
                                            </p:txEl>
                                          </p:spTgt>
                                        </p:tgtEl>
                                        <p:attrNameLst>
                                          <p:attrName>ppt_x</p:attrName>
                                        </p:attrNameLst>
                                      </p:cBhvr>
                                      <p:tavLst>
                                        <p:tav tm="100000">
                                          <p:val>
                                            <p:strVal val="#ppt_x"/>
                                          </p:val>
                                        </p:tav>
                                        <p:tav tm="100000">
                                          <p:val>
                                            <p:strVal val="#ppt_x"/>
                                          </p:val>
                                        </p:tav>
                                      </p:tavLst>
                                    </p:anim>
                                    <p:anim calcmode="lin" valueType="num">
                                      <p:cBhvr>
                                        <p:cTn id="8" dur="500" fill="hold"/>
                                        <p:tgtEl>
                                          <p:spTgt spid="100355">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0355">
                                            <p:txEl>
                                              <p:pRg st="1" end="1"/>
                                            </p:txEl>
                                          </p:spTgt>
                                        </p:tgtEl>
                                        <p:attrNameLst>
                                          <p:attrName>style.visibility</p:attrName>
                                        </p:attrNameLst>
                                      </p:cBhvr>
                                      <p:to>
                                        <p:strVal val="visible"/>
                                      </p:to>
                                    </p:set>
                                    <p:anim calcmode="lin" valueType="num">
                                      <p:cBhvr>
                                        <p:cTn id="13" dur="500" fill="hold"/>
                                        <p:tgtEl>
                                          <p:spTgt spid="100355">
                                            <p:txEl>
                                              <p:pRg st="1" end="1"/>
                                            </p:txEl>
                                          </p:spTgt>
                                        </p:tgtEl>
                                        <p:attrNameLst>
                                          <p:attrName>ppt_x</p:attrName>
                                        </p:attrNameLst>
                                      </p:cBhvr>
                                      <p:tavLst>
                                        <p:tav tm="100000">
                                          <p:val>
                                            <p:strVal val="#ppt_x"/>
                                          </p:val>
                                        </p:tav>
                                        <p:tav tm="100000">
                                          <p:val>
                                            <p:strVal val="#ppt_x"/>
                                          </p:val>
                                        </p:tav>
                                      </p:tavLst>
                                    </p:anim>
                                    <p:anim calcmode="lin" valueType="num">
                                      <p:cBhvr>
                                        <p:cTn id="14" dur="500" fill="hold"/>
                                        <p:tgtEl>
                                          <p:spTgt spid="100355">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0355">
                                            <p:txEl>
                                              <p:pRg st="2" end="2"/>
                                            </p:txEl>
                                          </p:spTgt>
                                        </p:tgtEl>
                                        <p:attrNameLst>
                                          <p:attrName>style.visibility</p:attrName>
                                        </p:attrNameLst>
                                      </p:cBhvr>
                                      <p:to>
                                        <p:strVal val="visible"/>
                                      </p:to>
                                    </p:set>
                                    <p:anim calcmode="lin" valueType="num">
                                      <p:cBhvr>
                                        <p:cTn id="19" dur="500" fill="hold"/>
                                        <p:tgtEl>
                                          <p:spTgt spid="100355">
                                            <p:txEl>
                                              <p:pRg st="2" end="2"/>
                                            </p:txEl>
                                          </p:spTgt>
                                        </p:tgtEl>
                                        <p:attrNameLst>
                                          <p:attrName>ppt_x</p:attrName>
                                        </p:attrNameLst>
                                      </p:cBhvr>
                                      <p:tavLst>
                                        <p:tav tm="100000">
                                          <p:val>
                                            <p:strVal val="#ppt_x"/>
                                          </p:val>
                                        </p:tav>
                                        <p:tav tm="100000">
                                          <p:val>
                                            <p:strVal val="#ppt_x"/>
                                          </p:val>
                                        </p:tav>
                                      </p:tavLst>
                                    </p:anim>
                                    <p:anim calcmode="lin" valueType="num">
                                      <p:cBhvr>
                                        <p:cTn id="20" dur="500" fill="hold"/>
                                        <p:tgtEl>
                                          <p:spTgt spid="100355">
                                            <p:txEl>
                                              <p:pRg st="2" end="2"/>
                                            </p:txEl>
                                          </p:spTgt>
                                        </p:tgtEl>
                                        <p:attrNameLst>
                                          <p:attrName>ppt_y</p:attrName>
                                        </p:attrNameLst>
                                      </p:cBhvr>
                                      <p:tavLst>
                                        <p:tav tm="10000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0355">
                                            <p:txEl>
                                              <p:pRg st="4" end="4"/>
                                            </p:txEl>
                                          </p:spTgt>
                                        </p:tgtEl>
                                        <p:attrNameLst>
                                          <p:attrName>style.visibility</p:attrName>
                                        </p:attrNameLst>
                                      </p:cBhvr>
                                      <p:to>
                                        <p:strVal val="visible"/>
                                      </p:to>
                                    </p:set>
                                    <p:anim calcmode="lin" valueType="num">
                                      <p:cBhvr>
                                        <p:cTn id="25" dur="500" fill="hold"/>
                                        <p:tgtEl>
                                          <p:spTgt spid="100355">
                                            <p:txEl>
                                              <p:pRg st="4" end="4"/>
                                            </p:txEl>
                                          </p:spTgt>
                                        </p:tgtEl>
                                        <p:attrNameLst>
                                          <p:attrName>ppt_x</p:attrName>
                                        </p:attrNameLst>
                                      </p:cBhvr>
                                      <p:tavLst>
                                        <p:tav tm="100000">
                                          <p:val>
                                            <p:strVal val="#ppt_x"/>
                                          </p:val>
                                        </p:tav>
                                        <p:tav tm="100000">
                                          <p:val>
                                            <p:strVal val="#ppt_x"/>
                                          </p:val>
                                        </p:tav>
                                      </p:tavLst>
                                    </p:anim>
                                    <p:anim calcmode="lin" valueType="num">
                                      <p:cBhvr>
                                        <p:cTn id="26" dur="500" fill="hold"/>
                                        <p:tgtEl>
                                          <p:spTgt spid="100355">
                                            <p:txEl>
                                              <p:pRg st="4" end="4"/>
                                            </p:txEl>
                                          </p:spTgt>
                                        </p:tgtEl>
                                        <p:attrNameLst>
                                          <p:attrName>ppt_y</p:attrName>
                                        </p:attrNameLst>
                                      </p:cBhvr>
                                      <p:tavLst>
                                        <p:tav tm="10000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0355">
                                            <p:txEl>
                                              <p:pRg st="5" end="5"/>
                                            </p:txEl>
                                          </p:spTgt>
                                        </p:tgtEl>
                                        <p:attrNameLst>
                                          <p:attrName>style.visibility</p:attrName>
                                        </p:attrNameLst>
                                      </p:cBhvr>
                                      <p:to>
                                        <p:strVal val="visible"/>
                                      </p:to>
                                    </p:set>
                                    <p:anim calcmode="lin" valueType="num">
                                      <p:cBhvr>
                                        <p:cTn id="31" dur="500" fill="hold"/>
                                        <p:tgtEl>
                                          <p:spTgt spid="100355">
                                            <p:txEl>
                                              <p:pRg st="5" end="5"/>
                                            </p:txEl>
                                          </p:spTgt>
                                        </p:tgtEl>
                                        <p:attrNameLst>
                                          <p:attrName>ppt_x</p:attrName>
                                        </p:attrNameLst>
                                      </p:cBhvr>
                                      <p:tavLst>
                                        <p:tav tm="100000">
                                          <p:val>
                                            <p:strVal val="#ppt_x"/>
                                          </p:val>
                                        </p:tav>
                                        <p:tav tm="100000">
                                          <p:val>
                                            <p:strVal val="#ppt_x"/>
                                          </p:val>
                                        </p:tav>
                                      </p:tavLst>
                                    </p:anim>
                                    <p:anim calcmode="lin" valueType="num">
                                      <p:cBhvr>
                                        <p:cTn id="32" dur="500" fill="hold"/>
                                        <p:tgtEl>
                                          <p:spTgt spid="100355">
                                            <p:txEl>
                                              <p:pRg st="5" end="5"/>
                                            </p:txEl>
                                          </p:spTgt>
                                        </p:tgtEl>
                                        <p:attrNameLst>
                                          <p:attrName>ppt_y</p:attrName>
                                        </p:attrNameLst>
                                      </p:cBhvr>
                                      <p:tavLst>
                                        <p:tav tm="10000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0355">
                                            <p:txEl>
                                              <p:pRg st="7" end="7"/>
                                            </p:txEl>
                                          </p:spTgt>
                                        </p:tgtEl>
                                        <p:attrNameLst>
                                          <p:attrName>style.visibility</p:attrName>
                                        </p:attrNameLst>
                                      </p:cBhvr>
                                      <p:to>
                                        <p:strVal val="visible"/>
                                      </p:to>
                                    </p:set>
                                    <p:anim calcmode="lin" valueType="num">
                                      <p:cBhvr>
                                        <p:cTn id="37" dur="500" fill="hold"/>
                                        <p:tgtEl>
                                          <p:spTgt spid="100355">
                                            <p:txEl>
                                              <p:pRg st="7" end="7"/>
                                            </p:txEl>
                                          </p:spTgt>
                                        </p:tgtEl>
                                        <p:attrNameLst>
                                          <p:attrName>ppt_x</p:attrName>
                                        </p:attrNameLst>
                                      </p:cBhvr>
                                      <p:tavLst>
                                        <p:tav tm="100000">
                                          <p:val>
                                            <p:strVal val="#ppt_x"/>
                                          </p:val>
                                        </p:tav>
                                        <p:tav tm="100000">
                                          <p:val>
                                            <p:strVal val="#ppt_x"/>
                                          </p:val>
                                        </p:tav>
                                      </p:tavLst>
                                    </p:anim>
                                    <p:anim calcmode="lin" valueType="num">
                                      <p:cBhvr>
                                        <p:cTn id="38" dur="500" fill="hold"/>
                                        <p:tgtEl>
                                          <p:spTgt spid="100355">
                                            <p:txEl>
                                              <p:pRg st="7" end="7"/>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idx="1"/>
          </p:nvPr>
        </p:nvSpPr>
        <p:spPr>
          <a:xfrm>
            <a:off x="304800" y="1717675"/>
            <a:ext cx="8382000" cy="4530725"/>
          </a:xfrm>
        </p:spPr>
        <p:txBody>
          <a:bodyPr lIns="90000" tIns="46800" rIns="90000" bIns="46800"/>
          <a:lstStyle/>
          <a:p>
            <a:pPr marL="328613" indent="-328613" defTabSz="457200" eaLnBrk="1" hangingPunct="1">
              <a:spcBef>
                <a:spcPts val="8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GB" altLang="en-US" smtClean="0"/>
              <a:t/>
            </a:r>
            <a:br>
              <a:rPr lang="en-GB" altLang="en-US" smtClean="0"/>
            </a:br>
            <a:r>
              <a:rPr lang="en-GB" altLang="en-US" smtClean="0"/>
              <a:t/>
            </a:r>
            <a:br>
              <a:rPr lang="en-GB" altLang="en-US" smtClean="0"/>
            </a:br>
            <a:r>
              <a:rPr lang="en-GB" altLang="en-US" smtClean="0"/>
              <a:t>h1 {</a:t>
            </a:r>
            <a:br>
              <a:rPr lang="en-GB" altLang="en-US" smtClean="0"/>
            </a:br>
            <a:r>
              <a:rPr lang="en-GB" altLang="en-US" smtClean="0"/>
              <a:t>   color: #0000FF;</a:t>
            </a:r>
            <a:br>
              <a:rPr lang="en-GB" altLang="en-US" smtClean="0"/>
            </a:br>
            <a:r>
              <a:rPr lang="en-GB" altLang="en-US" smtClean="0"/>
              <a:t>   font-size: 24pt;</a:t>
            </a:r>
            <a:br>
              <a:rPr lang="en-GB" altLang="en-US" smtClean="0"/>
            </a:br>
            <a:r>
              <a:rPr lang="en-GB" altLang="en-US" smtClean="0"/>
              <a:t>}</a:t>
            </a:r>
          </a:p>
          <a:p>
            <a:pPr marL="328613" indent="-328613" defTabSz="457200" eaLnBrk="1" hangingPunct="1">
              <a:spcBef>
                <a:spcPts val="8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endParaRPr lang="en-GB" altLang="en-US" smtClean="0"/>
          </a:p>
          <a:p>
            <a:pPr marL="328613" indent="-328613" defTabSz="457200" eaLnBrk="1" hangingPunct="1">
              <a:spcBef>
                <a:spcPts val="8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endParaRPr lang="en-GB" altLang="en-US" smtClean="0"/>
          </a:p>
          <a:p>
            <a:pPr marL="328613" indent="-328613" defTabSz="457200" eaLnBrk="1" hangingPunct="1">
              <a:spcBef>
                <a:spcPts val="800"/>
              </a:spcBef>
              <a:buClr>
                <a:srgbClr val="C4C3AA"/>
              </a:buClr>
              <a:buSzPct val="60000"/>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endParaRPr lang="en-GB" altLang="en-US" smtClean="0"/>
          </a:p>
          <a:p>
            <a:pPr marL="328613" indent="-328613" defTabSz="457200" eaLnBrk="1" hangingPunct="1">
              <a:spcBef>
                <a:spcPts val="800"/>
              </a:spcBef>
              <a:buClr>
                <a:srgbClr val="C4C3AA"/>
              </a:buClr>
              <a:buSzPct val="60000"/>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endParaRPr lang="en-GB" altLang="en-US" smtClean="0"/>
          </a:p>
        </p:txBody>
      </p:sp>
      <p:sp>
        <p:nvSpPr>
          <p:cNvPr id="62466" name="Rectangle 2"/>
          <p:cNvSpPr>
            <a:spLocks noGrp="1" noChangeArrowheads="1"/>
          </p:cNvSpPr>
          <p:nvPr>
            <p:ph type="title"/>
          </p:nvPr>
        </p:nvSpPr>
        <p:spPr>
          <a:xfrm>
            <a:off x="457200" y="228600"/>
            <a:ext cx="8229600" cy="1236663"/>
          </a:xfrm>
        </p:spPr>
        <p:txBody>
          <a:bodyPr lIns="90000" tIns="46800" rIns="90000" bIns="46800"/>
          <a:lstStyle/>
          <a:p>
            <a:pPr defTabSz="457200" eaLnBrk="1" fontAlgn="auto" hangingPunct="1">
              <a:spcAft>
                <a:spcPts val="0"/>
              </a:spcAft>
              <a:tabLst>
                <a:tab pos="0" algn="l"/>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Lst>
              <a:defRPr/>
            </a:pPr>
            <a:r>
              <a:rPr lang="en-GB" dirty="0"/>
              <a:t>Common CSS Syntax</a:t>
            </a:r>
          </a:p>
        </p:txBody>
      </p:sp>
      <p:grpSp>
        <p:nvGrpSpPr>
          <p:cNvPr id="2" name="Group 4"/>
          <p:cNvGrpSpPr>
            <a:grpSpLocks/>
          </p:cNvGrpSpPr>
          <p:nvPr/>
        </p:nvGrpSpPr>
        <p:grpSpPr bwMode="auto">
          <a:xfrm>
            <a:off x="5029200" y="2819400"/>
            <a:ext cx="3503613" cy="1751013"/>
            <a:chOff x="3168" y="1776"/>
            <a:chExt cx="2207" cy="1103"/>
          </a:xfrm>
        </p:grpSpPr>
        <p:sp>
          <p:nvSpPr>
            <p:cNvPr id="85007" name="Text Box 5"/>
            <p:cNvSpPr txBox="1">
              <a:spLocks noChangeArrowheads="1"/>
            </p:cNvSpPr>
            <p:nvPr/>
          </p:nvSpPr>
          <p:spPr bwMode="auto">
            <a:xfrm>
              <a:off x="3744" y="2160"/>
              <a:ext cx="1632" cy="328"/>
            </a:xfrm>
            <a:prstGeom prst="rect">
              <a:avLst/>
            </a:prstGeom>
            <a:noFill/>
            <a:ln w="9525">
              <a:noFill/>
              <a:round/>
              <a:headEnd/>
              <a:tailEnd/>
            </a:ln>
          </p:spPr>
          <p:txBody>
            <a:bodyPr lIns="90000" tIns="46800" rIns="90000" bIns="46800">
              <a:spAutoFit/>
            </a:bodyPr>
            <a:lstStyle/>
            <a:p>
              <a:pPr defTabSz="457200">
                <a:spcBef>
                  <a:spcPts val="1750"/>
                </a:spcBef>
                <a:buClr>
                  <a:srgbClr val="BFCB4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2800">
                  <a:solidFill>
                    <a:srgbClr val="FF0066"/>
                  </a:solidFill>
                  <a:latin typeface="Verdana" pitchFamily="34" charset="0"/>
                </a:rPr>
                <a:t>Declarations</a:t>
              </a:r>
            </a:p>
          </p:txBody>
        </p:sp>
        <p:sp>
          <p:nvSpPr>
            <p:cNvPr id="85008" name="AutoShape 6"/>
            <p:cNvSpPr>
              <a:spLocks/>
            </p:cNvSpPr>
            <p:nvPr/>
          </p:nvSpPr>
          <p:spPr bwMode="auto">
            <a:xfrm>
              <a:off x="3168" y="1776"/>
              <a:ext cx="480" cy="1104"/>
            </a:xfrm>
            <a:prstGeom prst="rightBrace">
              <a:avLst>
                <a:gd name="adj1" fmla="val 19167"/>
                <a:gd name="adj2" fmla="val 50000"/>
              </a:avLst>
            </a:prstGeom>
            <a:noFill/>
            <a:ln w="57240">
              <a:solidFill>
                <a:srgbClr val="BFCB4F"/>
              </a:solidFill>
              <a:miter lim="800000"/>
              <a:headEnd/>
              <a:tailEnd/>
            </a:ln>
          </p:spPr>
          <p:txBody>
            <a:bodyPr wrap="none" anchor="ctr"/>
            <a:lstStyle/>
            <a:p>
              <a:pPr eaLnBrk="1" hangingPunct="1"/>
              <a:endParaRPr lang="en-US" altLang="en-US">
                <a:solidFill>
                  <a:srgbClr val="FF0066"/>
                </a:solidFill>
              </a:endParaRPr>
            </a:p>
          </p:txBody>
        </p:sp>
      </p:grpSp>
      <p:grpSp>
        <p:nvGrpSpPr>
          <p:cNvPr id="3" name="Group 7"/>
          <p:cNvGrpSpPr>
            <a:grpSpLocks/>
          </p:cNvGrpSpPr>
          <p:nvPr/>
        </p:nvGrpSpPr>
        <p:grpSpPr bwMode="auto">
          <a:xfrm>
            <a:off x="230188" y="1752600"/>
            <a:ext cx="1981200" cy="700088"/>
            <a:chOff x="192" y="1104"/>
            <a:chExt cx="1248" cy="441"/>
          </a:xfrm>
        </p:grpSpPr>
        <p:sp>
          <p:nvSpPr>
            <p:cNvPr id="85005" name="Text Box 8"/>
            <p:cNvSpPr txBox="1">
              <a:spLocks noChangeArrowheads="1"/>
            </p:cNvSpPr>
            <p:nvPr/>
          </p:nvSpPr>
          <p:spPr bwMode="auto">
            <a:xfrm>
              <a:off x="192" y="1104"/>
              <a:ext cx="1248" cy="328"/>
            </a:xfrm>
            <a:prstGeom prst="rect">
              <a:avLst/>
            </a:prstGeom>
            <a:noFill/>
            <a:ln w="9525">
              <a:noFill/>
              <a:round/>
              <a:headEnd/>
              <a:tailEnd/>
            </a:ln>
          </p:spPr>
          <p:txBody>
            <a:bodyPr lIns="90000" tIns="46800" rIns="90000" bIns="46800">
              <a:spAutoFit/>
            </a:bodyPr>
            <a:lstStyle/>
            <a:p>
              <a:pPr defTabSz="457200">
                <a:spcBef>
                  <a:spcPts val="1750"/>
                </a:spcBef>
                <a:buClr>
                  <a:srgbClr val="BFCB4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2800">
                  <a:solidFill>
                    <a:srgbClr val="FF0066"/>
                  </a:solidFill>
                  <a:latin typeface="Verdana" pitchFamily="34" charset="0"/>
                </a:rPr>
                <a:t>Selector</a:t>
              </a:r>
            </a:p>
          </p:txBody>
        </p:sp>
        <p:sp>
          <p:nvSpPr>
            <p:cNvPr id="85006" name="Line 11"/>
            <p:cNvSpPr>
              <a:spLocks noChangeShapeType="1"/>
            </p:cNvSpPr>
            <p:nvPr/>
          </p:nvSpPr>
          <p:spPr bwMode="auto">
            <a:xfrm flipV="1">
              <a:off x="672" y="1383"/>
              <a:ext cx="1" cy="162"/>
            </a:xfrm>
            <a:prstGeom prst="line">
              <a:avLst/>
            </a:prstGeom>
            <a:noFill/>
            <a:ln w="57240">
              <a:solidFill>
                <a:srgbClr val="BFCB4F"/>
              </a:solidFill>
              <a:miter lim="800000"/>
              <a:headEnd/>
              <a:tailEnd/>
            </a:ln>
          </p:spPr>
          <p:txBody>
            <a:bodyPr/>
            <a:lstStyle/>
            <a:p>
              <a:endParaRPr lang="en-US"/>
            </a:p>
          </p:txBody>
        </p:sp>
      </p:grpSp>
      <p:grpSp>
        <p:nvGrpSpPr>
          <p:cNvPr id="4" name="Group 12"/>
          <p:cNvGrpSpPr>
            <a:grpSpLocks/>
          </p:cNvGrpSpPr>
          <p:nvPr/>
        </p:nvGrpSpPr>
        <p:grpSpPr bwMode="auto">
          <a:xfrm>
            <a:off x="457200" y="4038600"/>
            <a:ext cx="1752600" cy="909638"/>
            <a:chOff x="816" y="2640"/>
            <a:chExt cx="1104" cy="573"/>
          </a:xfrm>
        </p:grpSpPr>
        <p:sp>
          <p:nvSpPr>
            <p:cNvPr id="85003" name="Text Box 13"/>
            <p:cNvSpPr txBox="1">
              <a:spLocks noChangeArrowheads="1"/>
            </p:cNvSpPr>
            <p:nvPr/>
          </p:nvSpPr>
          <p:spPr bwMode="auto">
            <a:xfrm>
              <a:off x="816" y="2880"/>
              <a:ext cx="1104" cy="333"/>
            </a:xfrm>
            <a:prstGeom prst="rect">
              <a:avLst/>
            </a:prstGeom>
            <a:noFill/>
            <a:ln w="9525">
              <a:solidFill>
                <a:srgbClr val="FF0000"/>
              </a:solidFill>
              <a:round/>
              <a:headEnd/>
              <a:tailEnd/>
            </a:ln>
          </p:spPr>
          <p:txBody>
            <a:bodyPr lIns="90000" tIns="46800" rIns="90000" bIns="46800">
              <a:spAutoFit/>
            </a:bodyPr>
            <a:lstStyle/>
            <a:p>
              <a:pPr defTabSz="457200">
                <a:spcBef>
                  <a:spcPts val="1750"/>
                </a:spcBef>
                <a:buClr>
                  <a:srgbClr val="BFCB4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2800">
                  <a:solidFill>
                    <a:srgbClr val="FF0066"/>
                  </a:solidFill>
                  <a:latin typeface="Verdana" pitchFamily="34" charset="0"/>
                </a:rPr>
                <a:t>Property</a:t>
              </a:r>
            </a:p>
          </p:txBody>
        </p:sp>
        <p:sp>
          <p:nvSpPr>
            <p:cNvPr id="85004" name="Line 15"/>
            <p:cNvSpPr>
              <a:spLocks noChangeShapeType="1"/>
            </p:cNvSpPr>
            <p:nvPr/>
          </p:nvSpPr>
          <p:spPr bwMode="auto">
            <a:xfrm>
              <a:off x="1392" y="2640"/>
              <a:ext cx="1" cy="240"/>
            </a:xfrm>
            <a:prstGeom prst="line">
              <a:avLst/>
            </a:prstGeom>
            <a:noFill/>
            <a:ln w="57240">
              <a:solidFill>
                <a:srgbClr val="FF0000"/>
              </a:solidFill>
              <a:miter lim="800000"/>
              <a:headEnd/>
              <a:tailEnd/>
            </a:ln>
          </p:spPr>
          <p:txBody>
            <a:bodyPr/>
            <a:lstStyle/>
            <a:p>
              <a:endParaRPr lang="en-US"/>
            </a:p>
          </p:txBody>
        </p:sp>
      </p:grpSp>
      <p:grpSp>
        <p:nvGrpSpPr>
          <p:cNvPr id="5" name="Group 16"/>
          <p:cNvGrpSpPr>
            <a:grpSpLocks/>
          </p:cNvGrpSpPr>
          <p:nvPr/>
        </p:nvGrpSpPr>
        <p:grpSpPr bwMode="auto">
          <a:xfrm>
            <a:off x="2438400" y="3810000"/>
            <a:ext cx="1524000" cy="901700"/>
            <a:chOff x="2112" y="2640"/>
            <a:chExt cx="960" cy="568"/>
          </a:xfrm>
        </p:grpSpPr>
        <p:sp>
          <p:nvSpPr>
            <p:cNvPr id="85001" name="Text Box 17"/>
            <p:cNvSpPr txBox="1">
              <a:spLocks noChangeArrowheads="1"/>
            </p:cNvSpPr>
            <p:nvPr/>
          </p:nvSpPr>
          <p:spPr bwMode="auto">
            <a:xfrm>
              <a:off x="2112" y="2880"/>
              <a:ext cx="960" cy="328"/>
            </a:xfrm>
            <a:prstGeom prst="rect">
              <a:avLst/>
            </a:prstGeom>
            <a:noFill/>
            <a:ln w="9525">
              <a:noFill/>
              <a:round/>
              <a:headEnd/>
              <a:tailEnd/>
            </a:ln>
          </p:spPr>
          <p:txBody>
            <a:bodyPr lIns="90000" tIns="46800" rIns="90000" bIns="46800">
              <a:spAutoFit/>
            </a:bodyPr>
            <a:lstStyle/>
            <a:p>
              <a:pPr defTabSz="457200">
                <a:spcBef>
                  <a:spcPts val="1750"/>
                </a:spcBef>
                <a:buClr>
                  <a:srgbClr val="BFCB4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2800">
                  <a:solidFill>
                    <a:srgbClr val="FF0066"/>
                  </a:solidFill>
                  <a:latin typeface="Verdana" pitchFamily="34" charset="0"/>
                </a:rPr>
                <a:t>Value</a:t>
              </a:r>
            </a:p>
          </p:txBody>
        </p:sp>
        <p:sp>
          <p:nvSpPr>
            <p:cNvPr id="85002" name="Line 19"/>
            <p:cNvSpPr>
              <a:spLocks noChangeShapeType="1"/>
            </p:cNvSpPr>
            <p:nvPr/>
          </p:nvSpPr>
          <p:spPr bwMode="auto">
            <a:xfrm>
              <a:off x="2496" y="2640"/>
              <a:ext cx="1" cy="240"/>
            </a:xfrm>
            <a:prstGeom prst="line">
              <a:avLst/>
            </a:prstGeom>
            <a:noFill/>
            <a:ln w="57277">
              <a:solidFill>
                <a:srgbClr val="FF00FF"/>
              </a:solidFill>
              <a:miter lim="800000"/>
              <a:headEnd/>
              <a:tailEnd/>
            </a:ln>
          </p:spPr>
          <p:txBody>
            <a:bodyPr/>
            <a:lstStyle/>
            <a:p>
              <a:endParaRPr lang="en-US"/>
            </a:p>
          </p:txBody>
        </p:sp>
      </p:grpSp>
      <p:sp>
        <p:nvSpPr>
          <p:cNvPr id="85000" name="Slide Number Placeholder 19"/>
          <p:cNvSpPr>
            <a:spLocks noGrp="1"/>
          </p:cNvSpPr>
          <p:nvPr>
            <p:ph type="sldNum" sz="quarter" idx="12"/>
          </p:nvPr>
        </p:nvSpPr>
        <p:spPr bwMode="auto">
          <a:noFill/>
          <a:ln>
            <a:miter lim="800000"/>
            <a:headEnd/>
            <a:tailEnd/>
          </a:ln>
        </p:spPr>
        <p:txBody>
          <a:bodyPr/>
          <a:lstStyle/>
          <a:p>
            <a:fld id="{336D60C4-1929-42C3-A42E-59F664F8F931}" type="slidenum">
              <a:rPr lang="en-US" altLang="en-US"/>
              <a:pPr/>
              <a:t>68</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49900"/>
          </a:xfrm>
        </p:spPr>
        <p:txBody>
          <a:bodyPr/>
          <a:lstStyle/>
          <a:p>
            <a:pPr marL="328613" indent="-328613" defTabSz="457200" eaLnBrk="1" hangingPunct="1">
              <a:spcBef>
                <a:spcPts val="800"/>
              </a:spcBef>
              <a:buClr>
                <a:srgbClr val="C4C3AA"/>
              </a:buClr>
              <a:buSzPct val="60000"/>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defRPr/>
            </a:pPr>
            <a:r>
              <a:rPr lang="en-GB" dirty="0"/>
              <a:t>CSS rule set consists of Selector and a declaration block.</a:t>
            </a:r>
          </a:p>
          <a:p>
            <a:pPr marL="328613" indent="-328613" defTabSz="457200" eaLnBrk="1" hangingPunct="1">
              <a:spcBef>
                <a:spcPts val="800"/>
              </a:spcBef>
              <a:buClr>
                <a:srgbClr val="C4C3AA"/>
              </a:buClr>
              <a:buSzPct val="60000"/>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defRPr/>
            </a:pPr>
            <a:endParaRPr lang="en-GB" dirty="0"/>
          </a:p>
          <a:p>
            <a:pPr marL="328613" indent="-328613" defTabSz="457200" eaLnBrk="1" hangingPunct="1">
              <a:spcBef>
                <a:spcPts val="800"/>
              </a:spcBef>
              <a:buClr>
                <a:srgbClr val="C4C3AA"/>
              </a:buClr>
              <a:buSzPct val="60000"/>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defRPr/>
            </a:pPr>
            <a:r>
              <a:rPr lang="en-GB" dirty="0"/>
              <a:t>The Selector points to the HTML Element you want to style.</a:t>
            </a:r>
          </a:p>
          <a:p>
            <a:pPr marL="328613" indent="-328613" defTabSz="457200" eaLnBrk="1" hangingPunct="1">
              <a:spcBef>
                <a:spcPts val="800"/>
              </a:spcBef>
              <a:buClr>
                <a:srgbClr val="C4C3AA"/>
              </a:buClr>
              <a:buSzPct val="60000"/>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defRPr/>
            </a:pPr>
            <a:endParaRPr lang="en-GB" dirty="0"/>
          </a:p>
          <a:p>
            <a:pPr marL="328613" indent="-328613" defTabSz="457200" eaLnBrk="1" hangingPunct="1">
              <a:spcBef>
                <a:spcPts val="800"/>
              </a:spcBef>
              <a:buClr>
                <a:srgbClr val="C4C3AA"/>
              </a:buClr>
              <a:buSzPct val="60000"/>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defRPr/>
            </a:pPr>
            <a:r>
              <a:rPr lang="en-GB" dirty="0"/>
              <a:t>Declaration block contain more than one declaration </a:t>
            </a:r>
            <a:r>
              <a:rPr lang="en-GB" dirty="0" err="1"/>
              <a:t>seperated</a:t>
            </a:r>
            <a:r>
              <a:rPr lang="en-GB" dirty="0"/>
              <a:t> by semicolon</a:t>
            </a:r>
          </a:p>
          <a:p>
            <a:pPr marL="328613" indent="-328613" defTabSz="457200" eaLnBrk="1" hangingPunct="1">
              <a:spcBef>
                <a:spcPts val="800"/>
              </a:spcBef>
              <a:buClr>
                <a:srgbClr val="C4C3AA"/>
              </a:buClr>
              <a:buSzPct val="60000"/>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defRPr/>
            </a:pPr>
            <a:endParaRPr lang="en-GB" dirty="0"/>
          </a:p>
          <a:p>
            <a:pPr marL="328613" indent="-328613" defTabSz="457200" eaLnBrk="1" hangingPunct="1">
              <a:spcBef>
                <a:spcPts val="800"/>
              </a:spcBef>
              <a:buClr>
                <a:srgbClr val="C4C3AA"/>
              </a:buClr>
              <a:buSzPct val="60000"/>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defRPr/>
            </a:pPr>
            <a:r>
              <a:rPr lang="en-GB" dirty="0"/>
              <a:t>Each declaration include a property name and a value, </a:t>
            </a:r>
            <a:r>
              <a:rPr lang="en-GB" dirty="0" err="1"/>
              <a:t>seperated</a:t>
            </a:r>
            <a:r>
              <a:rPr lang="en-GB" dirty="0"/>
              <a:t> by colon</a:t>
            </a:r>
          </a:p>
          <a:p>
            <a:pPr marL="328613" indent="-328613" defTabSz="457200" eaLnBrk="1" hangingPunct="1">
              <a:spcBef>
                <a:spcPts val="800"/>
              </a:spcBef>
              <a:buClr>
                <a:srgbClr val="C4C3AA"/>
              </a:buClr>
              <a:buSzPct val="60000"/>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defRPr/>
            </a:pPr>
            <a:endParaRPr lang="en-GB" dirty="0"/>
          </a:p>
          <a:p>
            <a:pPr marL="328613" indent="-328613" defTabSz="457200" eaLnBrk="1" hangingPunct="1">
              <a:spcBef>
                <a:spcPts val="800"/>
              </a:spcBef>
              <a:buClr>
                <a:srgbClr val="C4C3AA"/>
              </a:buClr>
              <a:buSzPct val="60000"/>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defRPr/>
            </a:pPr>
            <a:endParaRPr lang="en-GB" dirty="0"/>
          </a:p>
          <a:p>
            <a:pPr>
              <a:defRPr/>
            </a:pPr>
            <a:endParaRPr lang="en-US" dirty="0"/>
          </a:p>
        </p:txBody>
      </p:sp>
      <p:sp>
        <p:nvSpPr>
          <p:cNvPr id="87043" name="Slide Number Placeholder 3"/>
          <p:cNvSpPr>
            <a:spLocks noGrp="1"/>
          </p:cNvSpPr>
          <p:nvPr>
            <p:ph type="sldNum" sz="quarter" idx="12"/>
          </p:nvPr>
        </p:nvSpPr>
        <p:spPr bwMode="auto">
          <a:noFill/>
          <a:ln>
            <a:miter lim="800000"/>
            <a:headEnd/>
            <a:tailEnd/>
          </a:ln>
        </p:spPr>
        <p:txBody>
          <a:bodyPr/>
          <a:lstStyle/>
          <a:p>
            <a:fld id="{09D6EEFA-AC45-48CB-B9EB-9B0CE4CB4A90}" type="slidenum">
              <a:rPr lang="en-US" altLang="en-US"/>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381000" y="0"/>
            <a:ext cx="8229600" cy="8229600"/>
          </a:xfrm>
        </p:spPr>
        <p:txBody>
          <a:bodyPr/>
          <a:lstStyle/>
          <a:p>
            <a:pPr eaLnBrk="1" hangingPunct="1">
              <a:lnSpc>
                <a:spcPct val="80000"/>
              </a:lnSpc>
              <a:buFontTx/>
              <a:buNone/>
            </a:pPr>
            <a:r>
              <a:rPr lang="en-US" altLang="en-US" sz="2400" b="1" smtClean="0">
                <a:solidFill>
                  <a:srgbClr val="0000FF"/>
                </a:solidFill>
              </a:rPr>
              <a:t>INTRODUCTION</a:t>
            </a:r>
          </a:p>
          <a:p>
            <a:pPr eaLnBrk="1" hangingPunct="1">
              <a:lnSpc>
                <a:spcPct val="80000"/>
              </a:lnSpc>
              <a:buFontTx/>
              <a:buNone/>
            </a:pPr>
            <a:endParaRPr lang="en-US" altLang="en-US" sz="2400" b="1" smtClean="0"/>
          </a:p>
          <a:p>
            <a:pPr lvl="1" eaLnBrk="1" hangingPunct="1">
              <a:lnSpc>
                <a:spcPct val="80000"/>
              </a:lnSpc>
              <a:buFont typeface="Wingdings" pitchFamily="2" charset="2"/>
              <a:buChar char="Ø"/>
            </a:pPr>
            <a:r>
              <a:rPr lang="en-US" altLang="en-US" sz="2800" smtClean="0">
                <a:latin typeface="Times New Roman" pitchFamily="18" charset="0"/>
                <a:cs typeface="Times New Roman" pitchFamily="18" charset="0"/>
              </a:rPr>
              <a:t>World wide web : It is a system of interlinked hypertext documents accessed via internet with a web browser. (or)</a:t>
            </a:r>
          </a:p>
          <a:p>
            <a:pPr lvl="1" eaLnBrk="1" hangingPunct="1">
              <a:lnSpc>
                <a:spcPct val="80000"/>
              </a:lnSpc>
              <a:buFont typeface="Verdana" pitchFamily="34" charset="0"/>
              <a:buNone/>
            </a:pPr>
            <a:endParaRPr lang="en-US" altLang="en-US" sz="2800" smtClean="0">
              <a:latin typeface="Times New Roman" pitchFamily="18" charset="0"/>
              <a:cs typeface="Times New Roman" pitchFamily="18" charset="0"/>
            </a:endParaRPr>
          </a:p>
          <a:p>
            <a:pPr lvl="1" eaLnBrk="1" hangingPunct="1">
              <a:lnSpc>
                <a:spcPct val="80000"/>
              </a:lnSpc>
              <a:buFont typeface="Wingdings" pitchFamily="2" charset="2"/>
              <a:buChar char="Ø"/>
            </a:pPr>
            <a:r>
              <a:rPr lang="en-US" altLang="en-US" sz="2800" smtClean="0">
                <a:latin typeface="Times New Roman" pitchFamily="18" charset="0"/>
                <a:cs typeface="Times New Roman" pitchFamily="18" charset="0"/>
              </a:rPr>
              <a:t>An information system on the Internet which allows documents to be connected to other documents by hypertext links, enabling the user to search for information by moving from one document to another.</a:t>
            </a:r>
          </a:p>
          <a:p>
            <a:pPr lvl="1" eaLnBrk="1" hangingPunct="1">
              <a:lnSpc>
                <a:spcPct val="80000"/>
              </a:lnSpc>
              <a:buFont typeface="Verdana" pitchFamily="34" charset="0"/>
              <a:buNone/>
            </a:pPr>
            <a:endParaRPr lang="en-US" altLang="en-US" sz="2800" smtClean="0">
              <a:latin typeface="Times New Roman" pitchFamily="18" charset="0"/>
            </a:endParaRPr>
          </a:p>
          <a:p>
            <a:pPr lvl="1" eaLnBrk="1" hangingPunct="1">
              <a:lnSpc>
                <a:spcPct val="80000"/>
              </a:lnSpc>
              <a:buFont typeface="Wingdings" pitchFamily="2" charset="2"/>
              <a:buChar char="Ø"/>
            </a:pPr>
            <a:r>
              <a:rPr lang="en-US" altLang="en-US" sz="2800" smtClean="0">
                <a:latin typeface="Times New Roman" pitchFamily="18" charset="0"/>
              </a:rPr>
              <a:t>Web : network consisting of a collection of websites.</a:t>
            </a:r>
          </a:p>
          <a:p>
            <a:pPr lvl="1" eaLnBrk="1" hangingPunct="1">
              <a:lnSpc>
                <a:spcPct val="80000"/>
              </a:lnSpc>
              <a:buFont typeface="Wingdings" pitchFamily="2" charset="2"/>
              <a:buNone/>
            </a:pPr>
            <a:endParaRPr lang="en-US" altLang="en-US" sz="2800" smtClean="0">
              <a:latin typeface="Times New Roman" pitchFamily="18" charset="0"/>
            </a:endParaRPr>
          </a:p>
          <a:p>
            <a:pPr lvl="1" eaLnBrk="1" hangingPunct="1">
              <a:lnSpc>
                <a:spcPct val="80000"/>
              </a:lnSpc>
              <a:buFont typeface="Wingdings" pitchFamily="2" charset="2"/>
              <a:buChar char="Ø"/>
            </a:pPr>
            <a:r>
              <a:rPr lang="en-US" altLang="en-US" sz="2800" smtClean="0">
                <a:latin typeface="Times New Roman" pitchFamily="18" charset="0"/>
              </a:rPr>
              <a:t>Website: collection of web pages maintained by a single person or organization.</a:t>
            </a:r>
          </a:p>
          <a:p>
            <a:pPr lvl="1" eaLnBrk="1" hangingPunct="1">
              <a:lnSpc>
                <a:spcPct val="80000"/>
              </a:lnSpc>
              <a:buFont typeface="Wingdings" pitchFamily="2" charset="2"/>
              <a:buNone/>
            </a:pPr>
            <a:endParaRPr lang="en-US" altLang="en-US" sz="2800" smtClean="0">
              <a:latin typeface="Times New Roman" pitchFamily="18" charset="0"/>
            </a:endParaRPr>
          </a:p>
          <a:p>
            <a:pPr lvl="1" eaLnBrk="1" hangingPunct="1">
              <a:lnSpc>
                <a:spcPct val="80000"/>
              </a:lnSpc>
              <a:buFont typeface="Wingdings" pitchFamily="2" charset="2"/>
              <a:buChar char="Ø"/>
            </a:pPr>
            <a:r>
              <a:rPr lang="en-US" altLang="en-US" sz="2800" smtClean="0">
                <a:latin typeface="Times New Roman" pitchFamily="18" charset="0"/>
              </a:rPr>
              <a:t> </a:t>
            </a:r>
            <a:endParaRPr lang="en-US" altLang="en-US" smtClean="0">
              <a:latin typeface="Times New Roman" pitchFamily="18" charset="0"/>
            </a:endParaRPr>
          </a:p>
        </p:txBody>
      </p:sp>
      <p:sp>
        <p:nvSpPr>
          <p:cNvPr id="10243" name="Slide Number Placeholder 2"/>
          <p:cNvSpPr>
            <a:spLocks noGrp="1"/>
          </p:cNvSpPr>
          <p:nvPr>
            <p:ph type="sldNum" sz="quarter" idx="12"/>
          </p:nvPr>
        </p:nvSpPr>
        <p:spPr bwMode="auto">
          <a:noFill/>
          <a:ln>
            <a:miter lim="800000"/>
            <a:headEnd/>
            <a:tailEnd/>
          </a:ln>
        </p:spPr>
        <p:txBody>
          <a:bodyPr/>
          <a:lstStyle/>
          <a:p>
            <a:fld id="{D226DE51-0585-4EE3-A7A1-1A624B2CD6FF}" type="slidenum">
              <a:rPr lang="en-US" altLang="en-US"/>
              <a:pPr/>
              <a:t>7</a:t>
            </a:fld>
            <a:endParaRPr lang="en-US"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idx="1"/>
          </p:nvPr>
        </p:nvSpPr>
        <p:spPr>
          <a:xfrm>
            <a:off x="457200" y="1295400"/>
            <a:ext cx="8229600" cy="5257800"/>
          </a:xfrm>
        </p:spPr>
        <p:txBody>
          <a:bodyPr lIns="90000" tIns="46800" rIns="90000" bIns="46800"/>
          <a:lstStyle/>
          <a:p>
            <a:pPr marL="490538" indent="-422275" defTabSz="457200" eaLnBrk="1" hangingPunct="1">
              <a:lnSpc>
                <a:spcPct val="80000"/>
              </a:lnSpc>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smtClean="0">
                <a:solidFill>
                  <a:srgbClr val="FF0000"/>
                </a:solidFill>
              </a:rPr>
              <a:t>Inline Styles</a:t>
            </a:r>
          </a:p>
          <a:p>
            <a:pPr marL="777875" lvl="1" indent="-422275" defTabSz="457200" eaLnBrk="1" hangingPunct="1">
              <a:lnSpc>
                <a:spcPct val="80000"/>
              </a:lnSpc>
              <a:spcBef>
                <a:spcPts val="5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coded in the body of the web page as an attribute of an HTML tag. </a:t>
            </a:r>
          </a:p>
          <a:p>
            <a:pPr marL="777875" lvl="1" indent="-422275" defTabSz="457200" eaLnBrk="1" hangingPunct="1">
              <a:lnSpc>
                <a:spcPct val="80000"/>
              </a:lnSpc>
              <a:spcBef>
                <a:spcPts val="5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Applies to the specific element that contains it as an attribute</a:t>
            </a:r>
          </a:p>
          <a:p>
            <a:pPr marL="777875" lvl="1" indent="-422275" defTabSz="457200" eaLnBrk="1" hangingPunct="1">
              <a:lnSpc>
                <a:spcPct val="80000"/>
              </a:lnSpc>
              <a:spcBef>
                <a:spcPts val="5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endParaRPr lang="en-GB" altLang="en-US" sz="2400" smtClean="0"/>
          </a:p>
          <a:p>
            <a:pPr marL="490538" indent="-422275" defTabSz="457200" eaLnBrk="1" hangingPunct="1">
              <a:lnSpc>
                <a:spcPct val="80000"/>
              </a:lnSpc>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smtClean="0">
                <a:solidFill>
                  <a:srgbClr val="FF0000"/>
                </a:solidFill>
              </a:rPr>
              <a:t>Embedded Styles/Internal Style sheet</a:t>
            </a:r>
          </a:p>
          <a:p>
            <a:pPr marL="777875" lvl="1" indent="-422275" defTabSz="457200" eaLnBrk="1" hangingPunct="1">
              <a:lnSpc>
                <a:spcPct val="80000"/>
              </a:lnSpc>
              <a:spcBef>
                <a:spcPts val="5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Defined in the header of a web page. </a:t>
            </a:r>
          </a:p>
          <a:p>
            <a:pPr marL="777875" lvl="1" indent="-422275" defTabSz="457200" eaLnBrk="1" hangingPunct="1">
              <a:lnSpc>
                <a:spcPct val="80000"/>
              </a:lnSpc>
              <a:spcBef>
                <a:spcPts val="5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Apply to the entire web page document.</a:t>
            </a:r>
          </a:p>
          <a:p>
            <a:pPr marL="777875" lvl="1" indent="-422275" defTabSz="457200" eaLnBrk="1" hangingPunct="1">
              <a:lnSpc>
                <a:spcPct val="80000"/>
              </a:lnSpc>
              <a:spcBef>
                <a:spcPts val="5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endParaRPr lang="en-GB" altLang="en-US" sz="2400" smtClean="0"/>
          </a:p>
          <a:p>
            <a:pPr marL="490538" indent="-422275" defTabSz="457200" eaLnBrk="1" hangingPunct="1">
              <a:lnSpc>
                <a:spcPct val="80000"/>
              </a:lnSpc>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smtClean="0">
                <a:solidFill>
                  <a:srgbClr val="FF0000"/>
                </a:solidFill>
              </a:rPr>
              <a:t>Linked / External Styles</a:t>
            </a:r>
          </a:p>
          <a:p>
            <a:pPr marL="777875" lvl="1" indent="-422275" defTabSz="457200" eaLnBrk="1" hangingPunct="1">
              <a:lnSpc>
                <a:spcPct val="80000"/>
              </a:lnSpc>
              <a:spcBef>
                <a:spcPts val="5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coded in a separate text file. </a:t>
            </a:r>
          </a:p>
          <a:p>
            <a:pPr marL="777875" lvl="1" indent="-422275" defTabSz="457200" eaLnBrk="1" hangingPunct="1">
              <a:lnSpc>
                <a:spcPct val="80000"/>
              </a:lnSpc>
              <a:spcBef>
                <a:spcPts val="5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This text file is linked to the web page by using a &lt;link&gt; tag in the header section.</a:t>
            </a:r>
          </a:p>
        </p:txBody>
      </p:sp>
      <p:sp>
        <p:nvSpPr>
          <p:cNvPr id="63490" name="Rectangle 2"/>
          <p:cNvSpPr>
            <a:spLocks noGrp="1" noChangeArrowheads="1"/>
          </p:cNvSpPr>
          <p:nvPr>
            <p:ph type="title"/>
          </p:nvPr>
        </p:nvSpPr>
        <p:spPr>
          <a:xfrm>
            <a:off x="457200" y="277813"/>
            <a:ext cx="8229600" cy="1139825"/>
          </a:xfrm>
        </p:spPr>
        <p:txBody>
          <a:bodyPr lIns="90000" tIns="46800" rIns="90000" bIns="46800"/>
          <a:lstStyle/>
          <a:p>
            <a:pPr defTabSz="457200" eaLnBrk="1" fontAlgn="auto" hangingPunct="1">
              <a:spcAft>
                <a:spcPts val="0"/>
              </a:spcAft>
              <a:tabLst>
                <a:tab pos="0" algn="l"/>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Lst>
              <a:defRPr/>
            </a:pPr>
            <a:r>
              <a:rPr lang="en-GB"/>
              <a:t>Types of CSS</a:t>
            </a:r>
          </a:p>
        </p:txBody>
      </p:sp>
      <p:sp>
        <p:nvSpPr>
          <p:cNvPr id="88068" name="Slide Number Placeholder 3"/>
          <p:cNvSpPr>
            <a:spLocks noGrp="1"/>
          </p:cNvSpPr>
          <p:nvPr>
            <p:ph type="sldNum" sz="quarter" idx="12"/>
          </p:nvPr>
        </p:nvSpPr>
        <p:spPr bwMode="auto">
          <a:noFill/>
          <a:ln>
            <a:miter lim="800000"/>
            <a:headEnd/>
            <a:tailEnd/>
          </a:ln>
        </p:spPr>
        <p:txBody>
          <a:bodyPr/>
          <a:lstStyle/>
          <a:p>
            <a:fld id="{400BE3D9-844C-4091-9381-A4206AF7FE94}" type="slidenum">
              <a:rPr lang="en-US" altLang="en-US"/>
              <a:pPr/>
              <a:t>70</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idx="1"/>
          </p:nvPr>
        </p:nvSpPr>
        <p:spPr>
          <a:xfrm>
            <a:off x="0" y="533400"/>
            <a:ext cx="8686800" cy="4530725"/>
          </a:xfrm>
        </p:spPr>
        <p:txBody>
          <a:bodyPr lIns="90000" tIns="46800" rIns="90000" bIns="46800"/>
          <a:lstStyle/>
          <a:p>
            <a:pPr marL="328613" indent="-328613" defTabSz="457200" eaLnBrk="1" hangingPunct="1">
              <a:lnSpc>
                <a:spcPct val="90000"/>
              </a:lnSpc>
              <a:spcBef>
                <a:spcPts val="6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&lt;html&gt;</a:t>
            </a:r>
          </a:p>
          <a:p>
            <a:pPr marL="328613" indent="-328613" defTabSz="457200" eaLnBrk="1" hangingPunct="1">
              <a:lnSpc>
                <a:spcPct val="90000"/>
              </a:lnSpc>
              <a:spcBef>
                <a:spcPts val="6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	&lt;head&gt;</a:t>
            </a:r>
          </a:p>
          <a:p>
            <a:pPr marL="328613" indent="-328613" defTabSz="457200" eaLnBrk="1" hangingPunct="1">
              <a:lnSpc>
                <a:spcPct val="90000"/>
              </a:lnSpc>
              <a:spcBef>
                <a:spcPts val="6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	&lt;/head&gt;</a:t>
            </a:r>
          </a:p>
          <a:p>
            <a:pPr marL="328613" indent="-328613" defTabSz="457200" eaLnBrk="1" hangingPunct="1">
              <a:lnSpc>
                <a:spcPct val="90000"/>
              </a:lnSpc>
              <a:spcBef>
                <a:spcPts val="6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&lt;body&gt;</a:t>
            </a:r>
          </a:p>
          <a:p>
            <a:pPr marL="328613" indent="-328613" defTabSz="457200" eaLnBrk="1" hangingPunct="1">
              <a:lnSpc>
                <a:spcPct val="90000"/>
              </a:lnSpc>
              <a:spcBef>
                <a:spcPts val="6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&lt;h1 style="background-color:#23fff0"&gt;This is heading 1&lt;/h1&gt;</a:t>
            </a:r>
          </a:p>
          <a:p>
            <a:pPr marL="328613" indent="-328613" defTabSz="457200" eaLnBrk="1" hangingPunct="1">
              <a:lnSpc>
                <a:spcPct val="90000"/>
              </a:lnSpc>
              <a:spcBef>
                <a:spcPts val="6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&lt;p style="background-color:rgb(5,0,255); </a:t>
            </a:r>
          </a:p>
          <a:p>
            <a:pPr marL="328613" indent="-328613" defTabSz="457200" eaLnBrk="1" hangingPunct="1">
              <a:lnSpc>
                <a:spcPct val="90000"/>
              </a:lnSpc>
              <a:spcBef>
                <a:spcPts val="6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			color:white;  font-size:150%"&gt;</a:t>
            </a:r>
          </a:p>
          <a:p>
            <a:pPr marL="328613" indent="-328613" defTabSz="457200" eaLnBrk="1" hangingPunct="1">
              <a:lnSpc>
                <a:spcPct val="90000"/>
              </a:lnSpc>
              <a:spcBef>
                <a:spcPts val="6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					This is a paragraph.&lt;/p&gt;</a:t>
            </a:r>
          </a:p>
          <a:p>
            <a:pPr marL="328613" indent="-328613" defTabSz="457200" eaLnBrk="1" hangingPunct="1">
              <a:lnSpc>
                <a:spcPct val="90000"/>
              </a:lnSpc>
              <a:spcBef>
                <a:spcPts val="6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&lt;/body&gt;</a:t>
            </a:r>
          </a:p>
          <a:p>
            <a:pPr marL="328613" indent="-328613" defTabSz="457200" eaLnBrk="1" hangingPunct="1">
              <a:lnSpc>
                <a:spcPct val="90000"/>
              </a:lnSpc>
              <a:spcBef>
                <a:spcPts val="6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&lt;/html&gt;</a:t>
            </a:r>
            <a:endParaRPr lang="en-GB" altLang="en-US" sz="2400" smtClean="0"/>
          </a:p>
        </p:txBody>
      </p:sp>
      <p:sp>
        <p:nvSpPr>
          <p:cNvPr id="2" name="Rectangle 2"/>
          <p:cNvSpPr>
            <a:spLocks noGrp="1" noChangeArrowheads="1"/>
          </p:cNvSpPr>
          <p:nvPr>
            <p:ph type="title"/>
          </p:nvPr>
        </p:nvSpPr>
        <p:spPr>
          <a:xfrm>
            <a:off x="0" y="1"/>
            <a:ext cx="8229600" cy="762000"/>
          </a:xfrm>
        </p:spPr>
        <p:txBody>
          <a:bodyPr lIns="90000" tIns="46800" rIns="90000" bIns="46800"/>
          <a:lstStyle/>
          <a:p>
            <a:pPr defTabSz="457200" eaLnBrk="1" fontAlgn="auto" hangingPunct="1">
              <a:spcAft>
                <a:spcPts val="0"/>
              </a:spcAft>
              <a:tabLst>
                <a:tab pos="0" algn="l"/>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Lst>
              <a:defRPr/>
            </a:pPr>
            <a:r>
              <a:rPr lang="en-GB" dirty="0"/>
              <a:t>Inline CSS</a:t>
            </a:r>
          </a:p>
        </p:txBody>
      </p:sp>
      <p:sp>
        <p:nvSpPr>
          <p:cNvPr id="90116" name="Slide Number Placeholder 3"/>
          <p:cNvSpPr>
            <a:spLocks noGrp="1"/>
          </p:cNvSpPr>
          <p:nvPr>
            <p:ph type="sldNum" sz="quarter" idx="12"/>
          </p:nvPr>
        </p:nvSpPr>
        <p:spPr bwMode="auto">
          <a:noFill/>
          <a:ln>
            <a:miter lim="800000"/>
            <a:headEnd/>
            <a:tailEnd/>
          </a:ln>
        </p:spPr>
        <p:txBody>
          <a:bodyPr/>
          <a:lstStyle/>
          <a:p>
            <a:fld id="{23E3C83B-5044-43A2-B2C6-77AAFE838E08}" type="slidenum">
              <a:rPr lang="en-US" altLang="en-US"/>
              <a:pPr/>
              <a:t>71</a:t>
            </a:fld>
            <a:endParaRPr lang="en-US" altLang="en-US"/>
          </a:p>
        </p:txBody>
      </p:sp>
      <p:pic>
        <p:nvPicPr>
          <p:cNvPr id="90117" name="Picture 5"/>
          <p:cNvPicPr>
            <a:picLocks noChangeAspect="1" noChangeArrowheads="1"/>
          </p:cNvPicPr>
          <p:nvPr/>
        </p:nvPicPr>
        <p:blipFill>
          <a:blip r:embed="rId3"/>
          <a:srcRect l="49219" t="31250" r="3125" b="52083"/>
          <a:stretch>
            <a:fillRect/>
          </a:stretch>
        </p:blipFill>
        <p:spPr bwMode="auto">
          <a:xfrm>
            <a:off x="3276600" y="4038600"/>
            <a:ext cx="5181600" cy="16002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idx="1"/>
          </p:nvPr>
        </p:nvSpPr>
        <p:spPr>
          <a:xfrm>
            <a:off x="76200" y="457200"/>
            <a:ext cx="9067800" cy="5867400"/>
          </a:xfrm>
        </p:spPr>
        <p:txBody>
          <a:bodyPr lIns="90000" tIns="46800" rIns="90000" bIns="46800"/>
          <a:lstStyle/>
          <a:p>
            <a:pPr marL="328613" indent="-328613" defTabSz="457200" eaLnBrk="1" hangingPunct="1">
              <a:spcBef>
                <a:spcPts val="8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&lt;html&gt;</a:t>
            </a:r>
          </a:p>
          <a:p>
            <a:pPr marL="328613" indent="-328613" defTabSz="457200" eaLnBrk="1" hangingPunct="1">
              <a:spcBef>
                <a:spcPts val="8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&lt;style type="text/css"&gt;</a:t>
            </a:r>
          </a:p>
          <a:p>
            <a:pPr marL="328613" indent="-328613" defTabSz="457200" eaLnBrk="1" hangingPunct="1">
              <a:spcBef>
                <a:spcPts val="8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body {background-color: yellow; color:red}</a:t>
            </a:r>
          </a:p>
          <a:p>
            <a:pPr marL="328613" indent="-328613" defTabSz="457200" eaLnBrk="1" hangingPunct="1">
              <a:spcBef>
                <a:spcPts val="8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p {color:green; font-size=60%}</a:t>
            </a:r>
          </a:p>
          <a:p>
            <a:pPr marL="328613" indent="-328613" defTabSz="457200" eaLnBrk="1" hangingPunct="1">
              <a:spcBef>
                <a:spcPts val="8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p.change { color:rgb(0,0,255); font-size:195%}</a:t>
            </a:r>
          </a:p>
          <a:p>
            <a:pPr marL="328613" indent="-328613" defTabSz="457200" eaLnBrk="1" hangingPunct="1">
              <a:spcBef>
                <a:spcPts val="8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&lt;/style&gt;</a:t>
            </a:r>
          </a:p>
          <a:p>
            <a:pPr marL="328613" indent="-328613" defTabSz="457200" eaLnBrk="1" hangingPunct="1">
              <a:spcBef>
                <a:spcPts val="8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&lt;/head&gt;</a:t>
            </a:r>
          </a:p>
          <a:p>
            <a:pPr marL="328613" indent="-328613" defTabSz="457200" eaLnBrk="1" hangingPunct="1">
              <a:spcBef>
                <a:spcPts val="8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&lt;body&gt;</a:t>
            </a:r>
          </a:p>
          <a:p>
            <a:pPr marL="328613" indent="-328613" defTabSz="457200" eaLnBrk="1" hangingPunct="1">
              <a:spcBef>
                <a:spcPts val="8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&lt;h1&gt;This is heading 1&lt;/h1&gt;</a:t>
            </a:r>
          </a:p>
          <a:p>
            <a:pPr marL="328613" indent="-328613" defTabSz="457200" eaLnBrk="1" hangingPunct="1">
              <a:spcBef>
                <a:spcPts val="8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&lt;p&gt; color is green. font size=60%.&lt;/p&gt;</a:t>
            </a:r>
          </a:p>
          <a:p>
            <a:pPr marL="328613" indent="-328613" defTabSz="457200" eaLnBrk="1" hangingPunct="1">
              <a:spcBef>
                <a:spcPts val="8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&lt;p class="change"&gt;This is a paragraph with class="change". font-size=90%.&lt;/p&gt;</a:t>
            </a:r>
          </a:p>
          <a:p>
            <a:pPr marL="328613" indent="-328613" defTabSz="457200" eaLnBrk="1" hangingPunct="1">
              <a:spcBef>
                <a:spcPts val="8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z="2400" smtClean="0"/>
              <a:t>&lt;/body&gt;</a:t>
            </a:r>
          </a:p>
        </p:txBody>
      </p:sp>
      <p:sp>
        <p:nvSpPr>
          <p:cNvPr id="65538" name="Rectangle 2"/>
          <p:cNvSpPr>
            <a:spLocks noGrp="1" noChangeArrowheads="1"/>
          </p:cNvSpPr>
          <p:nvPr>
            <p:ph type="title"/>
          </p:nvPr>
        </p:nvSpPr>
        <p:spPr>
          <a:xfrm>
            <a:off x="0" y="-228600"/>
            <a:ext cx="8229600" cy="1139825"/>
          </a:xfrm>
        </p:spPr>
        <p:txBody>
          <a:bodyPr lIns="90000" tIns="46800" rIns="90000" bIns="46800"/>
          <a:lstStyle/>
          <a:p>
            <a:pPr defTabSz="457200" eaLnBrk="1" fontAlgn="auto" hangingPunct="1">
              <a:spcAft>
                <a:spcPts val="0"/>
              </a:spcAft>
              <a:tabLst>
                <a:tab pos="0" algn="l"/>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Lst>
              <a:defRPr/>
            </a:pPr>
            <a:r>
              <a:rPr lang="en-GB" dirty="0"/>
              <a:t>Embedded CSS</a:t>
            </a:r>
          </a:p>
        </p:txBody>
      </p:sp>
      <p:sp>
        <p:nvSpPr>
          <p:cNvPr id="92164" name="Slide Number Placeholder 3"/>
          <p:cNvSpPr>
            <a:spLocks noGrp="1"/>
          </p:cNvSpPr>
          <p:nvPr>
            <p:ph type="sldNum" sz="quarter" idx="12"/>
          </p:nvPr>
        </p:nvSpPr>
        <p:spPr bwMode="auto">
          <a:noFill/>
          <a:ln>
            <a:miter lim="800000"/>
            <a:headEnd/>
            <a:tailEnd/>
          </a:ln>
        </p:spPr>
        <p:txBody>
          <a:bodyPr/>
          <a:lstStyle/>
          <a:p>
            <a:fld id="{298DFD64-4933-48A8-A614-C73D218B79B7}" type="slidenum">
              <a:rPr lang="en-US" altLang="en-US"/>
              <a:pPr/>
              <a:t>72</a:t>
            </a:fld>
            <a:endParaRPr lang="en-US" altLang="en-US"/>
          </a:p>
        </p:txBody>
      </p:sp>
      <p:pic>
        <p:nvPicPr>
          <p:cNvPr id="92165" name="Picture 6"/>
          <p:cNvPicPr>
            <a:picLocks noChangeAspect="1" noChangeArrowheads="1"/>
          </p:cNvPicPr>
          <p:nvPr/>
        </p:nvPicPr>
        <p:blipFill>
          <a:blip r:embed="rId3"/>
          <a:srcRect t="22917" r="28906" b="56250"/>
          <a:stretch>
            <a:fillRect/>
          </a:stretch>
        </p:blipFill>
        <p:spPr bwMode="auto">
          <a:xfrm>
            <a:off x="2209800" y="2819400"/>
            <a:ext cx="6934200" cy="15240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idx="1"/>
          </p:nvPr>
        </p:nvSpPr>
        <p:spPr>
          <a:xfrm>
            <a:off x="457200" y="1143000"/>
            <a:ext cx="8229600" cy="4987925"/>
          </a:xfrm>
        </p:spPr>
        <p:txBody>
          <a:bodyPr lIns="90000" tIns="46800" rIns="90000" bIns="46800"/>
          <a:lstStyle/>
          <a:p>
            <a:pPr marL="328613" indent="-328613" defTabSz="457200" eaLnBrk="1" hangingPunct="1">
              <a:spcBef>
                <a:spcPts val="8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GB" altLang="en-US" smtClean="0"/>
              <a:t>&lt;html&gt;</a:t>
            </a:r>
          </a:p>
          <a:p>
            <a:pPr marL="328613" indent="-328613" defTabSz="457200" eaLnBrk="1" hangingPunct="1">
              <a:spcBef>
                <a:spcPts val="8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GB" altLang="en-US" smtClean="0"/>
              <a:t>	&lt;head&gt;</a:t>
            </a:r>
          </a:p>
          <a:p>
            <a:pPr marL="328613" indent="-328613" defTabSz="457200" eaLnBrk="1" hangingPunct="1">
              <a:buClr>
                <a:srgbClr val="FFFFFF"/>
              </a:buClr>
              <a:buSzPct val="60000"/>
              <a:buFont typeface="Verdana" pitchFamily="34" charset="0"/>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GB" altLang="en-US" smtClean="0"/>
              <a:t>		&lt;link rel="stylesheet“</a:t>
            </a:r>
          </a:p>
          <a:p>
            <a:pPr marL="328613" indent="-328613" defTabSz="457200" eaLnBrk="1" hangingPunct="1">
              <a:buClr>
                <a:srgbClr val="FFFFFF"/>
              </a:buClr>
              <a:buSzPct val="60000"/>
              <a:buFont typeface="Verdana" pitchFamily="34" charset="0"/>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GB" altLang="en-US" smtClean="0"/>
              <a:t>			type="text/css“</a:t>
            </a:r>
          </a:p>
          <a:p>
            <a:pPr marL="328613" indent="-328613" defTabSz="457200" eaLnBrk="1" hangingPunct="1">
              <a:buClr>
                <a:srgbClr val="FFFFFF"/>
              </a:buClr>
              <a:buSzPct val="60000"/>
              <a:buFont typeface="Verdana" pitchFamily="34" charset="0"/>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GB" altLang="en-US" smtClean="0"/>
              <a:t>			href="style.css“ /&gt; 	</a:t>
            </a:r>
          </a:p>
          <a:p>
            <a:pPr marL="328613" indent="-328613" defTabSz="457200" eaLnBrk="1" hangingPunct="1">
              <a:buClr>
                <a:srgbClr val="FFFFFF"/>
              </a:buClr>
              <a:buSzPct val="60000"/>
              <a:buFont typeface="Verdana" pitchFamily="34" charset="0"/>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GB" altLang="en-US" smtClean="0"/>
              <a:t>	&lt;/head&gt;</a:t>
            </a:r>
          </a:p>
          <a:p>
            <a:pPr marL="328613" indent="-328613" defTabSz="457200" eaLnBrk="1" hangingPunct="1">
              <a:spcBef>
                <a:spcPts val="800"/>
              </a:spcBef>
              <a:buClr>
                <a:srgbClr val="C4C3AA"/>
              </a:buClr>
              <a:buSzPct val="60000"/>
              <a:buFont typeface="Wingdings" pitchFamily="2" charset="2"/>
              <a:buNone/>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GB" altLang="en-US" smtClean="0"/>
              <a:t>	&lt;body&gt;</a:t>
            </a:r>
          </a:p>
          <a:p>
            <a:pPr marL="328613" indent="-328613" defTabSz="457200" eaLnBrk="1" hangingPunct="1">
              <a:spcBef>
                <a:spcPts val="800"/>
              </a:spcBef>
              <a:buClr>
                <a:srgbClr val="C4C3AA"/>
              </a:buClr>
              <a:buSzPct val="60000"/>
              <a:buFont typeface="Wingdings" pitchFamily="2" charset="2"/>
              <a:buChar char="Ø"/>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r>
              <a:rPr lang="en-US" altLang="en-US" smtClean="0"/>
              <a:t>An external style sheet can be written in any text editor. The file should not contain any html tags. The style sheet file must be saved with a .css extension.</a:t>
            </a:r>
          </a:p>
          <a:p>
            <a:pPr marL="328613" indent="-328613" defTabSz="457200" eaLnBrk="1" hangingPunct="1">
              <a:spcBef>
                <a:spcPts val="800"/>
              </a:spcBef>
              <a:buClr>
                <a:srgbClr val="C4C3AA"/>
              </a:buClr>
              <a:buSzPct val="60000"/>
              <a:buFont typeface="Wingdings" pitchFamily="2" charset="2"/>
              <a:buChar char="Ø"/>
              <a:tabLst>
                <a:tab pos="749300" algn="l"/>
                <a:tab pos="1206500" algn="l"/>
                <a:tab pos="1663700" algn="l"/>
                <a:tab pos="2120900" algn="l"/>
                <a:tab pos="2578100" algn="l"/>
                <a:tab pos="3035300" algn="l"/>
                <a:tab pos="3492500" algn="l"/>
                <a:tab pos="3949700" algn="l"/>
                <a:tab pos="4406900" algn="l"/>
                <a:tab pos="4864100" algn="l"/>
                <a:tab pos="5321300" algn="l"/>
                <a:tab pos="5778500" algn="l"/>
                <a:tab pos="6235700" algn="l"/>
                <a:tab pos="6692900" algn="l"/>
                <a:tab pos="7150100" algn="l"/>
                <a:tab pos="7607300" algn="l"/>
                <a:tab pos="8064500" algn="l"/>
                <a:tab pos="8521700" algn="l"/>
                <a:tab pos="8978900" algn="l"/>
                <a:tab pos="9436100" algn="l"/>
              </a:tabLst>
            </a:pPr>
            <a:endParaRPr lang="en-GB" altLang="en-US" smtClean="0"/>
          </a:p>
        </p:txBody>
      </p:sp>
      <p:sp>
        <p:nvSpPr>
          <p:cNvPr id="64514" name="Rectangle 2"/>
          <p:cNvSpPr>
            <a:spLocks noGrp="1" noChangeArrowheads="1"/>
          </p:cNvSpPr>
          <p:nvPr>
            <p:ph type="title"/>
          </p:nvPr>
        </p:nvSpPr>
        <p:spPr>
          <a:xfrm>
            <a:off x="457200" y="277813"/>
            <a:ext cx="8229600" cy="560387"/>
          </a:xfrm>
        </p:spPr>
        <p:txBody>
          <a:bodyPr lIns="90000" tIns="46800" rIns="90000" bIns="46800">
            <a:normAutofit fontScale="90000"/>
          </a:bodyPr>
          <a:lstStyle/>
          <a:p>
            <a:pPr defTabSz="457200" eaLnBrk="1" fontAlgn="auto" hangingPunct="1">
              <a:spcAft>
                <a:spcPts val="0"/>
              </a:spcAft>
              <a:tabLst>
                <a:tab pos="0" algn="l"/>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Lst>
              <a:defRPr/>
            </a:pPr>
            <a:r>
              <a:rPr lang="en-GB" dirty="0"/>
              <a:t>Linked CSS</a:t>
            </a:r>
          </a:p>
        </p:txBody>
      </p:sp>
      <p:sp>
        <p:nvSpPr>
          <p:cNvPr id="94212" name="Slide Number Placeholder 3"/>
          <p:cNvSpPr>
            <a:spLocks noGrp="1"/>
          </p:cNvSpPr>
          <p:nvPr>
            <p:ph type="sldNum" sz="quarter" idx="12"/>
          </p:nvPr>
        </p:nvSpPr>
        <p:spPr bwMode="auto">
          <a:noFill/>
          <a:ln>
            <a:miter lim="800000"/>
            <a:headEnd/>
            <a:tailEnd/>
          </a:ln>
        </p:spPr>
        <p:txBody>
          <a:bodyPr/>
          <a:lstStyle/>
          <a:p>
            <a:fld id="{C038657F-1DEC-4194-88CA-F95AE8D15509}" type="slidenum">
              <a:rPr lang="en-US" altLang="en-US"/>
              <a:pPr/>
              <a:t>73</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a:xfrm>
            <a:off x="457200" y="1600200"/>
            <a:ext cx="8229600" cy="4530725"/>
          </a:xfrm>
        </p:spPr>
        <p:txBody>
          <a:bodyPr lIns="90000" tIns="46800" rIns="90000" bIns="46800"/>
          <a:lstStyle/>
          <a:p>
            <a:pPr marL="490538" indent="-422275" defTabSz="457200" eaLnBrk="1" hangingPunct="1">
              <a:spcBef>
                <a:spcPts val="8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mtClean="0"/>
              <a:t>Instead of this…</a:t>
            </a:r>
          </a:p>
          <a:p>
            <a:pPr marL="490538" indent="-422275" defTabSz="457200" eaLnBrk="1" hangingPunct="1">
              <a:spcBef>
                <a:spcPts val="800"/>
              </a:spcBef>
              <a:buClr>
                <a:srgbClr val="C4C3AA"/>
              </a:buClr>
              <a:buSzPct val="60000"/>
              <a:buFont typeface="Wingdings" pitchFamily="2" charset="2"/>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mtClean="0"/>
              <a:t>	</a:t>
            </a:r>
            <a:r>
              <a:rPr lang="en-GB" altLang="en-US" smtClean="0">
                <a:solidFill>
                  <a:srgbClr val="FF0000"/>
                </a:solidFill>
              </a:rPr>
              <a:t>CSS</a:t>
            </a:r>
            <a:r>
              <a:rPr lang="en-GB" altLang="en-US" smtClean="0">
                <a:solidFill>
                  <a:srgbClr val="BFCB4F"/>
                </a:solidFill>
              </a:rPr>
              <a:t>:</a:t>
            </a:r>
            <a:r>
              <a:rPr lang="en-GB" altLang="en-US" smtClean="0"/>
              <a:t> 	H1 { color: #FFFF00; }</a:t>
            </a:r>
            <a:br>
              <a:rPr lang="en-GB" altLang="en-US" smtClean="0"/>
            </a:br>
            <a:r>
              <a:rPr lang="en-GB" altLang="en-US" smtClean="0"/>
              <a:t>		H2 { color: #FFFF00; }</a:t>
            </a:r>
          </a:p>
          <a:p>
            <a:pPr marL="490538" indent="-422275" defTabSz="457200" eaLnBrk="1" hangingPunct="1">
              <a:spcBef>
                <a:spcPts val="800"/>
              </a:spcBef>
              <a:buClr>
                <a:srgbClr val="C4C3AA"/>
              </a:buClr>
              <a:buSzPct val="60000"/>
              <a:buFont typeface="Wingdings" pitchFamily="2" charset="2"/>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endParaRPr lang="en-GB" altLang="en-US" smtClean="0"/>
          </a:p>
          <a:p>
            <a:pPr marL="490538" indent="-422275" defTabSz="457200" eaLnBrk="1" hangingPunct="1">
              <a:spcBef>
                <a:spcPts val="8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mtClean="0"/>
              <a:t>You can do this…</a:t>
            </a:r>
            <a:br>
              <a:rPr lang="en-GB" altLang="en-US" smtClean="0"/>
            </a:br>
            <a:r>
              <a:rPr lang="en-GB" altLang="en-US" smtClean="0">
                <a:solidFill>
                  <a:srgbClr val="FF0000"/>
                </a:solidFill>
              </a:rPr>
              <a:t>CSS</a:t>
            </a:r>
            <a:r>
              <a:rPr lang="en-GB" altLang="en-US" smtClean="0">
                <a:solidFill>
                  <a:srgbClr val="BFCB4F"/>
                </a:solidFill>
              </a:rPr>
              <a:t>:</a:t>
            </a:r>
            <a:r>
              <a:rPr lang="en-GB" altLang="en-US" smtClean="0"/>
              <a:t> H1, H2 { color: #FFFF00; }</a:t>
            </a:r>
          </a:p>
        </p:txBody>
      </p:sp>
      <p:sp>
        <p:nvSpPr>
          <p:cNvPr id="67586" name="Rectangle 2"/>
          <p:cNvSpPr>
            <a:spLocks noGrp="1" noChangeArrowheads="1"/>
          </p:cNvSpPr>
          <p:nvPr>
            <p:ph type="title"/>
          </p:nvPr>
        </p:nvSpPr>
        <p:spPr>
          <a:xfrm>
            <a:off x="457200" y="277813"/>
            <a:ext cx="8229600" cy="1139825"/>
          </a:xfrm>
        </p:spPr>
        <p:txBody>
          <a:bodyPr lIns="90000" tIns="46800" rIns="90000" bIns="46800"/>
          <a:lstStyle/>
          <a:p>
            <a:pPr defTabSz="457200" eaLnBrk="1" fontAlgn="auto" hangingPunct="1">
              <a:spcAft>
                <a:spcPts val="0"/>
              </a:spcAft>
              <a:tabLst>
                <a:tab pos="0" algn="l"/>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Lst>
              <a:defRPr/>
            </a:pPr>
            <a:r>
              <a:rPr lang="en-GB"/>
              <a:t>Grouping CSS Rules</a:t>
            </a:r>
          </a:p>
        </p:txBody>
      </p:sp>
      <p:sp>
        <p:nvSpPr>
          <p:cNvPr id="96260" name="Slide Number Placeholder 3"/>
          <p:cNvSpPr>
            <a:spLocks noGrp="1"/>
          </p:cNvSpPr>
          <p:nvPr>
            <p:ph type="sldNum" sz="quarter" idx="12"/>
          </p:nvPr>
        </p:nvSpPr>
        <p:spPr bwMode="auto">
          <a:noFill/>
          <a:ln>
            <a:miter lim="800000"/>
            <a:headEnd/>
            <a:tailEnd/>
          </a:ln>
        </p:spPr>
        <p:txBody>
          <a:bodyPr/>
          <a:lstStyle/>
          <a:p>
            <a:fld id="{5E0F3845-202E-4070-9F4F-C0914EAD917E}" type="slidenum">
              <a:rPr lang="en-US" altLang="en-US"/>
              <a:pPr/>
              <a:t>74</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6739">
                                            <p:txEl>
                                              <p:pRg st="1" end="1"/>
                                            </p:txEl>
                                          </p:spTgt>
                                        </p:tgtEl>
                                        <p:attrNameLst>
                                          <p:attrName>style.visibility</p:attrName>
                                        </p:attrNameLst>
                                      </p:cBhvr>
                                      <p:to>
                                        <p:strVal val="visible"/>
                                      </p:to>
                                    </p:set>
                                    <p:anim calcmode="lin" valueType="num">
                                      <p:cBhvr>
                                        <p:cTn id="7" dur="500" fill="hold"/>
                                        <p:tgtEl>
                                          <p:spTgt spid="116739">
                                            <p:txEl>
                                              <p:pRg st="1" end="1"/>
                                            </p:txEl>
                                          </p:spTgt>
                                        </p:tgtEl>
                                        <p:attrNameLst>
                                          <p:attrName>ppt_x</p:attrName>
                                        </p:attrNameLst>
                                      </p:cBhvr>
                                      <p:tavLst>
                                        <p:tav tm="100000">
                                          <p:val>
                                            <p:strVal val="#ppt_x"/>
                                          </p:val>
                                        </p:tav>
                                        <p:tav tm="100000">
                                          <p:val>
                                            <p:strVal val="#ppt_x"/>
                                          </p:val>
                                        </p:tav>
                                      </p:tavLst>
                                    </p:anim>
                                    <p:anim calcmode="lin" valueType="num">
                                      <p:cBhvr>
                                        <p:cTn id="8" dur="500" fill="hold"/>
                                        <p:tgtEl>
                                          <p:spTgt spid="116739">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6739">
                                            <p:txEl>
                                              <p:pRg st="3" end="3"/>
                                            </p:txEl>
                                          </p:spTgt>
                                        </p:tgtEl>
                                        <p:attrNameLst>
                                          <p:attrName>style.visibility</p:attrName>
                                        </p:attrNameLst>
                                      </p:cBhvr>
                                      <p:to>
                                        <p:strVal val="visible"/>
                                      </p:to>
                                    </p:set>
                                    <p:anim calcmode="lin" valueType="num">
                                      <p:cBhvr>
                                        <p:cTn id="13" dur="500" fill="hold"/>
                                        <p:tgtEl>
                                          <p:spTgt spid="116739">
                                            <p:txEl>
                                              <p:pRg st="3" end="3"/>
                                            </p:txEl>
                                          </p:spTgt>
                                        </p:tgtEl>
                                        <p:attrNameLst>
                                          <p:attrName>ppt_x</p:attrName>
                                        </p:attrNameLst>
                                      </p:cBhvr>
                                      <p:tavLst>
                                        <p:tav tm="100000">
                                          <p:val>
                                            <p:strVal val="#ppt_x"/>
                                          </p:val>
                                        </p:tav>
                                        <p:tav tm="100000">
                                          <p:val>
                                            <p:strVal val="#ppt_x"/>
                                          </p:val>
                                        </p:tav>
                                      </p:tavLst>
                                    </p:anim>
                                    <p:anim calcmode="lin" valueType="num">
                                      <p:cBhvr>
                                        <p:cTn id="14" dur="500" fill="hold"/>
                                        <p:tgtEl>
                                          <p:spTgt spid="116739">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idx="1"/>
          </p:nvPr>
        </p:nvSpPr>
        <p:spPr>
          <a:xfrm>
            <a:off x="457200" y="1143000"/>
            <a:ext cx="8229600" cy="5386388"/>
          </a:xfrm>
        </p:spPr>
        <p:txBody>
          <a:bodyPr lIns="90000" tIns="46800" rIns="90000" bIns="46800"/>
          <a:lstStyle/>
          <a:p>
            <a:r>
              <a:rPr lang="en-US" altLang="en-US" smtClean="0"/>
              <a:t>The class selector selects elements with a specific class attribute.</a:t>
            </a:r>
          </a:p>
          <a:p>
            <a:r>
              <a:rPr lang="en-US" altLang="en-US" smtClean="0"/>
              <a:t>To select elements with a specific class, write a period (.) character, followed by the name of the class.</a:t>
            </a:r>
          </a:p>
          <a:p>
            <a:r>
              <a:rPr lang="en-US" altLang="en-US" smtClean="0"/>
              <a:t>In the example below, all HTML elements with class="center" will be red and center-aligned:</a:t>
            </a:r>
          </a:p>
          <a:p>
            <a:pPr eaLnBrk="1" hangingPunct="1">
              <a:lnSpc>
                <a:spcPct val="90000"/>
              </a:lnSpc>
              <a:spcBef>
                <a:spcPts val="800"/>
              </a:spcBef>
            </a:pPr>
            <a:endParaRPr lang="en-GB" altLang="en-US" smtClean="0"/>
          </a:p>
          <a:p>
            <a:pPr eaLnBrk="1" hangingPunct="1">
              <a:lnSpc>
                <a:spcPct val="90000"/>
              </a:lnSpc>
              <a:spcBef>
                <a:spcPts val="800"/>
              </a:spcBef>
            </a:pPr>
            <a:endParaRPr lang="en-GB" altLang="en-US" smtClean="0"/>
          </a:p>
        </p:txBody>
      </p:sp>
      <p:sp>
        <p:nvSpPr>
          <p:cNvPr id="68610" name="Rectangle 2"/>
          <p:cNvSpPr>
            <a:spLocks noGrp="1" noChangeArrowheads="1"/>
          </p:cNvSpPr>
          <p:nvPr>
            <p:ph type="title"/>
          </p:nvPr>
        </p:nvSpPr>
        <p:spPr>
          <a:xfrm>
            <a:off x="457200" y="484188"/>
            <a:ext cx="8229600" cy="703262"/>
          </a:xfrm>
        </p:spPr>
        <p:txBody>
          <a:bodyPr lIns="90000" tIns="46800" rIns="90000" bIns="46800">
            <a:normAutofit fontScale="90000"/>
          </a:bodyPr>
          <a:lstStyle/>
          <a:p>
            <a:pPr defTabSz="457200" eaLnBrk="1" fontAlgn="auto" hangingPunct="1">
              <a:spcAft>
                <a:spcPts val="0"/>
              </a:spcAft>
              <a:tabLst>
                <a:tab pos="0" algn="l"/>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Lst>
              <a:defRPr/>
            </a:pPr>
            <a:r>
              <a:rPr lang="en-GB">
                <a:solidFill>
                  <a:srgbClr val="0000FF"/>
                </a:solidFill>
              </a:rPr>
              <a:t>Classes</a:t>
            </a:r>
          </a:p>
        </p:txBody>
      </p:sp>
      <p:sp>
        <p:nvSpPr>
          <p:cNvPr id="98308" name="Slide Number Placeholder 3"/>
          <p:cNvSpPr>
            <a:spLocks noGrp="1"/>
          </p:cNvSpPr>
          <p:nvPr>
            <p:ph type="sldNum" sz="quarter" idx="12"/>
          </p:nvPr>
        </p:nvSpPr>
        <p:spPr bwMode="auto">
          <a:noFill/>
          <a:ln>
            <a:miter lim="800000"/>
            <a:headEnd/>
            <a:tailEnd/>
          </a:ln>
        </p:spPr>
        <p:txBody>
          <a:bodyPr/>
          <a:lstStyle/>
          <a:p>
            <a:fld id="{A9B2905D-678C-4187-B580-24B1A4E39B2A}" type="slidenum">
              <a:rPr lang="en-US" altLang="en-US"/>
              <a:pPr/>
              <a:t>75</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ntent Placeholder 1"/>
          <p:cNvSpPr>
            <a:spLocks noGrp="1"/>
          </p:cNvSpPr>
          <p:nvPr>
            <p:ph idx="1"/>
          </p:nvPr>
        </p:nvSpPr>
        <p:spPr>
          <a:xfrm>
            <a:off x="457200" y="381000"/>
            <a:ext cx="8229600" cy="6248400"/>
          </a:xfrm>
        </p:spPr>
        <p:txBody>
          <a:bodyPr/>
          <a:lstStyle/>
          <a:p>
            <a:endParaRPr lang="en-US" altLang="en-US" sz="1200" b="1" smtClean="0"/>
          </a:p>
          <a:p>
            <a:pPr>
              <a:buFont typeface="Wingdings 3" pitchFamily="18" charset="2"/>
              <a:buNone/>
            </a:pPr>
            <a:r>
              <a:rPr lang="en-US" altLang="en-US" sz="1600" b="1" smtClean="0"/>
              <a:t>&lt;html&gt;</a:t>
            </a:r>
          </a:p>
          <a:p>
            <a:pPr>
              <a:buFont typeface="Wingdings 3" pitchFamily="18" charset="2"/>
              <a:buNone/>
            </a:pPr>
            <a:r>
              <a:rPr lang="en-US" altLang="en-US" sz="1600" b="1" smtClean="0"/>
              <a:t>&lt;head&gt;</a:t>
            </a:r>
          </a:p>
          <a:p>
            <a:pPr>
              <a:buFont typeface="Wingdings 3" pitchFamily="18" charset="2"/>
              <a:buNone/>
            </a:pPr>
            <a:r>
              <a:rPr lang="en-US" altLang="en-US" sz="1600" b="1" smtClean="0"/>
              <a:t>&lt;style&gt;				o/p:</a:t>
            </a:r>
          </a:p>
          <a:p>
            <a:pPr>
              <a:buFont typeface="Wingdings 3" pitchFamily="18" charset="2"/>
              <a:buNone/>
            </a:pPr>
            <a:r>
              <a:rPr lang="en-US" altLang="en-US" sz="1600" b="1" smtClean="0"/>
              <a:t>p.center {</a:t>
            </a:r>
          </a:p>
          <a:p>
            <a:pPr>
              <a:buFont typeface="Wingdings 3" pitchFamily="18" charset="2"/>
              <a:buNone/>
            </a:pPr>
            <a:r>
              <a:rPr lang="en-US" altLang="en-US" sz="1600" b="1" smtClean="0"/>
              <a:t>	 text-align: center;		 This heading will not be affected</a:t>
            </a:r>
          </a:p>
          <a:p>
            <a:pPr>
              <a:buFont typeface="Wingdings 3" pitchFamily="18" charset="2"/>
              <a:buNone/>
            </a:pPr>
            <a:r>
              <a:rPr lang="en-US" altLang="en-US" sz="1600" b="1" smtClean="0"/>
              <a:t>        color: red;			 </a:t>
            </a:r>
            <a:r>
              <a:rPr lang="en-US" altLang="en-US" sz="1600" smtClean="0"/>
              <a:t>This paragraph will be red and center-aligned</a:t>
            </a:r>
            <a:endParaRPr lang="en-US" altLang="en-US" sz="1600" b="1" smtClean="0"/>
          </a:p>
          <a:p>
            <a:pPr>
              <a:buFont typeface="Wingdings 3" pitchFamily="18" charset="2"/>
              <a:buNone/>
            </a:pPr>
            <a:r>
              <a:rPr lang="en-US" altLang="en-US" sz="1600" b="1" smtClean="0"/>
              <a:t>}</a:t>
            </a:r>
          </a:p>
          <a:p>
            <a:pPr>
              <a:buFont typeface="Wingdings 3" pitchFamily="18" charset="2"/>
              <a:buNone/>
            </a:pPr>
            <a:r>
              <a:rPr lang="en-US" altLang="en-US" sz="1600" b="1" smtClean="0"/>
              <a:t>&lt;/style&gt;</a:t>
            </a:r>
          </a:p>
          <a:p>
            <a:pPr>
              <a:buFont typeface="Wingdings 3" pitchFamily="18" charset="2"/>
              <a:buNone/>
            </a:pPr>
            <a:r>
              <a:rPr lang="en-US" altLang="en-US" sz="1600" b="1" smtClean="0"/>
              <a:t>&lt;/head&gt;</a:t>
            </a:r>
          </a:p>
          <a:p>
            <a:pPr>
              <a:buFont typeface="Wingdings 3" pitchFamily="18" charset="2"/>
              <a:buNone/>
            </a:pPr>
            <a:r>
              <a:rPr lang="en-US" altLang="en-US" sz="1600" b="1" smtClean="0"/>
              <a:t>&lt;body&gt;</a:t>
            </a:r>
          </a:p>
          <a:p>
            <a:pPr>
              <a:buFont typeface="Wingdings 3" pitchFamily="18" charset="2"/>
              <a:buNone/>
            </a:pPr>
            <a:endParaRPr lang="en-US" altLang="en-US" sz="1600" b="1" smtClean="0"/>
          </a:p>
          <a:p>
            <a:pPr>
              <a:buFont typeface="Wingdings 3" pitchFamily="18" charset="2"/>
              <a:buNone/>
            </a:pPr>
            <a:r>
              <a:rPr lang="en-US" altLang="en-US" sz="1600" b="1" smtClean="0"/>
              <a:t>&lt;h1 class="center"&gt;This heading will not be affected&lt;/h1&gt;</a:t>
            </a:r>
          </a:p>
          <a:p>
            <a:pPr>
              <a:buFont typeface="Wingdings 3" pitchFamily="18" charset="2"/>
              <a:buNone/>
            </a:pPr>
            <a:r>
              <a:rPr lang="en-US" altLang="en-US" sz="1600" b="1" smtClean="0"/>
              <a:t>&lt;p class="center"&gt;This paragraph will be red and center-aligned.&lt;/p&gt; </a:t>
            </a:r>
          </a:p>
          <a:p>
            <a:pPr>
              <a:buFont typeface="Wingdings 3" pitchFamily="18" charset="2"/>
              <a:buNone/>
            </a:pPr>
            <a:endParaRPr lang="en-US" altLang="en-US" sz="1600" b="1" smtClean="0"/>
          </a:p>
          <a:p>
            <a:pPr>
              <a:buFont typeface="Wingdings 3" pitchFamily="18" charset="2"/>
              <a:buNone/>
            </a:pPr>
            <a:r>
              <a:rPr lang="en-US" altLang="en-US" sz="1600" b="1" smtClean="0"/>
              <a:t>&lt;/body&gt;</a:t>
            </a:r>
          </a:p>
          <a:p>
            <a:pPr>
              <a:buFont typeface="Wingdings 3" pitchFamily="18" charset="2"/>
              <a:buNone/>
            </a:pPr>
            <a:r>
              <a:rPr lang="en-US" altLang="en-US" sz="1600" b="1" smtClean="0"/>
              <a:t>&lt;/html&gt;</a:t>
            </a:r>
          </a:p>
          <a:p>
            <a:pPr>
              <a:buFont typeface="Wingdings 3" pitchFamily="18" charset="2"/>
              <a:buNone/>
            </a:pPr>
            <a:endParaRPr lang="en-US" altLang="en-US" sz="1200" b="1" smtClean="0"/>
          </a:p>
          <a:p>
            <a:endParaRPr lang="en-US" altLang="en-US" sz="1200" b="1" smtClean="0"/>
          </a:p>
        </p:txBody>
      </p:sp>
      <p:sp>
        <p:nvSpPr>
          <p:cNvPr id="100355" name="Slide Number Placeholder 3"/>
          <p:cNvSpPr>
            <a:spLocks noGrp="1"/>
          </p:cNvSpPr>
          <p:nvPr>
            <p:ph type="sldNum" sz="quarter" idx="12"/>
          </p:nvPr>
        </p:nvSpPr>
        <p:spPr bwMode="auto">
          <a:noFill/>
          <a:ln>
            <a:miter lim="800000"/>
            <a:headEnd/>
            <a:tailEnd/>
          </a:ln>
        </p:spPr>
        <p:txBody>
          <a:bodyPr/>
          <a:lstStyle/>
          <a:p>
            <a:fld id="{9FB261B8-08A9-469A-AAB4-F38C8C986FE3}" type="slidenum">
              <a:rPr lang="en-US" altLang="en-US"/>
              <a:pPr/>
              <a:t>76</a:t>
            </a:fld>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90538" indent="-422275" defTabSz="457200" eaLnBrk="1" hangingPunct="1">
              <a:lnSpc>
                <a:spcPct val="90000"/>
              </a:lnSpc>
              <a:spcBef>
                <a:spcPts val="8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r>
              <a:rPr lang="en-GB" dirty="0"/>
              <a:t>Classes</a:t>
            </a:r>
          </a:p>
          <a:p>
            <a:pPr marL="777875" lvl="1" indent="-422275" defTabSz="457200" eaLnBrk="1" hangingPunct="1">
              <a:lnSpc>
                <a:spcPct val="90000"/>
              </a:lnSpc>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r>
              <a:rPr lang="en-GB" dirty="0"/>
              <a:t>Allow styles for groups of elements</a:t>
            </a:r>
            <a:br>
              <a:rPr lang="en-GB" dirty="0"/>
            </a:br>
            <a:r>
              <a:rPr lang="en-GB" sz="2400" dirty="0">
                <a:solidFill>
                  <a:srgbClr val="0000FF"/>
                </a:solidFill>
              </a:rPr>
              <a:t>CSS:</a:t>
            </a:r>
            <a:r>
              <a:rPr lang="en-GB" sz="2400" dirty="0"/>
              <a:t>   .warning { </a:t>
            </a:r>
            <a:r>
              <a:rPr lang="en-GB" sz="2400" dirty="0" err="1"/>
              <a:t>color</a:t>
            </a:r>
            <a:r>
              <a:rPr lang="en-GB" sz="2400" dirty="0"/>
              <a:t>: red; }</a:t>
            </a:r>
            <a:br>
              <a:rPr lang="en-GB" sz="2400" dirty="0"/>
            </a:br>
            <a:r>
              <a:rPr lang="en-GB" sz="2400" dirty="0">
                <a:solidFill>
                  <a:srgbClr val="0000FF"/>
                </a:solidFill>
              </a:rPr>
              <a:t>HTML: </a:t>
            </a:r>
            <a:r>
              <a:rPr lang="en-GB" sz="2400" dirty="0"/>
              <a:t>	&lt;h3 class=“warning”&gt;</a:t>
            </a:r>
          </a:p>
          <a:p>
            <a:pPr marL="777875" lvl="1" indent="-422275" defTabSz="457200" eaLnBrk="1" hangingPunct="1">
              <a:lnSpc>
                <a:spcPct val="90000"/>
              </a:lnSpc>
              <a:spcBef>
                <a:spcPts val="600"/>
              </a:spcBef>
              <a:buClr>
                <a:srgbClr val="FFFFFF"/>
              </a:buClr>
              <a:buFont typeface="Verdana" pitchFamily="34" charset="0"/>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r>
              <a:rPr lang="en-GB" sz="2400" dirty="0"/>
              <a:t>					File not found.</a:t>
            </a:r>
          </a:p>
          <a:p>
            <a:pPr marL="777875" lvl="1" indent="-422275" defTabSz="457200" eaLnBrk="1" hangingPunct="1">
              <a:lnSpc>
                <a:spcPct val="90000"/>
              </a:lnSpc>
              <a:spcBef>
                <a:spcPts val="600"/>
              </a:spcBef>
              <a:buClr>
                <a:srgbClr val="FFFFFF"/>
              </a:buClr>
              <a:buFont typeface="Verdana" pitchFamily="34" charset="0"/>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r>
              <a:rPr lang="en-GB" sz="2400" dirty="0"/>
              <a:t>				&lt;/h3&gt;</a:t>
            </a:r>
          </a:p>
          <a:p>
            <a:pPr marL="777875" lvl="1" indent="-422275" defTabSz="457200" eaLnBrk="1" hangingPunct="1">
              <a:lnSpc>
                <a:spcPct val="90000"/>
              </a:lnSpc>
              <a:spcBef>
                <a:spcPts val="600"/>
              </a:spcBef>
              <a:buClr>
                <a:srgbClr val="FFFFFF"/>
              </a:buClr>
              <a:buFont typeface="Verdana" pitchFamily="34" charset="0"/>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endParaRPr lang="en-GB" sz="2400" dirty="0"/>
          </a:p>
          <a:p>
            <a:pPr>
              <a:defRPr/>
            </a:pPr>
            <a:endParaRPr lang="en-US" dirty="0"/>
          </a:p>
        </p:txBody>
      </p:sp>
      <p:sp>
        <p:nvSpPr>
          <p:cNvPr id="101379" name="Slide Number Placeholder 3"/>
          <p:cNvSpPr>
            <a:spLocks noGrp="1"/>
          </p:cNvSpPr>
          <p:nvPr>
            <p:ph type="sldNum" sz="quarter" idx="12"/>
          </p:nvPr>
        </p:nvSpPr>
        <p:spPr bwMode="auto">
          <a:noFill/>
          <a:ln>
            <a:miter lim="800000"/>
            <a:headEnd/>
            <a:tailEnd/>
          </a:ln>
        </p:spPr>
        <p:txBody>
          <a:bodyPr/>
          <a:lstStyle/>
          <a:p>
            <a:fld id="{6409722D-EBA2-441B-8F35-31E223692506}" type="slidenum">
              <a:rPr lang="en-US" altLang="en-US"/>
              <a:pPr/>
              <a:t>77</a:t>
            </a:fld>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idx="1"/>
          </p:nvPr>
        </p:nvSpPr>
        <p:spPr>
          <a:xfrm>
            <a:off x="457200" y="1600200"/>
            <a:ext cx="8229600" cy="4530725"/>
          </a:xfrm>
        </p:spPr>
        <p:txBody>
          <a:bodyPr lIns="90000" tIns="46800" rIns="90000" bIns="46800"/>
          <a:lstStyle/>
          <a:p>
            <a:pPr marL="328613" indent="-328613" defTabSz="457200" eaLnBrk="1" hangingPunct="1">
              <a:lnSpc>
                <a:spcPct val="90000"/>
              </a:lnSpc>
              <a:spcBef>
                <a:spcPts val="700"/>
              </a:spcBef>
              <a:buClr>
                <a:srgbClr val="C4C3AA"/>
              </a:buClr>
              <a:buSzPct val="60000"/>
              <a:buFont typeface="Wingdings" pitchFamily="2" charset="2"/>
              <a:buNone/>
              <a:tabLst>
                <a:tab pos="328613" algn="l"/>
                <a:tab pos="885825" algn="l"/>
                <a:tab pos="1800225" algn="l"/>
                <a:tab pos="2714625" algn="l"/>
                <a:tab pos="3629025" algn="l"/>
                <a:tab pos="4543425" algn="l"/>
                <a:tab pos="5457825" algn="l"/>
                <a:tab pos="6372225" algn="l"/>
                <a:tab pos="7286625" algn="l"/>
                <a:tab pos="8201025" algn="l"/>
                <a:tab pos="9115425" algn="l"/>
                <a:tab pos="10029825" algn="l"/>
                <a:tab pos="10033000" algn="l"/>
                <a:tab pos="10490200" algn="l"/>
                <a:tab pos="10493375" algn="l"/>
                <a:tab pos="10496550" algn="l"/>
                <a:tab pos="10499725" algn="l"/>
                <a:tab pos="10502900" algn="l"/>
                <a:tab pos="10506075" algn="l"/>
                <a:tab pos="10509250" algn="l"/>
                <a:tab pos="10512425" algn="l"/>
              </a:tabLst>
            </a:pPr>
            <a:r>
              <a:rPr lang="en-GB" altLang="en-US" sz="2400" smtClean="0">
                <a:solidFill>
                  <a:srgbClr val="0000FF"/>
                </a:solidFill>
              </a:rPr>
              <a:t>CSS: </a:t>
            </a:r>
            <a:r>
              <a:rPr lang="en-GB" altLang="en-US" sz="2400" smtClean="0"/>
              <a:t>	</a:t>
            </a:r>
            <a:r>
              <a:rPr lang="en-GB" altLang="en-US" sz="2800" smtClean="0"/>
              <a:t>p.black {color: #000000;}</a:t>
            </a:r>
          </a:p>
          <a:p>
            <a:pPr marL="328613" indent="-328613" defTabSz="457200" eaLnBrk="1" hangingPunct="1">
              <a:lnSpc>
                <a:spcPct val="90000"/>
              </a:lnSpc>
              <a:spcBef>
                <a:spcPts val="700"/>
              </a:spcBef>
              <a:buClr>
                <a:srgbClr val="C4C3AA"/>
              </a:buClr>
              <a:buSzPct val="60000"/>
              <a:buFont typeface="Wingdings" pitchFamily="2" charset="2"/>
              <a:buNone/>
              <a:tabLst>
                <a:tab pos="328613" algn="l"/>
                <a:tab pos="885825" algn="l"/>
                <a:tab pos="1800225" algn="l"/>
                <a:tab pos="2714625" algn="l"/>
                <a:tab pos="3629025" algn="l"/>
                <a:tab pos="4543425" algn="l"/>
                <a:tab pos="5457825" algn="l"/>
                <a:tab pos="6372225" algn="l"/>
                <a:tab pos="7286625" algn="l"/>
                <a:tab pos="8201025" algn="l"/>
                <a:tab pos="9115425" algn="l"/>
                <a:tab pos="10029825" algn="l"/>
                <a:tab pos="10033000" algn="l"/>
                <a:tab pos="10490200" algn="l"/>
                <a:tab pos="10493375" algn="l"/>
                <a:tab pos="10496550" algn="l"/>
                <a:tab pos="10499725" algn="l"/>
                <a:tab pos="10502900" algn="l"/>
                <a:tab pos="10506075" algn="l"/>
                <a:tab pos="10509250" algn="l"/>
                <a:tab pos="10512425" algn="l"/>
              </a:tabLst>
            </a:pPr>
            <a:r>
              <a:rPr lang="en-GB" altLang="en-US" sz="2800" smtClean="0"/>
              <a:t>		p.blue {color: #000080;}</a:t>
            </a:r>
          </a:p>
          <a:p>
            <a:pPr marL="328613" indent="-328613" defTabSz="457200" eaLnBrk="1" hangingPunct="1">
              <a:lnSpc>
                <a:spcPct val="90000"/>
              </a:lnSpc>
              <a:spcBef>
                <a:spcPts val="700"/>
              </a:spcBef>
              <a:buClr>
                <a:srgbClr val="C4C3AA"/>
              </a:buClr>
              <a:buSzPct val="60000"/>
              <a:buFont typeface="Wingdings" pitchFamily="2" charset="2"/>
              <a:buNone/>
              <a:tabLst>
                <a:tab pos="328613" algn="l"/>
                <a:tab pos="885825" algn="l"/>
                <a:tab pos="1800225" algn="l"/>
                <a:tab pos="2714625" algn="l"/>
                <a:tab pos="3629025" algn="l"/>
                <a:tab pos="4543425" algn="l"/>
                <a:tab pos="5457825" algn="l"/>
                <a:tab pos="6372225" algn="l"/>
                <a:tab pos="7286625" algn="l"/>
                <a:tab pos="8201025" algn="l"/>
                <a:tab pos="9115425" algn="l"/>
                <a:tab pos="10029825" algn="l"/>
                <a:tab pos="10033000" algn="l"/>
                <a:tab pos="10490200" algn="l"/>
                <a:tab pos="10493375" algn="l"/>
                <a:tab pos="10496550" algn="l"/>
                <a:tab pos="10499725" algn="l"/>
                <a:tab pos="10502900" algn="l"/>
                <a:tab pos="10506075" algn="l"/>
                <a:tab pos="10509250" algn="l"/>
                <a:tab pos="10512425" algn="l"/>
              </a:tabLst>
            </a:pPr>
            <a:endParaRPr lang="en-GB" altLang="en-US" sz="2800" smtClean="0"/>
          </a:p>
          <a:p>
            <a:pPr marL="328613" indent="-328613" defTabSz="457200" eaLnBrk="1" hangingPunct="1">
              <a:lnSpc>
                <a:spcPct val="90000"/>
              </a:lnSpc>
              <a:spcBef>
                <a:spcPts val="700"/>
              </a:spcBef>
              <a:buClr>
                <a:srgbClr val="C4C3AA"/>
              </a:buClr>
              <a:buSzPct val="60000"/>
              <a:buFont typeface="Wingdings" pitchFamily="2" charset="2"/>
              <a:buNone/>
              <a:tabLst>
                <a:tab pos="328613" algn="l"/>
                <a:tab pos="885825" algn="l"/>
                <a:tab pos="1800225" algn="l"/>
                <a:tab pos="2714625" algn="l"/>
                <a:tab pos="3629025" algn="l"/>
                <a:tab pos="4543425" algn="l"/>
                <a:tab pos="5457825" algn="l"/>
                <a:tab pos="6372225" algn="l"/>
                <a:tab pos="7286625" algn="l"/>
                <a:tab pos="8201025" algn="l"/>
                <a:tab pos="9115425" algn="l"/>
                <a:tab pos="10029825" algn="l"/>
                <a:tab pos="10033000" algn="l"/>
                <a:tab pos="10490200" algn="l"/>
                <a:tab pos="10493375" algn="l"/>
                <a:tab pos="10496550" algn="l"/>
                <a:tab pos="10499725" algn="l"/>
                <a:tab pos="10502900" algn="l"/>
                <a:tab pos="10506075" algn="l"/>
                <a:tab pos="10509250" algn="l"/>
                <a:tab pos="10512425" algn="l"/>
              </a:tabLst>
            </a:pPr>
            <a:r>
              <a:rPr lang="en-GB" altLang="en-US" sz="2400" smtClean="0">
                <a:solidFill>
                  <a:srgbClr val="0000FF"/>
                </a:solidFill>
              </a:rPr>
              <a:t>HTML: </a:t>
            </a:r>
            <a:r>
              <a:rPr lang="en-GB" altLang="en-US" sz="2400" smtClean="0"/>
              <a:t>	</a:t>
            </a:r>
            <a:r>
              <a:rPr lang="en-GB" altLang="en-US" sz="2800" smtClean="0"/>
              <a:t>&lt;p class=“black”&gt;</a:t>
            </a:r>
          </a:p>
          <a:p>
            <a:pPr marL="328613" indent="-328613" defTabSz="457200" eaLnBrk="1" hangingPunct="1">
              <a:lnSpc>
                <a:spcPct val="90000"/>
              </a:lnSpc>
              <a:spcBef>
                <a:spcPts val="700"/>
              </a:spcBef>
              <a:buClr>
                <a:srgbClr val="C4C3AA"/>
              </a:buClr>
              <a:buSzPct val="60000"/>
              <a:buFont typeface="Wingdings" pitchFamily="2" charset="2"/>
              <a:buNone/>
              <a:tabLst>
                <a:tab pos="328613" algn="l"/>
                <a:tab pos="885825" algn="l"/>
                <a:tab pos="1800225" algn="l"/>
                <a:tab pos="2714625" algn="l"/>
                <a:tab pos="3629025" algn="l"/>
                <a:tab pos="4543425" algn="l"/>
                <a:tab pos="5457825" algn="l"/>
                <a:tab pos="6372225" algn="l"/>
                <a:tab pos="7286625" algn="l"/>
                <a:tab pos="8201025" algn="l"/>
                <a:tab pos="9115425" algn="l"/>
                <a:tab pos="10029825" algn="l"/>
                <a:tab pos="10033000" algn="l"/>
                <a:tab pos="10490200" algn="l"/>
                <a:tab pos="10493375" algn="l"/>
                <a:tab pos="10496550" algn="l"/>
                <a:tab pos="10499725" algn="l"/>
                <a:tab pos="10502900" algn="l"/>
                <a:tab pos="10506075" algn="l"/>
                <a:tab pos="10509250" algn="l"/>
                <a:tab pos="10512425" algn="l"/>
              </a:tabLst>
            </a:pPr>
            <a:r>
              <a:rPr lang="en-GB" altLang="en-US" sz="2800" smtClean="0"/>
              <a:t>				This sentence is black.</a:t>
            </a:r>
          </a:p>
          <a:p>
            <a:pPr marL="328613" indent="-328613" defTabSz="457200" eaLnBrk="1" hangingPunct="1">
              <a:lnSpc>
                <a:spcPct val="90000"/>
              </a:lnSpc>
              <a:spcBef>
                <a:spcPts val="700"/>
              </a:spcBef>
              <a:buClr>
                <a:srgbClr val="C4C3AA"/>
              </a:buClr>
              <a:buSzPct val="60000"/>
              <a:buFont typeface="Wingdings" pitchFamily="2" charset="2"/>
              <a:buNone/>
              <a:tabLst>
                <a:tab pos="328613" algn="l"/>
                <a:tab pos="885825" algn="l"/>
                <a:tab pos="1800225" algn="l"/>
                <a:tab pos="2714625" algn="l"/>
                <a:tab pos="3629025" algn="l"/>
                <a:tab pos="4543425" algn="l"/>
                <a:tab pos="5457825" algn="l"/>
                <a:tab pos="6372225" algn="l"/>
                <a:tab pos="7286625" algn="l"/>
                <a:tab pos="8201025" algn="l"/>
                <a:tab pos="9115425" algn="l"/>
                <a:tab pos="10029825" algn="l"/>
                <a:tab pos="10033000" algn="l"/>
                <a:tab pos="10490200" algn="l"/>
                <a:tab pos="10493375" algn="l"/>
                <a:tab pos="10496550" algn="l"/>
                <a:tab pos="10499725" algn="l"/>
                <a:tab pos="10502900" algn="l"/>
                <a:tab pos="10506075" algn="l"/>
                <a:tab pos="10509250" algn="l"/>
                <a:tab pos="10512425" algn="l"/>
              </a:tabLst>
            </a:pPr>
            <a:r>
              <a:rPr lang="en-GB" altLang="en-US" sz="2800" smtClean="0"/>
              <a:t>			&lt;/p&gt;</a:t>
            </a:r>
          </a:p>
          <a:p>
            <a:pPr marL="328613" indent="-328613" defTabSz="457200" eaLnBrk="1" hangingPunct="1">
              <a:lnSpc>
                <a:spcPct val="90000"/>
              </a:lnSpc>
              <a:spcBef>
                <a:spcPts val="700"/>
              </a:spcBef>
              <a:buClr>
                <a:srgbClr val="C4C3AA"/>
              </a:buClr>
              <a:buSzPct val="60000"/>
              <a:buFont typeface="Wingdings" pitchFamily="2" charset="2"/>
              <a:buNone/>
              <a:tabLst>
                <a:tab pos="328613" algn="l"/>
                <a:tab pos="885825" algn="l"/>
                <a:tab pos="1800225" algn="l"/>
                <a:tab pos="2714625" algn="l"/>
                <a:tab pos="3629025" algn="l"/>
                <a:tab pos="4543425" algn="l"/>
                <a:tab pos="5457825" algn="l"/>
                <a:tab pos="6372225" algn="l"/>
                <a:tab pos="7286625" algn="l"/>
                <a:tab pos="8201025" algn="l"/>
                <a:tab pos="9115425" algn="l"/>
                <a:tab pos="10029825" algn="l"/>
                <a:tab pos="10033000" algn="l"/>
                <a:tab pos="10490200" algn="l"/>
                <a:tab pos="10493375" algn="l"/>
                <a:tab pos="10496550" algn="l"/>
                <a:tab pos="10499725" algn="l"/>
                <a:tab pos="10502900" algn="l"/>
                <a:tab pos="10506075" algn="l"/>
                <a:tab pos="10509250" algn="l"/>
                <a:tab pos="10512425" algn="l"/>
              </a:tabLst>
            </a:pPr>
            <a:r>
              <a:rPr lang="en-GB" altLang="en-US" sz="2800" smtClean="0"/>
              <a:t>			&lt;p class=“blue”&gt;</a:t>
            </a:r>
          </a:p>
          <a:p>
            <a:pPr marL="328613" indent="-328613" defTabSz="457200" eaLnBrk="1" hangingPunct="1">
              <a:lnSpc>
                <a:spcPct val="90000"/>
              </a:lnSpc>
              <a:spcBef>
                <a:spcPts val="700"/>
              </a:spcBef>
              <a:buClr>
                <a:srgbClr val="C4C3AA"/>
              </a:buClr>
              <a:buSzPct val="60000"/>
              <a:buFont typeface="Wingdings" pitchFamily="2" charset="2"/>
              <a:buNone/>
              <a:tabLst>
                <a:tab pos="328613" algn="l"/>
                <a:tab pos="885825" algn="l"/>
                <a:tab pos="1800225" algn="l"/>
                <a:tab pos="2714625" algn="l"/>
                <a:tab pos="3629025" algn="l"/>
                <a:tab pos="4543425" algn="l"/>
                <a:tab pos="5457825" algn="l"/>
                <a:tab pos="6372225" algn="l"/>
                <a:tab pos="7286625" algn="l"/>
                <a:tab pos="8201025" algn="l"/>
                <a:tab pos="9115425" algn="l"/>
                <a:tab pos="10029825" algn="l"/>
                <a:tab pos="10033000" algn="l"/>
                <a:tab pos="10490200" algn="l"/>
                <a:tab pos="10493375" algn="l"/>
                <a:tab pos="10496550" algn="l"/>
                <a:tab pos="10499725" algn="l"/>
                <a:tab pos="10502900" algn="l"/>
                <a:tab pos="10506075" algn="l"/>
                <a:tab pos="10509250" algn="l"/>
                <a:tab pos="10512425" algn="l"/>
              </a:tabLst>
            </a:pPr>
            <a:r>
              <a:rPr lang="en-GB" altLang="en-US" sz="2800" smtClean="0"/>
              <a:t>				This sentence is blue.</a:t>
            </a:r>
          </a:p>
          <a:p>
            <a:pPr marL="328613" indent="-328613" defTabSz="457200" eaLnBrk="1" hangingPunct="1">
              <a:lnSpc>
                <a:spcPct val="90000"/>
              </a:lnSpc>
              <a:spcBef>
                <a:spcPts val="700"/>
              </a:spcBef>
              <a:buClr>
                <a:srgbClr val="C4C3AA"/>
              </a:buClr>
              <a:buSzPct val="60000"/>
              <a:buFont typeface="Wingdings" pitchFamily="2" charset="2"/>
              <a:buNone/>
              <a:tabLst>
                <a:tab pos="328613" algn="l"/>
                <a:tab pos="885825" algn="l"/>
                <a:tab pos="1800225" algn="l"/>
                <a:tab pos="2714625" algn="l"/>
                <a:tab pos="3629025" algn="l"/>
                <a:tab pos="4543425" algn="l"/>
                <a:tab pos="5457825" algn="l"/>
                <a:tab pos="6372225" algn="l"/>
                <a:tab pos="7286625" algn="l"/>
                <a:tab pos="8201025" algn="l"/>
                <a:tab pos="9115425" algn="l"/>
                <a:tab pos="10029825" algn="l"/>
                <a:tab pos="10033000" algn="l"/>
                <a:tab pos="10490200" algn="l"/>
                <a:tab pos="10493375" algn="l"/>
                <a:tab pos="10496550" algn="l"/>
                <a:tab pos="10499725" algn="l"/>
                <a:tab pos="10502900" algn="l"/>
                <a:tab pos="10506075" algn="l"/>
                <a:tab pos="10509250" algn="l"/>
                <a:tab pos="10512425" algn="l"/>
              </a:tabLst>
            </a:pPr>
            <a:r>
              <a:rPr lang="en-GB" altLang="en-US" sz="2800" smtClean="0"/>
              <a:t>			&lt;/p&gt;</a:t>
            </a:r>
          </a:p>
        </p:txBody>
      </p:sp>
      <p:sp>
        <p:nvSpPr>
          <p:cNvPr id="69634" name="Rectangle 2"/>
          <p:cNvSpPr>
            <a:spLocks noGrp="1" noChangeArrowheads="1"/>
          </p:cNvSpPr>
          <p:nvPr>
            <p:ph type="title"/>
          </p:nvPr>
        </p:nvSpPr>
        <p:spPr>
          <a:xfrm>
            <a:off x="457200" y="277813"/>
            <a:ext cx="8229600" cy="1139825"/>
          </a:xfrm>
        </p:spPr>
        <p:txBody>
          <a:bodyPr lIns="90000" tIns="46800" rIns="90000" bIns="46800"/>
          <a:lstStyle/>
          <a:p>
            <a:pPr defTabSz="457200" eaLnBrk="1" fontAlgn="auto" hangingPunct="1">
              <a:spcAft>
                <a:spcPts val="0"/>
              </a:spcAft>
              <a:tabLst>
                <a:tab pos="0" algn="l"/>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Lst>
              <a:defRPr/>
            </a:pPr>
            <a:r>
              <a:rPr lang="en-GB" sz="4800">
                <a:solidFill>
                  <a:srgbClr val="0000FF"/>
                </a:solidFill>
              </a:rPr>
              <a:t>styles for specific elements</a:t>
            </a:r>
          </a:p>
        </p:txBody>
      </p:sp>
      <p:sp>
        <p:nvSpPr>
          <p:cNvPr id="102404" name="Slide Number Placeholder 3"/>
          <p:cNvSpPr>
            <a:spLocks noGrp="1"/>
          </p:cNvSpPr>
          <p:nvPr>
            <p:ph type="sldNum" sz="quarter" idx="12"/>
          </p:nvPr>
        </p:nvSpPr>
        <p:spPr bwMode="auto">
          <a:noFill/>
          <a:ln>
            <a:miter lim="800000"/>
            <a:headEnd/>
            <a:tailEnd/>
          </a:ln>
        </p:spPr>
        <p:txBody>
          <a:bodyPr/>
          <a:lstStyle/>
          <a:p>
            <a:fld id="{2096C925-F175-4180-AFBD-688C36214AC2}" type="slidenum">
              <a:rPr lang="en-US" altLang="en-US"/>
              <a:pPr/>
              <a:t>78</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idx="1"/>
          </p:nvPr>
        </p:nvSpPr>
        <p:spPr>
          <a:xfrm>
            <a:off x="457200" y="1600200"/>
            <a:ext cx="8229600" cy="4530725"/>
          </a:xfrm>
        </p:spPr>
        <p:txBody>
          <a:bodyPr lIns="90000" tIns="46800" rIns="90000" bIns="46800"/>
          <a:lstStyle/>
          <a:p>
            <a:pPr marL="490538" indent="-422275" defTabSz="457200" eaLnBrk="1" hangingPunct="1">
              <a:lnSpc>
                <a:spcPct val="80000"/>
              </a:lnSpc>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smtClean="0"/>
              <a:t>background-color </a:t>
            </a:r>
          </a:p>
          <a:p>
            <a:pPr marL="490538" indent="-422275" defTabSz="457200" eaLnBrk="1" hangingPunct="1">
              <a:lnSpc>
                <a:spcPct val="80000"/>
              </a:lnSpc>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smtClean="0"/>
              <a:t>color</a:t>
            </a:r>
          </a:p>
          <a:p>
            <a:pPr marL="490538" indent="-422275" defTabSz="457200" eaLnBrk="1" hangingPunct="1">
              <a:lnSpc>
                <a:spcPct val="80000"/>
              </a:lnSpc>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smtClean="0"/>
              <a:t>font-family </a:t>
            </a:r>
          </a:p>
          <a:p>
            <a:pPr marL="490538" indent="-422275" defTabSz="457200" eaLnBrk="1" hangingPunct="1">
              <a:lnSpc>
                <a:spcPct val="80000"/>
              </a:lnSpc>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smtClean="0"/>
              <a:t>font-size </a:t>
            </a:r>
          </a:p>
          <a:p>
            <a:pPr marL="490538" indent="-422275" defTabSz="457200" eaLnBrk="1" hangingPunct="1">
              <a:lnSpc>
                <a:spcPct val="80000"/>
              </a:lnSpc>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smtClean="0"/>
              <a:t>padding</a:t>
            </a:r>
          </a:p>
          <a:p>
            <a:pPr marL="490538" indent="-422275" defTabSz="457200" eaLnBrk="1" hangingPunct="1">
              <a:lnSpc>
                <a:spcPct val="80000"/>
              </a:lnSpc>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smtClean="0"/>
              <a:t>margin</a:t>
            </a:r>
          </a:p>
          <a:p>
            <a:pPr marL="490538" indent="-422275" defTabSz="457200" eaLnBrk="1" hangingPunct="1">
              <a:lnSpc>
                <a:spcPct val="80000"/>
              </a:lnSpc>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smtClean="0"/>
              <a:t>text-decoration</a:t>
            </a:r>
          </a:p>
          <a:p>
            <a:pPr marL="490538" indent="-422275" defTabSz="457200" eaLnBrk="1" hangingPunct="1">
              <a:lnSpc>
                <a:spcPct val="80000"/>
              </a:lnSpc>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smtClean="0"/>
              <a:t>line-height</a:t>
            </a:r>
          </a:p>
          <a:p>
            <a:pPr marL="490538" indent="-422275" defTabSz="457200" eaLnBrk="1" hangingPunct="1">
              <a:lnSpc>
                <a:spcPct val="80000"/>
              </a:lnSpc>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smtClean="0"/>
              <a:t>text-align</a:t>
            </a:r>
          </a:p>
          <a:p>
            <a:pPr marL="490538" indent="-422275" defTabSz="457200" eaLnBrk="1" hangingPunct="1">
              <a:lnSpc>
                <a:spcPct val="80000"/>
              </a:lnSpc>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smtClean="0"/>
              <a:t>background-image</a:t>
            </a:r>
          </a:p>
        </p:txBody>
      </p:sp>
      <p:sp>
        <p:nvSpPr>
          <p:cNvPr id="70658" name="Rectangle 2"/>
          <p:cNvSpPr>
            <a:spLocks noGrp="1" noChangeArrowheads="1"/>
          </p:cNvSpPr>
          <p:nvPr>
            <p:ph type="title"/>
          </p:nvPr>
        </p:nvSpPr>
        <p:spPr>
          <a:xfrm>
            <a:off x="457200" y="277813"/>
            <a:ext cx="8229600" cy="1139825"/>
          </a:xfrm>
        </p:spPr>
        <p:txBody>
          <a:bodyPr lIns="90000" tIns="46800" rIns="90000" bIns="46800"/>
          <a:lstStyle/>
          <a:p>
            <a:pPr defTabSz="457200" eaLnBrk="1" fontAlgn="auto" hangingPunct="1">
              <a:spcAft>
                <a:spcPts val="0"/>
              </a:spcAft>
              <a:tabLst>
                <a:tab pos="0" algn="l"/>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Lst>
              <a:defRPr/>
            </a:pPr>
            <a:r>
              <a:rPr lang="en-GB">
                <a:solidFill>
                  <a:srgbClr val="0000FF"/>
                </a:solidFill>
              </a:rPr>
              <a:t>Common CSS Properties</a:t>
            </a:r>
          </a:p>
        </p:txBody>
      </p:sp>
      <p:sp>
        <p:nvSpPr>
          <p:cNvPr id="104452" name="Slide Number Placeholder 3"/>
          <p:cNvSpPr>
            <a:spLocks noGrp="1"/>
          </p:cNvSpPr>
          <p:nvPr>
            <p:ph type="sldNum" sz="quarter" idx="12"/>
          </p:nvPr>
        </p:nvSpPr>
        <p:spPr bwMode="auto">
          <a:noFill/>
          <a:ln>
            <a:miter lim="800000"/>
            <a:headEnd/>
            <a:tailEnd/>
          </a:ln>
        </p:spPr>
        <p:txBody>
          <a:bodyPr/>
          <a:lstStyle/>
          <a:p>
            <a:fld id="{82E5081B-37C2-439E-82E1-441FA0457FD8}" type="slidenum">
              <a:rPr lang="en-US" altLang="en-US"/>
              <a:pPr/>
              <a:t>79</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idx="1"/>
          </p:nvPr>
        </p:nvSpPr>
        <p:spPr>
          <a:xfrm>
            <a:off x="457200" y="1371600"/>
            <a:ext cx="8229600" cy="4635500"/>
          </a:xfrm>
        </p:spPr>
        <p:txBody>
          <a:bodyPr/>
          <a:lstStyle/>
          <a:p>
            <a:pPr lvl="1" eaLnBrk="1" hangingPunct="1">
              <a:lnSpc>
                <a:spcPct val="80000"/>
              </a:lnSpc>
              <a:buFont typeface="Wingdings" pitchFamily="2" charset="2"/>
              <a:buChar char="Ø"/>
            </a:pPr>
            <a:r>
              <a:rPr lang="en-US" altLang="en-US" sz="2800" smtClean="0">
                <a:latin typeface="Times New Roman" pitchFamily="18" charset="0"/>
              </a:rPr>
              <a:t>A website has a distinct </a:t>
            </a:r>
            <a:r>
              <a:rPr lang="en-US" altLang="en-US" sz="2800" smtClean="0">
                <a:latin typeface="Times New Roman" pitchFamily="18" charset="0"/>
                <a:hlinkClick r:id="rId2"/>
              </a:rPr>
              <a:t>fully qualified domain name</a:t>
            </a:r>
            <a:endParaRPr lang="en-US" altLang="en-US" sz="2800" smtClean="0">
              <a:latin typeface="Times New Roman" pitchFamily="18" charset="0"/>
            </a:endParaRPr>
          </a:p>
          <a:p>
            <a:pPr lvl="1" eaLnBrk="1" hangingPunct="1">
              <a:lnSpc>
                <a:spcPct val="80000"/>
              </a:lnSpc>
              <a:buFont typeface="Verdana" pitchFamily="34" charset="0"/>
              <a:buNone/>
            </a:pPr>
            <a:r>
              <a:rPr lang="en-US" altLang="en-US" sz="2800" smtClean="0">
                <a:latin typeface="Times New Roman" pitchFamily="18" charset="0"/>
              </a:rPr>
              <a:t>			Ex:- www.google.com. </a:t>
            </a:r>
          </a:p>
          <a:p>
            <a:pPr lvl="1" eaLnBrk="1" hangingPunct="1">
              <a:lnSpc>
                <a:spcPct val="80000"/>
              </a:lnSpc>
              <a:buFont typeface="Wingdings" pitchFamily="2" charset="2"/>
              <a:buNone/>
            </a:pPr>
            <a:endParaRPr lang="en-US" altLang="en-US" sz="2800" smtClean="0">
              <a:latin typeface="Times New Roman" pitchFamily="18" charset="0"/>
            </a:endParaRPr>
          </a:p>
          <a:p>
            <a:pPr lvl="1" eaLnBrk="1" hangingPunct="1">
              <a:lnSpc>
                <a:spcPct val="80000"/>
              </a:lnSpc>
              <a:buFont typeface="Wingdings" pitchFamily="2" charset="2"/>
              <a:buChar char="Ø"/>
            </a:pPr>
            <a:r>
              <a:rPr lang="en-US" altLang="en-US" sz="2800" smtClean="0">
                <a:latin typeface="Times New Roman" pitchFamily="18" charset="0"/>
              </a:rPr>
              <a:t> Every website is made up of one or more web pages.</a:t>
            </a:r>
          </a:p>
          <a:p>
            <a:pPr lvl="1" eaLnBrk="1" hangingPunct="1">
              <a:lnSpc>
                <a:spcPct val="80000"/>
              </a:lnSpc>
              <a:buFont typeface="Wingdings" pitchFamily="2" charset="2"/>
              <a:buChar char="Ø"/>
            </a:pPr>
            <a:endParaRPr lang="en-US" altLang="en-US" smtClean="0">
              <a:latin typeface="Times New Roman" pitchFamily="18" charset="0"/>
            </a:endParaRPr>
          </a:p>
          <a:p>
            <a:pPr lvl="1" eaLnBrk="1" hangingPunct="1">
              <a:lnSpc>
                <a:spcPct val="80000"/>
              </a:lnSpc>
              <a:buFont typeface="Wingdings" pitchFamily="2" charset="2"/>
              <a:buNone/>
            </a:pPr>
            <a:endParaRPr lang="en-US" altLang="en-US" smtClean="0">
              <a:latin typeface="Times New Roman" pitchFamily="18" charset="0"/>
            </a:endParaRPr>
          </a:p>
          <a:p>
            <a:endParaRPr lang="en-US" altLang="en-US" smtClean="0"/>
          </a:p>
        </p:txBody>
      </p:sp>
      <p:sp>
        <p:nvSpPr>
          <p:cNvPr id="11267" name="Slide Number Placeholder 3"/>
          <p:cNvSpPr>
            <a:spLocks noGrp="1"/>
          </p:cNvSpPr>
          <p:nvPr>
            <p:ph type="sldNum" sz="quarter" idx="12"/>
          </p:nvPr>
        </p:nvSpPr>
        <p:spPr bwMode="auto">
          <a:noFill/>
          <a:ln>
            <a:miter lim="800000"/>
            <a:headEnd/>
            <a:tailEnd/>
          </a:ln>
        </p:spPr>
        <p:txBody>
          <a:bodyPr/>
          <a:lstStyle/>
          <a:p>
            <a:fld id="{8AE9D675-E828-45B7-96F4-2D2CE3BBED11}" type="slidenum">
              <a:rPr lang="en-US" altLang="en-US"/>
              <a:pPr/>
              <a:t>8</a:t>
            </a:fld>
            <a:endParaRPr lang="en-US"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idx="1"/>
          </p:nvPr>
        </p:nvSpPr>
        <p:spPr>
          <a:xfrm>
            <a:off x="457200" y="1600200"/>
            <a:ext cx="8229600" cy="4530725"/>
          </a:xfrm>
        </p:spPr>
        <p:txBody>
          <a:bodyPr lIns="90000" tIns="46800" rIns="90000" bIns="46800"/>
          <a:lstStyle/>
          <a:p>
            <a:pPr marL="490538" indent="-422275" defTabSz="457200" eaLnBrk="1" hangingPunct="1">
              <a:lnSpc>
                <a:spcPct val="90000"/>
              </a:lnSpc>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smtClean="0"/>
              <a:t>font-family</a:t>
            </a:r>
          </a:p>
          <a:p>
            <a:pPr marL="777875" lvl="1" indent="-422275" defTabSz="457200" eaLnBrk="1" hangingPunct="1">
              <a:lnSpc>
                <a:spcPct val="90000"/>
              </a:lnSpc>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Ordered list of font names</a:t>
            </a:r>
          </a:p>
          <a:p>
            <a:pPr marL="777875" lvl="1" indent="-422275" defTabSz="457200" eaLnBrk="1" hangingPunct="1">
              <a:lnSpc>
                <a:spcPct val="90000"/>
              </a:lnSpc>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Quote names with spaces: ex. “Arial Black”</a:t>
            </a:r>
          </a:p>
          <a:p>
            <a:pPr marL="777875" lvl="1" indent="-422275" defTabSz="457200" eaLnBrk="1" hangingPunct="1">
              <a:lnSpc>
                <a:spcPct val="90000"/>
              </a:lnSpc>
              <a:spcBef>
                <a:spcPts val="600"/>
              </a:spcBef>
              <a:buClr>
                <a:srgbClr val="FFFFFF"/>
              </a:buClr>
              <a:buFont typeface="Verdana" pitchFamily="34" charset="0"/>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solidFill>
                  <a:srgbClr val="0000FF"/>
                </a:solidFill>
              </a:rPr>
              <a:t>CSS</a:t>
            </a:r>
            <a:r>
              <a:rPr lang="en-GB" altLang="en-US" sz="2400" smtClean="0">
                <a:solidFill>
                  <a:srgbClr val="BFCB4F"/>
                </a:solidFill>
              </a:rPr>
              <a:t>:</a:t>
            </a:r>
            <a:r>
              <a:rPr lang="en-GB" altLang="en-US" sz="2400" smtClean="0"/>
              <a:t> p.arial {</a:t>
            </a:r>
          </a:p>
          <a:p>
            <a:pPr marL="777875" lvl="1" indent="-422275" defTabSz="457200" eaLnBrk="1" hangingPunct="1">
              <a:lnSpc>
                <a:spcPct val="90000"/>
              </a:lnSpc>
              <a:spcBef>
                <a:spcPts val="600"/>
              </a:spcBef>
              <a:buClr>
                <a:srgbClr val="FFFFFF"/>
              </a:buClr>
              <a:buFont typeface="Verdana" pitchFamily="34" charset="0"/>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			font-family: Arial, Helvetica, sans-serif;</a:t>
            </a:r>
          </a:p>
          <a:p>
            <a:pPr marL="777875" lvl="1" indent="-422275" defTabSz="457200" eaLnBrk="1" hangingPunct="1">
              <a:lnSpc>
                <a:spcPct val="90000"/>
              </a:lnSpc>
              <a:spcBef>
                <a:spcPts val="600"/>
              </a:spcBef>
              <a:buClr>
                <a:srgbClr val="FFFFFF"/>
              </a:buClr>
              <a:buFont typeface="Verdana" pitchFamily="34" charset="0"/>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		    }</a:t>
            </a:r>
          </a:p>
          <a:p>
            <a:pPr marL="777875" lvl="1" indent="-422275" defTabSz="457200" eaLnBrk="1" hangingPunct="1">
              <a:lnSpc>
                <a:spcPct val="90000"/>
              </a:lnSpc>
              <a:spcBef>
                <a:spcPts val="600"/>
              </a:spcBef>
              <a:buClr>
                <a:srgbClr val="FFFFFF"/>
              </a:buClr>
              <a:buFont typeface="Verdana" pitchFamily="34" charset="0"/>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endParaRPr lang="en-GB" altLang="en-US" sz="2400" smtClean="0"/>
          </a:p>
          <a:p>
            <a:pPr marL="490538" indent="-422275" defTabSz="457200" eaLnBrk="1" hangingPunct="1">
              <a:lnSpc>
                <a:spcPct val="90000"/>
              </a:lnSpc>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smtClean="0"/>
              <a:t>font-size</a:t>
            </a:r>
          </a:p>
          <a:p>
            <a:pPr marL="777875" lvl="1" indent="-422275" defTabSz="457200" eaLnBrk="1" hangingPunct="1">
              <a:lnSpc>
                <a:spcPct val="90000"/>
              </a:lnSpc>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larger, smaller, or specific height</a:t>
            </a:r>
          </a:p>
          <a:p>
            <a:pPr marL="777875" lvl="1" indent="-422275" defTabSz="457200" eaLnBrk="1" hangingPunct="1">
              <a:lnSpc>
                <a:spcPct val="90000"/>
              </a:lnSpc>
              <a:spcBef>
                <a:spcPts val="600"/>
              </a:spcBef>
              <a:buClr>
                <a:srgbClr val="FFFFFF"/>
              </a:buClr>
              <a:buFont typeface="Verdana" pitchFamily="34" charset="0"/>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solidFill>
                  <a:srgbClr val="0000FF"/>
                </a:solidFill>
              </a:rPr>
              <a:t>CSS:</a:t>
            </a:r>
            <a:r>
              <a:rPr lang="en-GB" altLang="en-US" sz="2400" smtClean="0"/>
              <a:t> p.big { font-size: 60px; }</a:t>
            </a:r>
          </a:p>
        </p:txBody>
      </p:sp>
      <p:sp>
        <p:nvSpPr>
          <p:cNvPr id="71682" name="Rectangle 2"/>
          <p:cNvSpPr>
            <a:spLocks noGrp="1" noChangeArrowheads="1"/>
          </p:cNvSpPr>
          <p:nvPr>
            <p:ph type="title"/>
          </p:nvPr>
        </p:nvSpPr>
        <p:spPr>
          <a:xfrm>
            <a:off x="457200" y="484188"/>
            <a:ext cx="8229600" cy="703262"/>
          </a:xfrm>
        </p:spPr>
        <p:txBody>
          <a:bodyPr lIns="90000" tIns="46800" rIns="90000" bIns="46800">
            <a:normAutofit fontScale="90000"/>
          </a:bodyPr>
          <a:lstStyle/>
          <a:p>
            <a:pPr defTabSz="457200" eaLnBrk="1" fontAlgn="auto" hangingPunct="1">
              <a:spcAft>
                <a:spcPts val="0"/>
              </a:spcAft>
              <a:tabLst>
                <a:tab pos="0" algn="l"/>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Lst>
              <a:defRPr/>
            </a:pPr>
            <a:r>
              <a:rPr lang="en-GB"/>
              <a:t>Fonts</a:t>
            </a:r>
          </a:p>
        </p:txBody>
      </p:sp>
      <p:sp>
        <p:nvSpPr>
          <p:cNvPr id="106500" name="Slide Number Placeholder 3"/>
          <p:cNvSpPr>
            <a:spLocks noGrp="1"/>
          </p:cNvSpPr>
          <p:nvPr>
            <p:ph type="sldNum" sz="quarter" idx="12"/>
          </p:nvPr>
        </p:nvSpPr>
        <p:spPr bwMode="auto">
          <a:noFill/>
          <a:ln>
            <a:miter lim="800000"/>
            <a:headEnd/>
            <a:tailEnd/>
          </a:ln>
        </p:spPr>
        <p:txBody>
          <a:bodyPr/>
          <a:lstStyle/>
          <a:p>
            <a:fld id="{0575D8BD-7181-4CE3-8CC1-B8A2502573EF}" type="slidenum">
              <a:rPr lang="en-US" altLang="en-US"/>
              <a:pPr/>
              <a:t>80</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idx="1"/>
          </p:nvPr>
        </p:nvSpPr>
        <p:spPr>
          <a:xfrm>
            <a:off x="457200" y="1600200"/>
            <a:ext cx="8229600" cy="4530725"/>
          </a:xfrm>
        </p:spPr>
        <p:txBody>
          <a:bodyPr lIns="90000" tIns="46800" rIns="90000" bIns="46800"/>
          <a:lstStyle/>
          <a:p>
            <a:pPr marL="490538" indent="-422275" defTabSz="457200" eaLnBrk="1" hangingPunct="1">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smtClean="0"/>
              <a:t>color:</a:t>
            </a:r>
          </a:p>
          <a:p>
            <a:pPr marL="777875" lvl="1" indent="-422275" defTabSz="457200" eaLnBrk="1" hangingPunct="1">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Named Colors: red, blue, green</a:t>
            </a:r>
          </a:p>
          <a:p>
            <a:pPr marL="777875" lvl="1" indent="-422275" defTabSz="457200" eaLnBrk="1" hangingPunct="1">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Hex: #FFCC00, #FC0</a:t>
            </a:r>
          </a:p>
          <a:p>
            <a:pPr marL="777875" lvl="1" indent="-422275" defTabSz="457200" eaLnBrk="1" hangingPunct="1">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RGB values: rgb(123, 123, 123)</a:t>
            </a:r>
          </a:p>
          <a:p>
            <a:pPr marL="777875" lvl="1" indent="-422275" defTabSz="457200" eaLnBrk="1" hangingPunct="1">
              <a:spcBef>
                <a:spcPts val="600"/>
              </a:spcBef>
              <a:buClr>
                <a:srgbClr val="FFFFFF"/>
              </a:buClr>
              <a:buFont typeface="Verdana" pitchFamily="34" charset="0"/>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solidFill>
                  <a:srgbClr val="0000FF"/>
                </a:solidFill>
              </a:rPr>
              <a:t>CSS: </a:t>
            </a:r>
            <a:r>
              <a:rPr lang="en-GB" altLang="en-US" sz="2400" smtClean="0"/>
              <a:t>p.green { color: #00FF00; }</a:t>
            </a:r>
          </a:p>
          <a:p>
            <a:pPr marL="777875" lvl="1" indent="-422275" defTabSz="457200" eaLnBrk="1" hangingPunct="1">
              <a:spcBef>
                <a:spcPts val="600"/>
              </a:spcBef>
              <a:buClr>
                <a:srgbClr val="FFFFFF"/>
              </a:buClr>
              <a:buFont typeface="Verdana" pitchFamily="34" charset="0"/>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endParaRPr lang="en-GB" altLang="en-US" sz="2400" smtClean="0"/>
          </a:p>
          <a:p>
            <a:pPr marL="490538" indent="-422275" defTabSz="457200" eaLnBrk="1" hangingPunct="1">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smtClean="0"/>
              <a:t>background-color:</a:t>
            </a:r>
          </a:p>
          <a:p>
            <a:pPr marL="777875" lvl="1" indent="-422275" defTabSz="457200" eaLnBrk="1" hangingPunct="1">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color or transparent</a:t>
            </a:r>
          </a:p>
          <a:p>
            <a:pPr marL="777875" lvl="1" indent="-422275" defTabSz="457200" eaLnBrk="1" hangingPunct="1">
              <a:spcBef>
                <a:spcPts val="600"/>
              </a:spcBef>
              <a:buClr>
                <a:srgbClr val="FFFFFF"/>
              </a:buClr>
              <a:buFont typeface="Verdana" pitchFamily="34" charset="0"/>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solidFill>
                  <a:srgbClr val="0000FF"/>
                </a:solidFill>
              </a:rPr>
              <a:t>CSS: </a:t>
            </a:r>
            <a:r>
              <a:rPr lang="en-GB" altLang="en-US" sz="2400" smtClean="0"/>
              <a:t>p.highlight { background-color: #FFCC00; 		}</a:t>
            </a:r>
          </a:p>
        </p:txBody>
      </p:sp>
      <p:sp>
        <p:nvSpPr>
          <p:cNvPr id="72706" name="Rectangle 2"/>
          <p:cNvSpPr>
            <a:spLocks noGrp="1" noChangeArrowheads="1"/>
          </p:cNvSpPr>
          <p:nvPr>
            <p:ph type="title"/>
          </p:nvPr>
        </p:nvSpPr>
        <p:spPr>
          <a:xfrm>
            <a:off x="457200" y="484188"/>
            <a:ext cx="8229600" cy="703262"/>
          </a:xfrm>
        </p:spPr>
        <p:txBody>
          <a:bodyPr lIns="90000" tIns="46800" rIns="90000" bIns="46800">
            <a:normAutofit fontScale="90000"/>
          </a:bodyPr>
          <a:lstStyle/>
          <a:p>
            <a:pPr defTabSz="457200" eaLnBrk="1" fontAlgn="auto" hangingPunct="1">
              <a:spcAft>
                <a:spcPts val="0"/>
              </a:spcAft>
              <a:tabLst>
                <a:tab pos="0" algn="l"/>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Lst>
              <a:defRPr/>
            </a:pPr>
            <a:r>
              <a:rPr lang="en-GB"/>
              <a:t>Colors</a:t>
            </a:r>
          </a:p>
        </p:txBody>
      </p:sp>
      <p:sp>
        <p:nvSpPr>
          <p:cNvPr id="108548" name="Slide Number Placeholder 3"/>
          <p:cNvSpPr>
            <a:spLocks noGrp="1"/>
          </p:cNvSpPr>
          <p:nvPr>
            <p:ph type="sldNum" sz="quarter" idx="12"/>
          </p:nvPr>
        </p:nvSpPr>
        <p:spPr bwMode="auto">
          <a:noFill/>
          <a:ln>
            <a:miter lim="800000"/>
            <a:headEnd/>
            <a:tailEnd/>
          </a:ln>
        </p:spPr>
        <p:txBody>
          <a:bodyPr/>
          <a:lstStyle/>
          <a:p>
            <a:fld id="{097D74C3-2890-4A9E-AD33-008D4820AA45}" type="slidenum">
              <a:rPr lang="en-US" altLang="en-US"/>
              <a:pPr/>
              <a:t>81</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idx="1"/>
          </p:nvPr>
        </p:nvSpPr>
        <p:spPr>
          <a:xfrm>
            <a:off x="457200" y="2971800"/>
            <a:ext cx="8229600" cy="3159125"/>
          </a:xfrm>
        </p:spPr>
        <p:txBody>
          <a:bodyPr lIns="90000" tIns="46800" rIns="90000" bIns="46800"/>
          <a:lstStyle/>
          <a:p>
            <a:pPr marL="490538" indent="-422275" defTabSz="457200" eaLnBrk="1" hangingPunct="1">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smtClean="0"/>
              <a:t>Margin</a:t>
            </a:r>
          </a:p>
          <a:p>
            <a:pPr marL="777875" lvl="1" indent="-422275" defTabSz="457200" eaLnBrk="1" hangingPunct="1">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The space between this and other elements </a:t>
            </a:r>
          </a:p>
          <a:p>
            <a:pPr marL="777875" lvl="1" indent="-422275" defTabSz="457200" eaLnBrk="1" hangingPunct="1">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margin-top, margin-right, margin-bottom, margin-left</a:t>
            </a:r>
          </a:p>
          <a:p>
            <a:pPr marL="777875" lvl="1" indent="-422275" defTabSz="457200" eaLnBrk="1" hangingPunct="1">
              <a:spcBef>
                <a:spcPts val="600"/>
              </a:spcBef>
              <a:buFontTx/>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endParaRPr lang="en-GB" altLang="en-US" sz="2400" smtClean="0"/>
          </a:p>
          <a:p>
            <a:pPr marL="777875" lvl="1" indent="-422275" defTabSz="457200" eaLnBrk="1" hangingPunct="1">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margin: 5px 10px 5px 10px;</a:t>
            </a:r>
          </a:p>
          <a:p>
            <a:pPr marL="777875" lvl="1" indent="-422275" defTabSz="457200" eaLnBrk="1" hangingPunct="1">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t>Values are in clockwise order</a:t>
            </a:r>
          </a:p>
        </p:txBody>
      </p:sp>
      <p:sp>
        <p:nvSpPr>
          <p:cNvPr id="73730" name="Rectangle 2"/>
          <p:cNvSpPr>
            <a:spLocks noGrp="1" noChangeArrowheads="1"/>
          </p:cNvSpPr>
          <p:nvPr>
            <p:ph type="title"/>
          </p:nvPr>
        </p:nvSpPr>
        <p:spPr>
          <a:xfrm>
            <a:off x="457200" y="407988"/>
            <a:ext cx="8229600" cy="704850"/>
          </a:xfrm>
        </p:spPr>
        <p:txBody>
          <a:bodyPr lIns="90000" tIns="46800" rIns="90000" bIns="46800">
            <a:normAutofit fontScale="90000"/>
          </a:bodyPr>
          <a:lstStyle/>
          <a:p>
            <a:pPr defTabSz="457200" eaLnBrk="1" fontAlgn="auto" hangingPunct="1">
              <a:spcAft>
                <a:spcPts val="0"/>
              </a:spcAft>
              <a:tabLst>
                <a:tab pos="0" algn="l"/>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Lst>
              <a:defRPr/>
            </a:pPr>
            <a:r>
              <a:rPr lang="en-GB"/>
              <a:t>Margins &amp; Padding</a:t>
            </a:r>
          </a:p>
        </p:txBody>
      </p:sp>
      <p:sp>
        <p:nvSpPr>
          <p:cNvPr id="110596" name="Rectangle 4"/>
          <p:cNvSpPr>
            <a:spLocks noChangeArrowheads="1"/>
          </p:cNvSpPr>
          <p:nvPr/>
        </p:nvSpPr>
        <p:spPr bwMode="auto">
          <a:xfrm>
            <a:off x="914400" y="1371600"/>
            <a:ext cx="7543800" cy="1524000"/>
          </a:xfrm>
          <a:prstGeom prst="rect">
            <a:avLst/>
          </a:prstGeom>
          <a:solidFill>
            <a:srgbClr val="0066FF"/>
          </a:solidFill>
          <a:ln w="9525">
            <a:noFill/>
            <a:round/>
            <a:headEnd/>
            <a:tailEnd/>
          </a:ln>
        </p:spPr>
        <p:txBody>
          <a:bodyPr wrap="none" anchor="ctr"/>
          <a:lstStyle/>
          <a:p>
            <a:pPr eaLnBrk="1" hangingPunct="1"/>
            <a:endParaRPr lang="en-US" altLang="en-US"/>
          </a:p>
        </p:txBody>
      </p:sp>
      <p:sp>
        <p:nvSpPr>
          <p:cNvPr id="110597" name="Line 5"/>
          <p:cNvSpPr>
            <a:spLocks noChangeShapeType="1"/>
          </p:cNvSpPr>
          <p:nvPr/>
        </p:nvSpPr>
        <p:spPr bwMode="auto">
          <a:xfrm>
            <a:off x="914400" y="1371600"/>
            <a:ext cx="1588" cy="1524000"/>
          </a:xfrm>
          <a:prstGeom prst="line">
            <a:avLst/>
          </a:prstGeom>
          <a:noFill/>
          <a:ln w="57240">
            <a:solidFill>
              <a:srgbClr val="FFFFFF"/>
            </a:solidFill>
            <a:miter lim="800000"/>
            <a:headEnd/>
            <a:tailEnd/>
          </a:ln>
        </p:spPr>
        <p:txBody>
          <a:bodyPr/>
          <a:lstStyle/>
          <a:p>
            <a:endParaRPr lang="en-US"/>
          </a:p>
        </p:txBody>
      </p:sp>
      <p:sp>
        <p:nvSpPr>
          <p:cNvPr id="110598" name="Rectangle 6"/>
          <p:cNvSpPr>
            <a:spLocks noChangeArrowheads="1"/>
          </p:cNvSpPr>
          <p:nvPr/>
        </p:nvSpPr>
        <p:spPr bwMode="auto">
          <a:xfrm>
            <a:off x="914400" y="1371600"/>
            <a:ext cx="990600" cy="1524000"/>
          </a:xfrm>
          <a:prstGeom prst="rect">
            <a:avLst/>
          </a:prstGeom>
          <a:solidFill>
            <a:srgbClr val="0066FF"/>
          </a:solidFill>
          <a:ln w="9525">
            <a:noFill/>
            <a:round/>
            <a:headEnd/>
            <a:tailEnd/>
          </a:ln>
        </p:spPr>
        <p:txBody>
          <a:bodyPr wrap="none" anchor="ctr"/>
          <a:lstStyle/>
          <a:p>
            <a:pPr eaLnBrk="1" hangingPunct="1"/>
            <a:endParaRPr lang="en-US" altLang="en-US"/>
          </a:p>
        </p:txBody>
      </p:sp>
      <p:sp>
        <p:nvSpPr>
          <p:cNvPr id="110599" name="Line 7"/>
          <p:cNvSpPr>
            <a:spLocks noChangeShapeType="1"/>
          </p:cNvSpPr>
          <p:nvPr/>
        </p:nvSpPr>
        <p:spPr bwMode="auto">
          <a:xfrm>
            <a:off x="8458200" y="1371600"/>
            <a:ext cx="1588" cy="1524000"/>
          </a:xfrm>
          <a:prstGeom prst="line">
            <a:avLst/>
          </a:prstGeom>
          <a:noFill/>
          <a:ln w="57240">
            <a:solidFill>
              <a:srgbClr val="FFFFFF"/>
            </a:solidFill>
            <a:miter lim="800000"/>
            <a:headEnd/>
            <a:tailEnd/>
          </a:ln>
        </p:spPr>
        <p:txBody>
          <a:bodyPr/>
          <a:lstStyle/>
          <a:p>
            <a:endParaRPr lang="en-US"/>
          </a:p>
        </p:txBody>
      </p:sp>
      <p:sp>
        <p:nvSpPr>
          <p:cNvPr id="110600" name="Text Box 8"/>
          <p:cNvSpPr txBox="1">
            <a:spLocks noChangeArrowheads="1"/>
          </p:cNvSpPr>
          <p:nvPr/>
        </p:nvSpPr>
        <p:spPr bwMode="auto">
          <a:xfrm>
            <a:off x="914400" y="1905000"/>
            <a:ext cx="990600" cy="368300"/>
          </a:xfrm>
          <a:prstGeom prst="rect">
            <a:avLst/>
          </a:prstGeom>
          <a:noFill/>
          <a:ln w="9525">
            <a:noFill/>
            <a:round/>
            <a:headEnd/>
            <a:tailEnd/>
          </a:ln>
        </p:spPr>
        <p:txBody>
          <a:bodyPr lIns="90000" tIns="46800" rIns="90000" bIns="46800">
            <a:spAutoFit/>
          </a:bodyPr>
          <a:lstStyle/>
          <a:p>
            <a:pPr defTabSz="457200">
              <a:spcBef>
                <a:spcPts val="1125"/>
              </a:spcBef>
              <a:buClr>
                <a:srgbClr val="9AC2C0"/>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solidFill>
                  <a:srgbClr val="9AC2C0"/>
                </a:solidFill>
                <a:latin typeface="Verdana" pitchFamily="34" charset="0"/>
              </a:rPr>
              <a:t>margin</a:t>
            </a:r>
          </a:p>
        </p:txBody>
      </p:sp>
      <p:sp>
        <p:nvSpPr>
          <p:cNvPr id="110601" name="Rectangle 9"/>
          <p:cNvSpPr>
            <a:spLocks noChangeArrowheads="1"/>
          </p:cNvSpPr>
          <p:nvPr/>
        </p:nvSpPr>
        <p:spPr bwMode="auto">
          <a:xfrm>
            <a:off x="7467600" y="1371600"/>
            <a:ext cx="990600" cy="1524000"/>
          </a:xfrm>
          <a:prstGeom prst="rect">
            <a:avLst/>
          </a:prstGeom>
          <a:solidFill>
            <a:srgbClr val="0066FF"/>
          </a:solidFill>
          <a:ln w="9525">
            <a:noFill/>
            <a:round/>
            <a:headEnd/>
            <a:tailEnd/>
          </a:ln>
        </p:spPr>
        <p:txBody>
          <a:bodyPr wrap="none" anchor="ctr"/>
          <a:lstStyle/>
          <a:p>
            <a:pPr eaLnBrk="1" hangingPunct="1"/>
            <a:endParaRPr lang="en-US" altLang="en-US"/>
          </a:p>
        </p:txBody>
      </p:sp>
      <p:sp>
        <p:nvSpPr>
          <p:cNvPr id="110602" name="Text Box 10"/>
          <p:cNvSpPr txBox="1">
            <a:spLocks noChangeArrowheads="1"/>
          </p:cNvSpPr>
          <p:nvPr/>
        </p:nvSpPr>
        <p:spPr bwMode="auto">
          <a:xfrm>
            <a:off x="7467600" y="1905000"/>
            <a:ext cx="990600" cy="368300"/>
          </a:xfrm>
          <a:prstGeom prst="rect">
            <a:avLst/>
          </a:prstGeom>
          <a:noFill/>
          <a:ln w="9525">
            <a:noFill/>
            <a:round/>
            <a:headEnd/>
            <a:tailEnd/>
          </a:ln>
        </p:spPr>
        <p:txBody>
          <a:bodyPr lIns="90000" tIns="46800" rIns="90000" bIns="46800">
            <a:spAutoFit/>
          </a:bodyPr>
          <a:lstStyle/>
          <a:p>
            <a:pPr defTabSz="457200">
              <a:spcBef>
                <a:spcPts val="1125"/>
              </a:spcBef>
              <a:buClr>
                <a:srgbClr val="9AC2C0"/>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solidFill>
                  <a:srgbClr val="9AC2C0"/>
                </a:solidFill>
                <a:latin typeface="Verdana" pitchFamily="34" charset="0"/>
              </a:rPr>
              <a:t>margin</a:t>
            </a:r>
          </a:p>
        </p:txBody>
      </p:sp>
      <p:sp>
        <p:nvSpPr>
          <p:cNvPr id="110603" name="Rectangle 11"/>
          <p:cNvSpPr>
            <a:spLocks noChangeArrowheads="1"/>
          </p:cNvSpPr>
          <p:nvPr/>
        </p:nvSpPr>
        <p:spPr bwMode="auto">
          <a:xfrm>
            <a:off x="1905000" y="1524000"/>
            <a:ext cx="5562600" cy="1219200"/>
          </a:xfrm>
          <a:prstGeom prst="rect">
            <a:avLst/>
          </a:prstGeom>
          <a:solidFill>
            <a:srgbClr val="9AC2C0"/>
          </a:solidFill>
          <a:ln w="9525">
            <a:noFill/>
            <a:round/>
            <a:headEnd/>
            <a:tailEnd/>
          </a:ln>
        </p:spPr>
        <p:txBody>
          <a:bodyPr wrap="none" anchor="ctr"/>
          <a:lstStyle/>
          <a:p>
            <a:pPr eaLnBrk="1" hangingPunct="1"/>
            <a:endParaRPr lang="en-US" altLang="en-US"/>
          </a:p>
        </p:txBody>
      </p:sp>
      <p:sp>
        <p:nvSpPr>
          <p:cNvPr id="110604" name="Text Box 12"/>
          <p:cNvSpPr txBox="1">
            <a:spLocks noChangeArrowheads="1"/>
          </p:cNvSpPr>
          <p:nvPr/>
        </p:nvSpPr>
        <p:spPr bwMode="auto">
          <a:xfrm>
            <a:off x="1828800" y="1905000"/>
            <a:ext cx="1143000" cy="368300"/>
          </a:xfrm>
          <a:prstGeom prst="rect">
            <a:avLst/>
          </a:prstGeom>
          <a:noFill/>
          <a:ln w="9525">
            <a:noFill/>
            <a:round/>
            <a:headEnd/>
            <a:tailEnd/>
          </a:ln>
        </p:spPr>
        <p:txBody>
          <a:bodyPr lIns="90000" tIns="46800" rIns="90000" bIns="46800">
            <a:spAutoFit/>
          </a:bodyPr>
          <a:lstStyle/>
          <a:p>
            <a:pPr defTabSz="457200">
              <a:spcBef>
                <a:spcPts val="1125"/>
              </a:spcBef>
              <a:buClr>
                <a:srgbClr val="FFFF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solidFill>
                  <a:srgbClr val="FFFFFF"/>
                </a:solidFill>
                <a:latin typeface="Verdana" pitchFamily="34" charset="0"/>
              </a:rPr>
              <a:t>padding</a:t>
            </a:r>
          </a:p>
        </p:txBody>
      </p:sp>
      <p:sp>
        <p:nvSpPr>
          <p:cNvPr id="110605" name="Text Box 13"/>
          <p:cNvSpPr txBox="1">
            <a:spLocks noChangeArrowheads="1"/>
          </p:cNvSpPr>
          <p:nvPr/>
        </p:nvSpPr>
        <p:spPr bwMode="auto">
          <a:xfrm>
            <a:off x="6400800" y="1905000"/>
            <a:ext cx="1143000" cy="368300"/>
          </a:xfrm>
          <a:prstGeom prst="rect">
            <a:avLst/>
          </a:prstGeom>
          <a:noFill/>
          <a:ln w="9525">
            <a:noFill/>
            <a:round/>
            <a:headEnd/>
            <a:tailEnd/>
          </a:ln>
        </p:spPr>
        <p:txBody>
          <a:bodyPr lIns="90000" tIns="46800" rIns="90000" bIns="46800">
            <a:spAutoFit/>
          </a:bodyPr>
          <a:lstStyle/>
          <a:p>
            <a:pPr defTabSz="457200">
              <a:spcBef>
                <a:spcPts val="1125"/>
              </a:spcBef>
              <a:buClr>
                <a:srgbClr val="FFFF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solidFill>
                  <a:srgbClr val="FFFFFF"/>
                </a:solidFill>
                <a:latin typeface="Verdana" pitchFamily="34" charset="0"/>
              </a:rPr>
              <a:t>padding</a:t>
            </a:r>
          </a:p>
        </p:txBody>
      </p:sp>
      <p:sp>
        <p:nvSpPr>
          <p:cNvPr id="110606" name="Text Box 14"/>
          <p:cNvSpPr txBox="1">
            <a:spLocks noChangeArrowheads="1"/>
          </p:cNvSpPr>
          <p:nvPr/>
        </p:nvSpPr>
        <p:spPr bwMode="auto">
          <a:xfrm>
            <a:off x="2895600" y="1600200"/>
            <a:ext cx="3505200" cy="990600"/>
          </a:xfrm>
          <a:prstGeom prst="rect">
            <a:avLst/>
          </a:prstGeom>
          <a:solidFill>
            <a:srgbClr val="BFCB4F"/>
          </a:solidFill>
          <a:ln w="12600">
            <a:solidFill>
              <a:srgbClr val="FFFFFF"/>
            </a:solidFill>
            <a:miter lim="800000"/>
            <a:headEnd/>
            <a:tailEnd/>
          </a:ln>
        </p:spPr>
        <p:txBody>
          <a:bodyPr lIns="0" tIns="0" rIns="0" bIns="0"/>
          <a:lstStyle/>
          <a:p>
            <a:pPr defTabSz="457200">
              <a:spcBef>
                <a:spcPts val="1000"/>
              </a:spcBef>
              <a:buClr>
                <a:srgbClr val="4D4F45"/>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1600">
                <a:solidFill>
                  <a:srgbClr val="4D4F45"/>
                </a:solidFill>
                <a:latin typeface="Verdana" pitchFamily="34" charset="0"/>
              </a:rPr>
              <a:t>Text Text Text Text Text Text Text Text Text Text Text Text Text Text Text Text Text Text Text Text Text Text Text Text</a:t>
            </a:r>
          </a:p>
        </p:txBody>
      </p:sp>
      <p:sp>
        <p:nvSpPr>
          <p:cNvPr id="110607" name="Line 15"/>
          <p:cNvSpPr>
            <a:spLocks noChangeShapeType="1"/>
          </p:cNvSpPr>
          <p:nvPr/>
        </p:nvSpPr>
        <p:spPr bwMode="auto">
          <a:xfrm>
            <a:off x="7467600" y="1524000"/>
            <a:ext cx="1588" cy="1219200"/>
          </a:xfrm>
          <a:prstGeom prst="line">
            <a:avLst/>
          </a:prstGeom>
          <a:noFill/>
          <a:ln w="28440">
            <a:solidFill>
              <a:srgbClr val="FFFFFF"/>
            </a:solidFill>
            <a:miter lim="800000"/>
            <a:headEnd/>
            <a:tailEnd/>
          </a:ln>
        </p:spPr>
        <p:txBody>
          <a:bodyPr/>
          <a:lstStyle/>
          <a:p>
            <a:endParaRPr lang="en-US"/>
          </a:p>
        </p:txBody>
      </p:sp>
      <p:sp>
        <p:nvSpPr>
          <p:cNvPr id="110608" name="Line 16"/>
          <p:cNvSpPr>
            <a:spLocks noChangeShapeType="1"/>
          </p:cNvSpPr>
          <p:nvPr/>
        </p:nvSpPr>
        <p:spPr bwMode="auto">
          <a:xfrm>
            <a:off x="1905000" y="1524000"/>
            <a:ext cx="5562600" cy="1588"/>
          </a:xfrm>
          <a:prstGeom prst="line">
            <a:avLst/>
          </a:prstGeom>
          <a:noFill/>
          <a:ln w="28440">
            <a:solidFill>
              <a:srgbClr val="FFFFFF"/>
            </a:solidFill>
            <a:miter lim="800000"/>
            <a:headEnd/>
            <a:tailEnd/>
          </a:ln>
        </p:spPr>
        <p:txBody>
          <a:bodyPr/>
          <a:lstStyle/>
          <a:p>
            <a:endParaRPr lang="en-US"/>
          </a:p>
        </p:txBody>
      </p:sp>
      <p:sp>
        <p:nvSpPr>
          <p:cNvPr id="110609" name="Line 17"/>
          <p:cNvSpPr>
            <a:spLocks noChangeShapeType="1"/>
          </p:cNvSpPr>
          <p:nvPr/>
        </p:nvSpPr>
        <p:spPr bwMode="auto">
          <a:xfrm>
            <a:off x="1905000" y="2743200"/>
            <a:ext cx="5562600" cy="1588"/>
          </a:xfrm>
          <a:prstGeom prst="line">
            <a:avLst/>
          </a:prstGeom>
          <a:noFill/>
          <a:ln w="28440">
            <a:solidFill>
              <a:srgbClr val="FFFFFF"/>
            </a:solidFill>
            <a:miter lim="800000"/>
            <a:headEnd/>
            <a:tailEnd/>
          </a:ln>
        </p:spPr>
        <p:txBody>
          <a:bodyPr/>
          <a:lstStyle/>
          <a:p>
            <a:endParaRPr lang="en-US"/>
          </a:p>
        </p:txBody>
      </p:sp>
      <p:sp>
        <p:nvSpPr>
          <p:cNvPr id="110610" name="Line 18"/>
          <p:cNvSpPr>
            <a:spLocks noChangeShapeType="1"/>
          </p:cNvSpPr>
          <p:nvPr/>
        </p:nvSpPr>
        <p:spPr bwMode="auto">
          <a:xfrm>
            <a:off x="914400" y="1371600"/>
            <a:ext cx="7543800" cy="1588"/>
          </a:xfrm>
          <a:prstGeom prst="line">
            <a:avLst/>
          </a:prstGeom>
          <a:noFill/>
          <a:ln w="28440">
            <a:solidFill>
              <a:srgbClr val="FFFFFF"/>
            </a:solidFill>
            <a:miter lim="800000"/>
            <a:headEnd/>
            <a:tailEnd/>
          </a:ln>
        </p:spPr>
        <p:txBody>
          <a:bodyPr/>
          <a:lstStyle/>
          <a:p>
            <a:endParaRPr lang="en-US"/>
          </a:p>
        </p:txBody>
      </p:sp>
      <p:sp>
        <p:nvSpPr>
          <p:cNvPr id="110611" name="Line 19"/>
          <p:cNvSpPr>
            <a:spLocks noChangeShapeType="1"/>
          </p:cNvSpPr>
          <p:nvPr/>
        </p:nvSpPr>
        <p:spPr bwMode="auto">
          <a:xfrm>
            <a:off x="914400" y="2895600"/>
            <a:ext cx="7543800" cy="1588"/>
          </a:xfrm>
          <a:prstGeom prst="line">
            <a:avLst/>
          </a:prstGeom>
          <a:noFill/>
          <a:ln w="28440">
            <a:solidFill>
              <a:srgbClr val="FFFFFF"/>
            </a:solidFill>
            <a:miter lim="800000"/>
            <a:headEnd/>
            <a:tailEnd/>
          </a:ln>
        </p:spPr>
        <p:txBody>
          <a:bodyPr/>
          <a:lstStyle/>
          <a:p>
            <a:endParaRPr lang="en-US"/>
          </a:p>
        </p:txBody>
      </p:sp>
      <p:sp>
        <p:nvSpPr>
          <p:cNvPr id="110612" name="Line 20"/>
          <p:cNvSpPr>
            <a:spLocks noChangeShapeType="1"/>
          </p:cNvSpPr>
          <p:nvPr/>
        </p:nvSpPr>
        <p:spPr bwMode="auto">
          <a:xfrm>
            <a:off x="1905000" y="1524000"/>
            <a:ext cx="1588" cy="1219200"/>
          </a:xfrm>
          <a:prstGeom prst="line">
            <a:avLst/>
          </a:prstGeom>
          <a:noFill/>
          <a:ln w="28440">
            <a:solidFill>
              <a:srgbClr val="FFFFFF"/>
            </a:solidFill>
            <a:miter lim="800000"/>
            <a:headEnd/>
            <a:tailEnd/>
          </a:ln>
        </p:spPr>
        <p:txBody>
          <a:bodyPr/>
          <a:lstStyle/>
          <a:p>
            <a:endParaRPr lang="en-US"/>
          </a:p>
        </p:txBody>
      </p:sp>
      <p:sp>
        <p:nvSpPr>
          <p:cNvPr id="110613" name="Slide Number Placeholder 20"/>
          <p:cNvSpPr>
            <a:spLocks noGrp="1"/>
          </p:cNvSpPr>
          <p:nvPr>
            <p:ph type="sldNum" sz="quarter" idx="12"/>
          </p:nvPr>
        </p:nvSpPr>
        <p:spPr bwMode="auto">
          <a:noFill/>
          <a:ln>
            <a:miter lim="800000"/>
            <a:headEnd/>
            <a:tailEnd/>
          </a:ln>
        </p:spPr>
        <p:txBody>
          <a:bodyPr/>
          <a:lstStyle/>
          <a:p>
            <a:fld id="{9D8F5494-67AB-4689-8083-3F396E532EA3}" type="slidenum">
              <a:rPr lang="en-US" altLang="en-US"/>
              <a:pPr/>
              <a:t>82</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idx="1"/>
          </p:nvPr>
        </p:nvSpPr>
        <p:spPr>
          <a:xfrm>
            <a:off x="457200" y="2971800"/>
            <a:ext cx="8229600" cy="3159125"/>
          </a:xfrm>
        </p:spPr>
        <p:txBody>
          <a:bodyPr lIns="90000" tIns="46800" rIns="90000" bIns="46800"/>
          <a:lstStyle/>
          <a:p>
            <a:pPr marL="490538" indent="-422275" defTabSz="457200" eaLnBrk="1" hangingPunct="1">
              <a:lnSpc>
                <a:spcPct val="90000"/>
              </a:lnSpc>
              <a:spcBef>
                <a:spcPts val="8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mtClean="0"/>
              <a:t>Padding</a:t>
            </a:r>
          </a:p>
          <a:p>
            <a:pPr marL="777875" lvl="1" indent="-422275" defTabSz="457200" eaLnBrk="1" hangingPunct="1">
              <a:lnSpc>
                <a:spcPct val="90000"/>
              </a:lnSpc>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US" altLang="en-US" smtClean="0"/>
              <a:t>The CSS padding properties define the white space between the element content and the element border.</a:t>
            </a:r>
            <a:endParaRPr lang="en-GB" altLang="en-US" smtClean="0"/>
          </a:p>
          <a:p>
            <a:pPr marL="777875" lvl="1" indent="-422275" defTabSz="457200" eaLnBrk="1" hangingPunct="1">
              <a:lnSpc>
                <a:spcPct val="90000"/>
              </a:lnSpc>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mtClean="0"/>
              <a:t>The space between the margin and the element</a:t>
            </a:r>
          </a:p>
          <a:p>
            <a:pPr marL="777875" lvl="1" indent="-422275" defTabSz="457200" eaLnBrk="1" hangingPunct="1">
              <a:lnSpc>
                <a:spcPct val="90000"/>
              </a:lnSpc>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mtClean="0"/>
              <a:t>padding-top, padding-right, padding-bottom, padding-left (can use same shortcut as with margins)</a:t>
            </a:r>
          </a:p>
          <a:p>
            <a:pPr marL="777875" lvl="1" indent="-422275" defTabSz="457200" eaLnBrk="1" hangingPunct="1">
              <a:lnSpc>
                <a:spcPct val="90000"/>
              </a:lnSpc>
              <a:spcBef>
                <a:spcPts val="7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mtClean="0"/>
              <a:t>Comparable to TABLE’s cell-padding</a:t>
            </a:r>
          </a:p>
        </p:txBody>
      </p:sp>
      <p:sp>
        <p:nvSpPr>
          <p:cNvPr id="74754" name="Rectangle 2"/>
          <p:cNvSpPr>
            <a:spLocks noGrp="1" noChangeArrowheads="1"/>
          </p:cNvSpPr>
          <p:nvPr>
            <p:ph type="title"/>
          </p:nvPr>
        </p:nvSpPr>
        <p:spPr>
          <a:xfrm>
            <a:off x="457200" y="407988"/>
            <a:ext cx="8229600" cy="704850"/>
          </a:xfrm>
        </p:spPr>
        <p:txBody>
          <a:bodyPr lIns="90000" tIns="46800" rIns="90000" bIns="46800">
            <a:normAutofit fontScale="90000"/>
          </a:bodyPr>
          <a:lstStyle/>
          <a:p>
            <a:pPr defTabSz="457200" eaLnBrk="1" fontAlgn="auto" hangingPunct="1">
              <a:spcAft>
                <a:spcPts val="0"/>
              </a:spcAft>
              <a:tabLst>
                <a:tab pos="0" algn="l"/>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Lst>
              <a:defRPr/>
            </a:pPr>
            <a:r>
              <a:rPr lang="en-GB"/>
              <a:t>Margins &amp; Padding</a:t>
            </a:r>
          </a:p>
        </p:txBody>
      </p:sp>
      <p:sp>
        <p:nvSpPr>
          <p:cNvPr id="112644" name="Rectangle 4"/>
          <p:cNvSpPr>
            <a:spLocks noChangeArrowheads="1"/>
          </p:cNvSpPr>
          <p:nvPr/>
        </p:nvSpPr>
        <p:spPr bwMode="auto">
          <a:xfrm>
            <a:off x="914400" y="1371600"/>
            <a:ext cx="7543800" cy="1524000"/>
          </a:xfrm>
          <a:prstGeom prst="rect">
            <a:avLst/>
          </a:prstGeom>
          <a:solidFill>
            <a:srgbClr val="0066FF"/>
          </a:solidFill>
          <a:ln w="9525">
            <a:noFill/>
            <a:round/>
            <a:headEnd/>
            <a:tailEnd/>
          </a:ln>
        </p:spPr>
        <p:txBody>
          <a:bodyPr wrap="none" anchor="ctr"/>
          <a:lstStyle/>
          <a:p>
            <a:pPr eaLnBrk="1" hangingPunct="1"/>
            <a:endParaRPr lang="en-US" altLang="en-US"/>
          </a:p>
        </p:txBody>
      </p:sp>
      <p:sp>
        <p:nvSpPr>
          <p:cNvPr id="112645" name="Line 5"/>
          <p:cNvSpPr>
            <a:spLocks noChangeShapeType="1"/>
          </p:cNvSpPr>
          <p:nvPr/>
        </p:nvSpPr>
        <p:spPr bwMode="auto">
          <a:xfrm>
            <a:off x="914400" y="1371600"/>
            <a:ext cx="1588" cy="1524000"/>
          </a:xfrm>
          <a:prstGeom prst="line">
            <a:avLst/>
          </a:prstGeom>
          <a:noFill/>
          <a:ln w="57240">
            <a:solidFill>
              <a:srgbClr val="FFFFFF"/>
            </a:solidFill>
            <a:miter lim="800000"/>
            <a:headEnd/>
            <a:tailEnd/>
          </a:ln>
        </p:spPr>
        <p:txBody>
          <a:bodyPr/>
          <a:lstStyle/>
          <a:p>
            <a:endParaRPr lang="en-US"/>
          </a:p>
        </p:txBody>
      </p:sp>
      <p:sp>
        <p:nvSpPr>
          <p:cNvPr id="112646" name="Rectangle 6"/>
          <p:cNvSpPr>
            <a:spLocks noChangeArrowheads="1"/>
          </p:cNvSpPr>
          <p:nvPr/>
        </p:nvSpPr>
        <p:spPr bwMode="auto">
          <a:xfrm>
            <a:off x="914400" y="1371600"/>
            <a:ext cx="990600" cy="1524000"/>
          </a:xfrm>
          <a:prstGeom prst="rect">
            <a:avLst/>
          </a:prstGeom>
          <a:solidFill>
            <a:srgbClr val="0066FF"/>
          </a:solidFill>
          <a:ln w="9525">
            <a:noFill/>
            <a:round/>
            <a:headEnd/>
            <a:tailEnd/>
          </a:ln>
        </p:spPr>
        <p:txBody>
          <a:bodyPr wrap="none" anchor="ctr"/>
          <a:lstStyle/>
          <a:p>
            <a:pPr eaLnBrk="1" hangingPunct="1"/>
            <a:endParaRPr lang="en-US" altLang="en-US"/>
          </a:p>
        </p:txBody>
      </p:sp>
      <p:sp>
        <p:nvSpPr>
          <p:cNvPr id="112647" name="Line 7"/>
          <p:cNvSpPr>
            <a:spLocks noChangeShapeType="1"/>
          </p:cNvSpPr>
          <p:nvPr/>
        </p:nvSpPr>
        <p:spPr bwMode="auto">
          <a:xfrm>
            <a:off x="8458200" y="1371600"/>
            <a:ext cx="1588" cy="1524000"/>
          </a:xfrm>
          <a:prstGeom prst="line">
            <a:avLst/>
          </a:prstGeom>
          <a:noFill/>
          <a:ln w="57240">
            <a:solidFill>
              <a:srgbClr val="FFFFFF"/>
            </a:solidFill>
            <a:miter lim="800000"/>
            <a:headEnd/>
            <a:tailEnd/>
          </a:ln>
        </p:spPr>
        <p:txBody>
          <a:bodyPr/>
          <a:lstStyle/>
          <a:p>
            <a:endParaRPr lang="en-US"/>
          </a:p>
        </p:txBody>
      </p:sp>
      <p:sp>
        <p:nvSpPr>
          <p:cNvPr id="112648" name="Text Box 8"/>
          <p:cNvSpPr txBox="1">
            <a:spLocks noChangeArrowheads="1"/>
          </p:cNvSpPr>
          <p:nvPr/>
        </p:nvSpPr>
        <p:spPr bwMode="auto">
          <a:xfrm>
            <a:off x="914400" y="1905000"/>
            <a:ext cx="990600" cy="368300"/>
          </a:xfrm>
          <a:prstGeom prst="rect">
            <a:avLst/>
          </a:prstGeom>
          <a:noFill/>
          <a:ln w="9525">
            <a:noFill/>
            <a:round/>
            <a:headEnd/>
            <a:tailEnd/>
          </a:ln>
        </p:spPr>
        <p:txBody>
          <a:bodyPr lIns="90000" tIns="46800" rIns="90000" bIns="46800">
            <a:spAutoFit/>
          </a:bodyPr>
          <a:lstStyle/>
          <a:p>
            <a:pPr defTabSz="457200">
              <a:spcBef>
                <a:spcPts val="1125"/>
              </a:spcBef>
              <a:buClr>
                <a:srgbClr val="9AC2C0"/>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solidFill>
                  <a:srgbClr val="9AC2C0"/>
                </a:solidFill>
                <a:latin typeface="Verdana" pitchFamily="34" charset="0"/>
              </a:rPr>
              <a:t>margin</a:t>
            </a:r>
          </a:p>
        </p:txBody>
      </p:sp>
      <p:sp>
        <p:nvSpPr>
          <p:cNvPr id="112649" name="Rectangle 9"/>
          <p:cNvSpPr>
            <a:spLocks noChangeArrowheads="1"/>
          </p:cNvSpPr>
          <p:nvPr/>
        </p:nvSpPr>
        <p:spPr bwMode="auto">
          <a:xfrm>
            <a:off x="7467600" y="1371600"/>
            <a:ext cx="990600" cy="1524000"/>
          </a:xfrm>
          <a:prstGeom prst="rect">
            <a:avLst/>
          </a:prstGeom>
          <a:solidFill>
            <a:srgbClr val="0066FF"/>
          </a:solidFill>
          <a:ln w="9525">
            <a:noFill/>
            <a:round/>
            <a:headEnd/>
            <a:tailEnd/>
          </a:ln>
        </p:spPr>
        <p:txBody>
          <a:bodyPr wrap="none" anchor="ctr"/>
          <a:lstStyle/>
          <a:p>
            <a:pPr eaLnBrk="1" hangingPunct="1"/>
            <a:endParaRPr lang="en-US" altLang="en-US"/>
          </a:p>
        </p:txBody>
      </p:sp>
      <p:sp>
        <p:nvSpPr>
          <p:cNvPr id="112650" name="Text Box 10"/>
          <p:cNvSpPr txBox="1">
            <a:spLocks noChangeArrowheads="1"/>
          </p:cNvSpPr>
          <p:nvPr/>
        </p:nvSpPr>
        <p:spPr bwMode="auto">
          <a:xfrm>
            <a:off x="7467600" y="1905000"/>
            <a:ext cx="990600" cy="368300"/>
          </a:xfrm>
          <a:prstGeom prst="rect">
            <a:avLst/>
          </a:prstGeom>
          <a:noFill/>
          <a:ln w="9525">
            <a:noFill/>
            <a:round/>
            <a:headEnd/>
            <a:tailEnd/>
          </a:ln>
        </p:spPr>
        <p:txBody>
          <a:bodyPr lIns="90000" tIns="46800" rIns="90000" bIns="46800">
            <a:spAutoFit/>
          </a:bodyPr>
          <a:lstStyle/>
          <a:p>
            <a:pPr defTabSz="457200">
              <a:spcBef>
                <a:spcPts val="1125"/>
              </a:spcBef>
              <a:buClr>
                <a:srgbClr val="9AC2C0"/>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solidFill>
                  <a:srgbClr val="9AC2C0"/>
                </a:solidFill>
                <a:latin typeface="Verdana" pitchFamily="34" charset="0"/>
              </a:rPr>
              <a:t>margin</a:t>
            </a:r>
          </a:p>
        </p:txBody>
      </p:sp>
      <p:sp>
        <p:nvSpPr>
          <p:cNvPr id="112651" name="Rectangle 11"/>
          <p:cNvSpPr>
            <a:spLocks noChangeArrowheads="1"/>
          </p:cNvSpPr>
          <p:nvPr/>
        </p:nvSpPr>
        <p:spPr bwMode="auto">
          <a:xfrm>
            <a:off x="1905000" y="1524000"/>
            <a:ext cx="5562600" cy="1219200"/>
          </a:xfrm>
          <a:prstGeom prst="rect">
            <a:avLst/>
          </a:prstGeom>
          <a:solidFill>
            <a:srgbClr val="9AC2C0"/>
          </a:solidFill>
          <a:ln w="9525">
            <a:noFill/>
            <a:round/>
            <a:headEnd/>
            <a:tailEnd/>
          </a:ln>
        </p:spPr>
        <p:txBody>
          <a:bodyPr wrap="none" anchor="ctr"/>
          <a:lstStyle/>
          <a:p>
            <a:pPr eaLnBrk="1" hangingPunct="1"/>
            <a:endParaRPr lang="en-US" altLang="en-US"/>
          </a:p>
        </p:txBody>
      </p:sp>
      <p:sp>
        <p:nvSpPr>
          <p:cNvPr id="112652" name="Text Box 12"/>
          <p:cNvSpPr txBox="1">
            <a:spLocks noChangeArrowheads="1"/>
          </p:cNvSpPr>
          <p:nvPr/>
        </p:nvSpPr>
        <p:spPr bwMode="auto">
          <a:xfrm>
            <a:off x="1828800" y="1905000"/>
            <a:ext cx="1143000" cy="368300"/>
          </a:xfrm>
          <a:prstGeom prst="rect">
            <a:avLst/>
          </a:prstGeom>
          <a:noFill/>
          <a:ln w="9525">
            <a:noFill/>
            <a:round/>
            <a:headEnd/>
            <a:tailEnd/>
          </a:ln>
        </p:spPr>
        <p:txBody>
          <a:bodyPr lIns="90000" tIns="46800" rIns="90000" bIns="46800">
            <a:spAutoFit/>
          </a:bodyPr>
          <a:lstStyle/>
          <a:p>
            <a:pPr defTabSz="457200">
              <a:spcBef>
                <a:spcPts val="1125"/>
              </a:spcBef>
              <a:buClr>
                <a:srgbClr val="FFFF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solidFill>
                  <a:srgbClr val="FFFFFF"/>
                </a:solidFill>
                <a:latin typeface="Verdana" pitchFamily="34" charset="0"/>
              </a:rPr>
              <a:t>padding</a:t>
            </a:r>
          </a:p>
        </p:txBody>
      </p:sp>
      <p:sp>
        <p:nvSpPr>
          <p:cNvPr id="112653" name="Text Box 13"/>
          <p:cNvSpPr txBox="1">
            <a:spLocks noChangeArrowheads="1"/>
          </p:cNvSpPr>
          <p:nvPr/>
        </p:nvSpPr>
        <p:spPr bwMode="auto">
          <a:xfrm>
            <a:off x="6400800" y="1905000"/>
            <a:ext cx="1143000" cy="368300"/>
          </a:xfrm>
          <a:prstGeom prst="rect">
            <a:avLst/>
          </a:prstGeom>
          <a:noFill/>
          <a:ln w="9525">
            <a:noFill/>
            <a:round/>
            <a:headEnd/>
            <a:tailEnd/>
          </a:ln>
        </p:spPr>
        <p:txBody>
          <a:bodyPr lIns="90000" tIns="46800" rIns="90000" bIns="46800">
            <a:spAutoFit/>
          </a:bodyPr>
          <a:lstStyle/>
          <a:p>
            <a:pPr defTabSz="457200">
              <a:spcBef>
                <a:spcPts val="1125"/>
              </a:spcBef>
              <a:buClr>
                <a:srgbClr val="FFFF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solidFill>
                  <a:srgbClr val="FFFFFF"/>
                </a:solidFill>
                <a:latin typeface="Verdana" pitchFamily="34" charset="0"/>
              </a:rPr>
              <a:t>padding</a:t>
            </a:r>
          </a:p>
        </p:txBody>
      </p:sp>
      <p:sp>
        <p:nvSpPr>
          <p:cNvPr id="112654" name="Text Box 14"/>
          <p:cNvSpPr txBox="1">
            <a:spLocks noChangeArrowheads="1"/>
          </p:cNvSpPr>
          <p:nvPr/>
        </p:nvSpPr>
        <p:spPr bwMode="auto">
          <a:xfrm>
            <a:off x="2895600" y="1600200"/>
            <a:ext cx="3505200" cy="990600"/>
          </a:xfrm>
          <a:prstGeom prst="rect">
            <a:avLst/>
          </a:prstGeom>
          <a:solidFill>
            <a:srgbClr val="BFCB4F"/>
          </a:solidFill>
          <a:ln w="12600">
            <a:solidFill>
              <a:srgbClr val="FFFFFF"/>
            </a:solidFill>
            <a:miter lim="800000"/>
            <a:headEnd/>
            <a:tailEnd/>
          </a:ln>
        </p:spPr>
        <p:txBody>
          <a:bodyPr lIns="0" tIns="0" rIns="0" bIns="0"/>
          <a:lstStyle/>
          <a:p>
            <a:pPr defTabSz="457200">
              <a:spcBef>
                <a:spcPts val="1000"/>
              </a:spcBef>
              <a:buClr>
                <a:srgbClr val="4D4F45"/>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1600">
                <a:solidFill>
                  <a:srgbClr val="4D4F45"/>
                </a:solidFill>
                <a:latin typeface="Verdana" pitchFamily="34" charset="0"/>
              </a:rPr>
              <a:t>Text Text Text Text Text Text Text Text Text Text Text Text Text Text Text Text Text Text Text Text Text Text Text Text</a:t>
            </a:r>
          </a:p>
        </p:txBody>
      </p:sp>
      <p:sp>
        <p:nvSpPr>
          <p:cNvPr id="112655" name="Line 15"/>
          <p:cNvSpPr>
            <a:spLocks noChangeShapeType="1"/>
          </p:cNvSpPr>
          <p:nvPr/>
        </p:nvSpPr>
        <p:spPr bwMode="auto">
          <a:xfrm>
            <a:off x="7467600" y="1524000"/>
            <a:ext cx="1588" cy="1219200"/>
          </a:xfrm>
          <a:prstGeom prst="line">
            <a:avLst/>
          </a:prstGeom>
          <a:noFill/>
          <a:ln w="28440">
            <a:solidFill>
              <a:srgbClr val="FFFFFF"/>
            </a:solidFill>
            <a:miter lim="800000"/>
            <a:headEnd/>
            <a:tailEnd/>
          </a:ln>
        </p:spPr>
        <p:txBody>
          <a:bodyPr/>
          <a:lstStyle/>
          <a:p>
            <a:endParaRPr lang="en-US"/>
          </a:p>
        </p:txBody>
      </p:sp>
      <p:sp>
        <p:nvSpPr>
          <p:cNvPr id="112656" name="Line 16"/>
          <p:cNvSpPr>
            <a:spLocks noChangeShapeType="1"/>
          </p:cNvSpPr>
          <p:nvPr/>
        </p:nvSpPr>
        <p:spPr bwMode="auto">
          <a:xfrm>
            <a:off x="1905000" y="1524000"/>
            <a:ext cx="5562600" cy="1588"/>
          </a:xfrm>
          <a:prstGeom prst="line">
            <a:avLst/>
          </a:prstGeom>
          <a:noFill/>
          <a:ln w="28440">
            <a:solidFill>
              <a:srgbClr val="FFFFFF"/>
            </a:solidFill>
            <a:miter lim="800000"/>
            <a:headEnd/>
            <a:tailEnd/>
          </a:ln>
        </p:spPr>
        <p:txBody>
          <a:bodyPr/>
          <a:lstStyle/>
          <a:p>
            <a:endParaRPr lang="en-US"/>
          </a:p>
        </p:txBody>
      </p:sp>
      <p:sp>
        <p:nvSpPr>
          <p:cNvPr id="112657" name="Line 17"/>
          <p:cNvSpPr>
            <a:spLocks noChangeShapeType="1"/>
          </p:cNvSpPr>
          <p:nvPr/>
        </p:nvSpPr>
        <p:spPr bwMode="auto">
          <a:xfrm>
            <a:off x="1905000" y="2743200"/>
            <a:ext cx="5562600" cy="1588"/>
          </a:xfrm>
          <a:prstGeom prst="line">
            <a:avLst/>
          </a:prstGeom>
          <a:noFill/>
          <a:ln w="28440">
            <a:solidFill>
              <a:srgbClr val="FFFFFF"/>
            </a:solidFill>
            <a:miter lim="800000"/>
            <a:headEnd/>
            <a:tailEnd/>
          </a:ln>
        </p:spPr>
        <p:txBody>
          <a:bodyPr/>
          <a:lstStyle/>
          <a:p>
            <a:endParaRPr lang="en-US"/>
          </a:p>
        </p:txBody>
      </p:sp>
      <p:sp>
        <p:nvSpPr>
          <p:cNvPr id="112658" name="Line 18"/>
          <p:cNvSpPr>
            <a:spLocks noChangeShapeType="1"/>
          </p:cNvSpPr>
          <p:nvPr/>
        </p:nvSpPr>
        <p:spPr bwMode="auto">
          <a:xfrm>
            <a:off x="914400" y="1371600"/>
            <a:ext cx="7543800" cy="1588"/>
          </a:xfrm>
          <a:prstGeom prst="line">
            <a:avLst/>
          </a:prstGeom>
          <a:noFill/>
          <a:ln w="28440">
            <a:solidFill>
              <a:srgbClr val="FFFFFF"/>
            </a:solidFill>
            <a:miter lim="800000"/>
            <a:headEnd/>
            <a:tailEnd/>
          </a:ln>
        </p:spPr>
        <p:txBody>
          <a:bodyPr/>
          <a:lstStyle/>
          <a:p>
            <a:endParaRPr lang="en-US"/>
          </a:p>
        </p:txBody>
      </p:sp>
      <p:sp>
        <p:nvSpPr>
          <p:cNvPr id="112659" name="Line 19"/>
          <p:cNvSpPr>
            <a:spLocks noChangeShapeType="1"/>
          </p:cNvSpPr>
          <p:nvPr/>
        </p:nvSpPr>
        <p:spPr bwMode="auto">
          <a:xfrm>
            <a:off x="914400" y="2895600"/>
            <a:ext cx="7543800" cy="1588"/>
          </a:xfrm>
          <a:prstGeom prst="line">
            <a:avLst/>
          </a:prstGeom>
          <a:noFill/>
          <a:ln w="28440">
            <a:solidFill>
              <a:srgbClr val="FFFFFF"/>
            </a:solidFill>
            <a:miter lim="800000"/>
            <a:headEnd/>
            <a:tailEnd/>
          </a:ln>
        </p:spPr>
        <p:txBody>
          <a:bodyPr/>
          <a:lstStyle/>
          <a:p>
            <a:endParaRPr lang="en-US"/>
          </a:p>
        </p:txBody>
      </p:sp>
      <p:sp>
        <p:nvSpPr>
          <p:cNvPr id="112660" name="Line 20"/>
          <p:cNvSpPr>
            <a:spLocks noChangeShapeType="1"/>
          </p:cNvSpPr>
          <p:nvPr/>
        </p:nvSpPr>
        <p:spPr bwMode="auto">
          <a:xfrm>
            <a:off x="1905000" y="1524000"/>
            <a:ext cx="1588" cy="1219200"/>
          </a:xfrm>
          <a:prstGeom prst="line">
            <a:avLst/>
          </a:prstGeom>
          <a:noFill/>
          <a:ln w="28440">
            <a:solidFill>
              <a:srgbClr val="FFFFFF"/>
            </a:solidFill>
            <a:miter lim="800000"/>
            <a:headEnd/>
            <a:tailEnd/>
          </a:ln>
        </p:spPr>
        <p:txBody>
          <a:bodyPr/>
          <a:lstStyle/>
          <a:p>
            <a:endParaRPr lang="en-US"/>
          </a:p>
        </p:txBody>
      </p:sp>
      <p:sp>
        <p:nvSpPr>
          <p:cNvPr id="112661" name="Slide Number Placeholder 20"/>
          <p:cNvSpPr>
            <a:spLocks noGrp="1"/>
          </p:cNvSpPr>
          <p:nvPr>
            <p:ph type="sldNum" sz="quarter" idx="12"/>
          </p:nvPr>
        </p:nvSpPr>
        <p:spPr bwMode="auto">
          <a:noFill/>
          <a:ln>
            <a:miter lim="800000"/>
            <a:headEnd/>
            <a:tailEnd/>
          </a:ln>
        </p:spPr>
        <p:txBody>
          <a:bodyPr/>
          <a:lstStyle/>
          <a:p>
            <a:fld id="{7D193F0F-7BB4-44E4-A418-908A1DFB281F}" type="slidenum">
              <a:rPr lang="en-US" altLang="en-US"/>
              <a:pPr/>
              <a:t>83</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idx="1"/>
          </p:nvPr>
        </p:nvSpPr>
        <p:spPr>
          <a:xfrm>
            <a:off x="0" y="4343400"/>
            <a:ext cx="8839200" cy="1905000"/>
          </a:xfrm>
        </p:spPr>
        <p:txBody>
          <a:bodyPr lIns="90000" tIns="46800" rIns="90000" bIns="46800"/>
          <a:lstStyle/>
          <a:p>
            <a:pPr marL="490538" indent="-422275" defTabSz="457200" eaLnBrk="1" hangingPunct="1">
              <a:lnSpc>
                <a:spcPct val="90000"/>
              </a:lnSpc>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cs typeface="Times New Roman" pitchFamily="18" charset="0"/>
              </a:rPr>
              <a:t>This “cascade” applies the styles in order from outermost (External / Linked Styles) to innermost (actual XHTML code on the page). </a:t>
            </a:r>
          </a:p>
          <a:p>
            <a:pPr marL="490538" indent="-422275" defTabSz="457200" eaLnBrk="1" hangingPunct="1">
              <a:lnSpc>
                <a:spcPct val="90000"/>
              </a:lnSpc>
              <a:spcBef>
                <a:spcPts val="600"/>
              </a:spcBef>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400" smtClean="0">
                <a:cs typeface="Times New Roman" pitchFamily="18" charset="0"/>
              </a:rPr>
              <a:t>This way site-wide styles can be configured but </a:t>
            </a:r>
            <a:r>
              <a:rPr lang="en-GB" altLang="en-US" sz="2400" b="1" smtClean="0">
                <a:solidFill>
                  <a:srgbClr val="FF0000"/>
                </a:solidFill>
                <a:cs typeface="Times New Roman" pitchFamily="18" charset="0"/>
              </a:rPr>
              <a:t>overridden </a:t>
            </a:r>
            <a:r>
              <a:rPr lang="en-GB" altLang="en-US" sz="2400" smtClean="0">
                <a:cs typeface="Times New Roman" pitchFamily="18" charset="0"/>
              </a:rPr>
              <a:t>when needed by more granular (or page specific) styles. </a:t>
            </a:r>
          </a:p>
        </p:txBody>
      </p:sp>
      <p:sp>
        <p:nvSpPr>
          <p:cNvPr id="75778" name="Rectangle 2"/>
          <p:cNvSpPr>
            <a:spLocks noGrp="1" noChangeArrowheads="1"/>
          </p:cNvSpPr>
          <p:nvPr>
            <p:ph type="title"/>
          </p:nvPr>
        </p:nvSpPr>
        <p:spPr>
          <a:xfrm>
            <a:off x="457200" y="192088"/>
            <a:ext cx="8229600" cy="1312862"/>
          </a:xfrm>
        </p:spPr>
        <p:txBody>
          <a:bodyPr lIns="90000" tIns="46800" rIns="90000" bIns="46800">
            <a:normAutofit fontScale="90000"/>
          </a:bodyPr>
          <a:lstStyle/>
          <a:p>
            <a:pPr algn="r" defTabSz="457200" eaLnBrk="1" fontAlgn="auto" hangingPunct="1">
              <a:spcAft>
                <a:spcPts val="0"/>
              </a:spcAft>
              <a:tabLst>
                <a:tab pos="0" algn="l"/>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Lst>
              <a:defRPr/>
            </a:pPr>
            <a:r>
              <a:rPr lang="en-GB"/>
              <a:t>The</a:t>
            </a:r>
            <a:br>
              <a:rPr lang="en-GB"/>
            </a:br>
            <a:r>
              <a:rPr lang="en-GB"/>
              <a:t>Cascade</a:t>
            </a:r>
          </a:p>
        </p:txBody>
      </p:sp>
      <p:sp>
        <p:nvSpPr>
          <p:cNvPr id="114692" name="Rectangle 4"/>
          <p:cNvSpPr>
            <a:spLocks noChangeArrowheads="1"/>
          </p:cNvSpPr>
          <p:nvPr/>
        </p:nvSpPr>
        <p:spPr bwMode="auto">
          <a:xfrm>
            <a:off x="3548063" y="3090863"/>
            <a:ext cx="9144000" cy="1587"/>
          </a:xfrm>
          <a:prstGeom prst="rect">
            <a:avLst/>
          </a:prstGeom>
          <a:noFill/>
          <a:ln w="9525">
            <a:noFill/>
            <a:round/>
            <a:headEnd/>
            <a:tailEnd/>
          </a:ln>
        </p:spPr>
        <p:txBody>
          <a:bodyPr wrap="none" anchor="ctr"/>
          <a:lstStyle/>
          <a:p>
            <a:pPr eaLnBrk="1" hangingPunct="1"/>
            <a:endParaRPr lang="en-US" altLang="en-US"/>
          </a:p>
        </p:txBody>
      </p:sp>
      <p:sp>
        <p:nvSpPr>
          <p:cNvPr id="114693" name="Rectangle 5"/>
          <p:cNvSpPr>
            <a:spLocks noChangeArrowheads="1"/>
          </p:cNvSpPr>
          <p:nvPr/>
        </p:nvSpPr>
        <p:spPr bwMode="auto">
          <a:xfrm>
            <a:off x="3671888" y="2533650"/>
            <a:ext cx="9144000" cy="1588"/>
          </a:xfrm>
          <a:prstGeom prst="rect">
            <a:avLst/>
          </a:prstGeom>
          <a:noFill/>
          <a:ln w="9525">
            <a:noFill/>
            <a:round/>
            <a:headEnd/>
            <a:tailEnd/>
          </a:ln>
        </p:spPr>
        <p:txBody>
          <a:bodyPr wrap="none" anchor="ctr"/>
          <a:lstStyle/>
          <a:p>
            <a:pPr eaLnBrk="1" hangingPunct="1"/>
            <a:endParaRPr lang="en-US" altLang="en-US"/>
          </a:p>
        </p:txBody>
      </p:sp>
      <p:sp>
        <p:nvSpPr>
          <p:cNvPr id="114694" name="Rectangle 6"/>
          <p:cNvSpPr>
            <a:spLocks noChangeArrowheads="1"/>
          </p:cNvSpPr>
          <p:nvPr/>
        </p:nvSpPr>
        <p:spPr bwMode="auto">
          <a:xfrm>
            <a:off x="2185988" y="1795463"/>
            <a:ext cx="9144000" cy="1587"/>
          </a:xfrm>
          <a:prstGeom prst="rect">
            <a:avLst/>
          </a:prstGeom>
          <a:noFill/>
          <a:ln w="9525">
            <a:noFill/>
            <a:round/>
            <a:headEnd/>
            <a:tailEnd/>
          </a:ln>
        </p:spPr>
        <p:txBody>
          <a:bodyPr wrap="none" anchor="ctr"/>
          <a:lstStyle/>
          <a:p>
            <a:pPr eaLnBrk="1" hangingPunct="1"/>
            <a:endParaRPr lang="en-US" altLang="en-US"/>
          </a:p>
        </p:txBody>
      </p:sp>
      <p:pic>
        <p:nvPicPr>
          <p:cNvPr id="114695" name="Picture 7"/>
          <p:cNvPicPr>
            <a:picLocks noChangeAspect="1" noChangeArrowheads="1"/>
          </p:cNvPicPr>
          <p:nvPr/>
        </p:nvPicPr>
        <p:blipFill>
          <a:blip r:embed="rId3"/>
          <a:srcRect/>
          <a:stretch>
            <a:fillRect/>
          </a:stretch>
        </p:blipFill>
        <p:spPr bwMode="auto">
          <a:xfrm>
            <a:off x="228600" y="0"/>
            <a:ext cx="5791200" cy="4330700"/>
          </a:xfrm>
          <a:prstGeom prst="rect">
            <a:avLst/>
          </a:prstGeom>
          <a:noFill/>
          <a:ln w="9525">
            <a:noFill/>
            <a:round/>
            <a:headEnd/>
            <a:tailEnd/>
          </a:ln>
        </p:spPr>
      </p:pic>
      <p:sp>
        <p:nvSpPr>
          <p:cNvPr id="114696" name="Slide Number Placeholder 7"/>
          <p:cNvSpPr>
            <a:spLocks noGrp="1"/>
          </p:cNvSpPr>
          <p:nvPr>
            <p:ph type="sldNum" sz="quarter" idx="12"/>
          </p:nvPr>
        </p:nvSpPr>
        <p:spPr bwMode="auto">
          <a:noFill/>
          <a:ln>
            <a:miter lim="800000"/>
            <a:headEnd/>
            <a:tailEnd/>
          </a:ln>
        </p:spPr>
        <p:txBody>
          <a:bodyPr/>
          <a:lstStyle/>
          <a:p>
            <a:fld id="{9C8CBE3A-42C3-4A99-96CA-DCC957B8169D}" type="slidenum">
              <a:rPr lang="en-US" altLang="en-US"/>
              <a:pPr/>
              <a:t>84</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idx="1"/>
          </p:nvPr>
        </p:nvSpPr>
        <p:spPr>
          <a:xfrm>
            <a:off x="987425" y="2017713"/>
            <a:ext cx="7683500" cy="4225925"/>
          </a:xfrm>
        </p:spPr>
        <p:txBody>
          <a:bodyPr lIns="0" tIns="0" rIns="0" bIns="0"/>
          <a:lstStyle/>
          <a:p>
            <a:pPr marL="490538" indent="-422275" defTabSz="457200" eaLnBrk="1" hangingPunct="1">
              <a:lnSpc>
                <a:spcPct val="104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mtClean="0"/>
              <a:t>CSS was a revolution in the world of web design. </a:t>
            </a:r>
          </a:p>
          <a:p>
            <a:pPr marL="490538" indent="-422275" defTabSz="457200" eaLnBrk="1" hangingPunct="1">
              <a:lnSpc>
                <a:spcPct val="114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mtClean="0"/>
              <a:t> control layout of many documents from one single style sheet;</a:t>
            </a:r>
          </a:p>
          <a:p>
            <a:pPr marL="490538" indent="-422275" defTabSz="457200" eaLnBrk="1" hangingPunct="1">
              <a:lnSpc>
                <a:spcPct val="114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mtClean="0"/>
              <a:t> more precise control of layout;</a:t>
            </a:r>
          </a:p>
          <a:p>
            <a:pPr marL="490538" indent="-422275" defTabSz="457200" eaLnBrk="1" hangingPunct="1">
              <a:lnSpc>
                <a:spcPct val="114000"/>
              </a:lnSpc>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mtClean="0"/>
              <a:t> apply different layout to different media-types (screen, print, etc.)</a:t>
            </a:r>
          </a:p>
        </p:txBody>
      </p:sp>
      <p:sp>
        <p:nvSpPr>
          <p:cNvPr id="76802" name="Rectangle 2"/>
          <p:cNvSpPr>
            <a:spLocks noGrp="1" noChangeArrowheads="1"/>
          </p:cNvSpPr>
          <p:nvPr>
            <p:ph type="title"/>
          </p:nvPr>
        </p:nvSpPr>
        <p:spPr>
          <a:xfrm>
            <a:off x="473075" y="320675"/>
            <a:ext cx="8205788" cy="1068388"/>
          </a:xfrm>
        </p:spPr>
        <p:txBody>
          <a:bodyPr lIns="0" tIns="0" rIns="0" bIns="0"/>
          <a:lstStyle/>
          <a:p>
            <a:pPr marL="346075" indent="-346075" defTabSz="457200" eaLnBrk="1" fontAlgn="auto" hangingPunct="1">
              <a:lnSpc>
                <a:spcPct val="104000"/>
              </a:lnSpc>
              <a:spcAft>
                <a:spcPts val="0"/>
              </a:spcAft>
              <a:tabLst>
                <a:tab pos="346075"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t>CSS Benefits</a:t>
            </a:r>
          </a:p>
        </p:txBody>
      </p:sp>
      <p:sp>
        <p:nvSpPr>
          <p:cNvPr id="116740" name="Slide Number Placeholder 3"/>
          <p:cNvSpPr>
            <a:spLocks noGrp="1"/>
          </p:cNvSpPr>
          <p:nvPr>
            <p:ph type="sldNum" sz="quarter" idx="12"/>
          </p:nvPr>
        </p:nvSpPr>
        <p:spPr bwMode="auto">
          <a:noFill/>
          <a:ln>
            <a:miter lim="800000"/>
            <a:headEnd/>
            <a:tailEnd/>
          </a:ln>
        </p:spPr>
        <p:txBody>
          <a:bodyPr/>
          <a:lstStyle/>
          <a:p>
            <a:fld id="{3C42A96D-97FF-40A4-9D52-F061286C5969}" type="slidenum">
              <a:rPr lang="en-US" altLang="en-US"/>
              <a:pPr/>
              <a:t>85</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Content Placeholder 1"/>
          <p:cNvSpPr>
            <a:spLocks noGrp="1"/>
          </p:cNvSpPr>
          <p:nvPr>
            <p:ph idx="1"/>
          </p:nvPr>
        </p:nvSpPr>
        <p:spPr>
          <a:xfrm>
            <a:off x="457200" y="1143000"/>
            <a:ext cx="8229600" cy="5630863"/>
          </a:xfrm>
        </p:spPr>
        <p:txBody>
          <a:bodyPr/>
          <a:lstStyle/>
          <a:p>
            <a:r>
              <a:rPr lang="en-US" smtClean="0"/>
              <a:t>Div (short for division) divides the content into individual sections. Each section can then have its own formatting, as specified by the CSS. Div is a block-level container, meaning that there is a line feed after the &lt;/div&gt; tag. </a:t>
            </a:r>
          </a:p>
          <a:p>
            <a:endParaRPr lang="en-US" smtClean="0"/>
          </a:p>
        </p:txBody>
      </p:sp>
      <p:sp>
        <p:nvSpPr>
          <p:cNvPr id="3" name="Title 2"/>
          <p:cNvSpPr>
            <a:spLocks noGrp="1"/>
          </p:cNvSpPr>
          <p:nvPr>
            <p:ph type="title"/>
          </p:nvPr>
        </p:nvSpPr>
        <p:spPr/>
        <p:txBody>
          <a:bodyPr/>
          <a:lstStyle/>
          <a:p>
            <a:pPr>
              <a:defRPr/>
            </a:pPr>
            <a:r>
              <a:rPr lang="en-US" dirty="0" err="1"/>
              <a:t>Div</a:t>
            </a:r>
            <a:endParaRPr lang="en-US" dirty="0"/>
          </a:p>
        </p:txBody>
      </p:sp>
      <p:sp>
        <p:nvSpPr>
          <p:cNvPr id="118788" name="Slide Number Placeholder 3"/>
          <p:cNvSpPr>
            <a:spLocks noGrp="1"/>
          </p:cNvSpPr>
          <p:nvPr>
            <p:ph type="sldNum" sz="quarter" idx="12"/>
          </p:nvPr>
        </p:nvSpPr>
        <p:spPr bwMode="auto">
          <a:noFill/>
          <a:ln>
            <a:miter lim="800000"/>
            <a:headEnd/>
            <a:tailEnd/>
          </a:ln>
        </p:spPr>
        <p:txBody>
          <a:bodyPr/>
          <a:lstStyle/>
          <a:p>
            <a:fld id="{EB18B662-F0F3-4865-BFAA-A5E99BF40F4E}" type="slidenum">
              <a:rPr lang="en-US" altLang="en-US"/>
              <a:pPr/>
              <a:t>86</a:t>
            </a:fld>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idx="1"/>
          </p:nvPr>
        </p:nvSpPr>
        <p:spPr/>
        <p:txBody>
          <a:bodyPr/>
          <a:lstStyle/>
          <a:p>
            <a:pPr eaLnBrk="1" hangingPunct="1">
              <a:buFontTx/>
              <a:buNone/>
            </a:pPr>
            <a:endParaRPr lang="en-US" altLang="en-US" smtClean="0"/>
          </a:p>
          <a:p>
            <a:pPr eaLnBrk="1" hangingPunct="1">
              <a:buFontTx/>
              <a:buNone/>
            </a:pPr>
            <a:endParaRPr lang="en-US" altLang="en-US" smtClean="0"/>
          </a:p>
          <a:p>
            <a:pPr eaLnBrk="1" hangingPunct="1">
              <a:buFontTx/>
              <a:buNone/>
            </a:pPr>
            <a:endParaRPr lang="en-US" altLang="en-US" smtClean="0"/>
          </a:p>
          <a:p>
            <a:pPr eaLnBrk="1" hangingPunct="1">
              <a:buFontTx/>
              <a:buNone/>
            </a:pPr>
            <a:r>
              <a:rPr lang="en-US" altLang="en-US" smtClean="0"/>
              <a:t>				END</a:t>
            </a:r>
          </a:p>
          <a:p>
            <a:pPr eaLnBrk="1" hangingPunct="1">
              <a:buFontTx/>
              <a:buNone/>
            </a:pPr>
            <a:endParaRPr lang="en-US" altLang="en-US" smtClean="0"/>
          </a:p>
          <a:p>
            <a:pPr eaLnBrk="1" hangingPunct="1">
              <a:buFontTx/>
              <a:buNone/>
            </a:pPr>
            <a:r>
              <a:rPr lang="en-US" altLang="en-US" smtClean="0"/>
              <a:t>		</a:t>
            </a:r>
          </a:p>
        </p:txBody>
      </p:sp>
      <p:sp>
        <p:nvSpPr>
          <p:cNvPr id="119811" name="Slide Number Placeholder 3"/>
          <p:cNvSpPr>
            <a:spLocks noGrp="1"/>
          </p:cNvSpPr>
          <p:nvPr>
            <p:ph type="sldNum" sz="quarter" idx="12"/>
          </p:nvPr>
        </p:nvSpPr>
        <p:spPr bwMode="auto">
          <a:noFill/>
          <a:ln>
            <a:miter lim="800000"/>
            <a:headEnd/>
            <a:tailEnd/>
          </a:ln>
        </p:spPr>
        <p:txBody>
          <a:bodyPr/>
          <a:lstStyle/>
          <a:p>
            <a:fld id="{D04C10C9-192F-4FD9-B76E-7FB3623F2B0D}" type="slidenum">
              <a:rPr lang="en-US" altLang="en-US"/>
              <a:pPr/>
              <a:t>87</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p:txBody>
          <a:bodyPr/>
          <a:lstStyle/>
          <a:p>
            <a:pPr marL="514350" indent="-514350" eaLnBrk="1" hangingPunct="1">
              <a:buFontTx/>
              <a:buNone/>
            </a:pPr>
            <a:r>
              <a:rPr lang="en-US" altLang="en-US" smtClean="0"/>
              <a:t>Contents:</a:t>
            </a:r>
          </a:p>
          <a:p>
            <a:pPr marL="514350" indent="-514350" eaLnBrk="1" hangingPunct="1">
              <a:buFontTx/>
              <a:buAutoNum type="arabicPeriod"/>
            </a:pPr>
            <a:r>
              <a:rPr lang="en-US" altLang="en-US" smtClean="0"/>
              <a:t>HTML Introduction</a:t>
            </a:r>
          </a:p>
          <a:p>
            <a:pPr marL="514350" indent="-514350" eaLnBrk="1" hangingPunct="1">
              <a:buFontTx/>
              <a:buAutoNum type="arabicPeriod"/>
            </a:pPr>
            <a:r>
              <a:rPr lang="en-US" altLang="en-US" smtClean="0"/>
              <a:t>Common tags –List, Tables, images</a:t>
            </a:r>
          </a:p>
          <a:p>
            <a:pPr marL="514350" indent="-514350" eaLnBrk="1" hangingPunct="1">
              <a:buFontTx/>
              <a:buAutoNum type="arabicPeriod"/>
            </a:pPr>
            <a:r>
              <a:rPr lang="en-US" altLang="en-US" smtClean="0"/>
              <a:t> Forms</a:t>
            </a:r>
          </a:p>
          <a:p>
            <a:pPr marL="514350" indent="-514350" eaLnBrk="1" hangingPunct="1">
              <a:buFontTx/>
              <a:buAutoNum type="arabicPeriod"/>
            </a:pPr>
            <a:r>
              <a:rPr lang="en-US" altLang="en-US" smtClean="0"/>
              <a:t>Frames</a:t>
            </a:r>
          </a:p>
          <a:p>
            <a:pPr marL="514350" indent="-514350" eaLnBrk="1" hangingPunct="1">
              <a:buFontTx/>
              <a:buAutoNum type="arabicPeriod"/>
            </a:pPr>
            <a:r>
              <a:rPr lang="en-US" altLang="en-US" smtClean="0"/>
              <a:t>Cascading Style sheets</a:t>
            </a:r>
          </a:p>
        </p:txBody>
      </p:sp>
      <p:sp>
        <p:nvSpPr>
          <p:cNvPr id="3074" name="Title 1"/>
          <p:cNvSpPr>
            <a:spLocks noGrp="1"/>
          </p:cNvSpPr>
          <p:nvPr>
            <p:ph type="title"/>
          </p:nvPr>
        </p:nvSpPr>
        <p:spPr/>
        <p:txBody>
          <a:bodyPr/>
          <a:lstStyle/>
          <a:p>
            <a:pPr eaLnBrk="1" fontAlgn="auto" hangingPunct="1">
              <a:spcAft>
                <a:spcPts val="0"/>
              </a:spcAft>
              <a:defRPr/>
            </a:pPr>
            <a:r>
              <a:rPr lang="en-US" sz="6000">
                <a:solidFill>
                  <a:schemeClr val="tx1"/>
                </a:solidFill>
              </a:rPr>
              <a:t>UNIT-I</a:t>
            </a:r>
            <a:endParaRPr lang="en-US"/>
          </a:p>
        </p:txBody>
      </p:sp>
      <p:sp>
        <p:nvSpPr>
          <p:cNvPr id="12292" name="Slide Number Placeholder 3"/>
          <p:cNvSpPr>
            <a:spLocks noGrp="1"/>
          </p:cNvSpPr>
          <p:nvPr>
            <p:ph type="sldNum" sz="quarter" idx="12"/>
          </p:nvPr>
        </p:nvSpPr>
        <p:spPr bwMode="auto">
          <a:noFill/>
          <a:ln>
            <a:miter lim="800000"/>
            <a:headEnd/>
            <a:tailEnd/>
          </a:ln>
        </p:spPr>
        <p:txBody>
          <a:bodyPr/>
          <a:lstStyle/>
          <a:p>
            <a:fld id="{A5C19303-C661-4C06-9389-E66D09297FE7}" type="slidenum">
              <a:rPr lang="en-US" altLang="en-US"/>
              <a:pPr/>
              <a:t>9</a:t>
            </a:fld>
            <a:endParaRPr lang="en-US"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2486</TotalTime>
  <Words>4478</Words>
  <Application>Microsoft Office PowerPoint</Application>
  <PresentationFormat>On-screen Show (4:3)</PresentationFormat>
  <Paragraphs>1027</Paragraphs>
  <Slides>87</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87</vt:i4>
      </vt:variant>
    </vt:vector>
  </HeadingPairs>
  <TitlesOfParts>
    <vt:vector size="99" baseType="lpstr">
      <vt:lpstr>Arial</vt:lpstr>
      <vt:lpstr>Calibri</vt:lpstr>
      <vt:lpstr>Cambria</vt:lpstr>
      <vt:lpstr>Wingdings 3</vt:lpstr>
      <vt:lpstr>Verdana</vt:lpstr>
      <vt:lpstr>Wingdings 2</vt:lpstr>
      <vt:lpstr>Times New Roman</vt:lpstr>
      <vt:lpstr>Wingdings</vt:lpstr>
      <vt:lpstr>Trebuchet MS</vt:lpstr>
      <vt:lpstr>Times</vt:lpstr>
      <vt:lpstr>Tahoma</vt:lpstr>
      <vt:lpstr>Concourse</vt:lpstr>
      <vt:lpstr>WEB TECHNOLOGIES </vt:lpstr>
      <vt:lpstr>Syllabus</vt:lpstr>
      <vt:lpstr>Slide 3</vt:lpstr>
      <vt:lpstr>Slide 4</vt:lpstr>
      <vt:lpstr>Slide 5</vt:lpstr>
      <vt:lpstr>What is WEB TECHNOLOGY ?</vt:lpstr>
      <vt:lpstr>Slide 7</vt:lpstr>
      <vt:lpstr>Slide 8</vt:lpstr>
      <vt:lpstr>UNIT-I</vt:lpstr>
      <vt:lpstr>Slide 10</vt:lpstr>
      <vt:lpstr>Example of Web Page</vt:lpstr>
      <vt:lpstr>What is Markup and Hyper text</vt:lpstr>
      <vt:lpstr>Slide 13</vt:lpstr>
      <vt:lpstr>Slide 14</vt:lpstr>
      <vt:lpstr>Slide 15</vt:lpstr>
      <vt:lpstr>Need of HTML</vt:lpstr>
      <vt:lpstr>Slide 17</vt:lpstr>
      <vt:lpstr>HTML File </vt:lpstr>
      <vt:lpstr>GENERAL FORM OF HTML file</vt:lpstr>
      <vt:lpstr>Slide 20</vt:lpstr>
      <vt:lpstr>Slide 21</vt:lpstr>
      <vt:lpstr>General points</vt:lpstr>
      <vt:lpstr>Attribute</vt:lpstr>
      <vt:lpstr>Slide 24</vt:lpstr>
      <vt:lpstr>Slide 25</vt:lpstr>
      <vt:lpstr>Slide 26</vt:lpstr>
      <vt:lpstr>Slide 27</vt:lpstr>
      <vt:lpstr>Slide 28</vt:lpstr>
      <vt:lpstr>Slide 29</vt:lpstr>
      <vt:lpstr>Slide 30</vt:lpstr>
      <vt:lpstr>Slide 31</vt:lpstr>
      <vt:lpstr>Slide 32</vt:lpstr>
      <vt:lpstr>Slide 33</vt:lpstr>
      <vt:lpstr>Lists</vt:lpstr>
      <vt:lpstr>Examples for &lt;UL&gt; &lt;OL&gt; &lt;DL&gt;</vt:lpstr>
      <vt:lpstr>           </vt:lpstr>
      <vt:lpstr>HTML forms</vt:lpstr>
      <vt:lpstr>Forms</vt:lpstr>
      <vt:lpstr>The &lt;form&gt; tag</vt:lpstr>
      <vt:lpstr>The &lt;form&gt; tag (Contd.)</vt:lpstr>
      <vt:lpstr>The &lt;input&gt; tag</vt:lpstr>
      <vt:lpstr>Text input</vt:lpstr>
      <vt:lpstr>Checkboxes</vt:lpstr>
      <vt:lpstr>Buttons</vt:lpstr>
      <vt:lpstr>Radio buttons</vt:lpstr>
      <vt:lpstr>Drop-down menu or list</vt:lpstr>
      <vt:lpstr>Hidden fields</vt:lpstr>
      <vt:lpstr>A complete example</vt:lpstr>
      <vt:lpstr>Slide 49</vt:lpstr>
      <vt:lpstr>Slide 50</vt:lpstr>
      <vt:lpstr>Slide 51</vt:lpstr>
      <vt:lpstr>Frame Syntax (In Code View)</vt:lpstr>
      <vt:lpstr>What is &lt;noframe&gt;</vt:lpstr>
      <vt:lpstr>Frame Attributes</vt:lpstr>
      <vt:lpstr>Example</vt:lpstr>
      <vt:lpstr>Results</vt:lpstr>
      <vt:lpstr>How do I create a Frame?</vt:lpstr>
      <vt:lpstr>So this is what we want to Create!</vt:lpstr>
      <vt:lpstr>So First we need to create 4 simple HTML files for the main content area</vt:lpstr>
      <vt:lpstr>Now let’s create the left hand menu file</vt:lpstr>
      <vt:lpstr>Let’s create our frame page that splits the browser and loads our default pages</vt:lpstr>
      <vt:lpstr>Now we need to try out our pages</vt:lpstr>
      <vt:lpstr>Option 1 – Global horizontal menu bar</vt:lpstr>
      <vt:lpstr>Let’s View our Work</vt:lpstr>
      <vt:lpstr>Slide 65</vt:lpstr>
      <vt:lpstr> Cascading Stylesheets (CSS)</vt:lpstr>
      <vt:lpstr>Definitions</vt:lpstr>
      <vt:lpstr>Common CSS Syntax</vt:lpstr>
      <vt:lpstr>Slide 69</vt:lpstr>
      <vt:lpstr>Types of CSS</vt:lpstr>
      <vt:lpstr>Inline CSS</vt:lpstr>
      <vt:lpstr>Embedded CSS</vt:lpstr>
      <vt:lpstr>Linked CSS</vt:lpstr>
      <vt:lpstr>Grouping CSS Rules</vt:lpstr>
      <vt:lpstr>Classes</vt:lpstr>
      <vt:lpstr>Slide 76</vt:lpstr>
      <vt:lpstr>Slide 77</vt:lpstr>
      <vt:lpstr>styles for specific elements</vt:lpstr>
      <vt:lpstr>Common CSS Properties</vt:lpstr>
      <vt:lpstr>Fonts</vt:lpstr>
      <vt:lpstr>Colors</vt:lpstr>
      <vt:lpstr>Margins &amp; Padding</vt:lpstr>
      <vt:lpstr>Margins &amp; Padding</vt:lpstr>
      <vt:lpstr>The Cascade</vt:lpstr>
      <vt:lpstr>CSS Benefits</vt:lpstr>
      <vt:lpstr>Div</vt:lpstr>
      <vt:lpstr>Slide 87</vt:lpstr>
    </vt:vector>
  </TitlesOfParts>
  <Company>snist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snist</dc:creator>
  <cp:lastModifiedBy>pcs</cp:lastModifiedBy>
  <cp:revision>164</cp:revision>
  <dcterms:created xsi:type="dcterms:W3CDTF">2008-06-22T07:27:03Z</dcterms:created>
  <dcterms:modified xsi:type="dcterms:W3CDTF">2018-06-16T14:12:47Z</dcterms:modified>
</cp:coreProperties>
</file>