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F0250-1719-4A8F-83B9-4F9E413A0E0C}" v="205" dt="2022-09-09T12:40:52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cho Brakenhoff" userId="S::ts.brakenhoff@student.avans.nl::0b70c767-3d65-4768-9b15-cb93382f1370" providerId="AD" clId="Web-{244F0250-1719-4A8F-83B9-4F9E413A0E0C}"/>
    <pc:docChg chg="addSld modSld">
      <pc:chgData name="Tycho Brakenhoff" userId="S::ts.brakenhoff@student.avans.nl::0b70c767-3d65-4768-9b15-cb93382f1370" providerId="AD" clId="Web-{244F0250-1719-4A8F-83B9-4F9E413A0E0C}" dt="2022-09-09T12:40:52.310" v="210" actId="20577"/>
      <pc:docMkLst>
        <pc:docMk/>
      </pc:docMkLst>
      <pc:sldChg chg="addSp modSp mod setBg addAnim">
        <pc:chgData name="Tycho Brakenhoff" userId="S::ts.brakenhoff@student.avans.nl::0b70c767-3d65-4768-9b15-cb93382f1370" providerId="AD" clId="Web-{244F0250-1719-4A8F-83B9-4F9E413A0E0C}" dt="2022-09-09T10:43:35.428" v="116" actId="20577"/>
        <pc:sldMkLst>
          <pc:docMk/>
          <pc:sldMk cId="109857222" sldId="256"/>
        </pc:sldMkLst>
        <pc:spChg chg="mod">
          <ac:chgData name="Tycho Brakenhoff" userId="S::ts.brakenhoff@student.avans.nl::0b70c767-3d65-4768-9b15-cb93382f1370" providerId="AD" clId="Web-{244F0250-1719-4A8F-83B9-4F9E413A0E0C}" dt="2022-09-09T10:43:35.428" v="11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ycho Brakenhoff" userId="S::ts.brakenhoff@student.avans.nl::0b70c767-3d65-4768-9b15-cb93382f1370" providerId="AD" clId="Web-{244F0250-1719-4A8F-83B9-4F9E413A0E0C}" dt="2022-09-09T10:43:19.191" v="10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Tycho Brakenhoff" userId="S::ts.brakenhoff@student.avans.nl::0b70c767-3d65-4768-9b15-cb93382f1370" providerId="AD" clId="Web-{244F0250-1719-4A8F-83B9-4F9E413A0E0C}" dt="2022-09-09T10:43:19.191" v="106"/>
          <ac:spMkLst>
            <pc:docMk/>
            <pc:sldMk cId="109857222" sldId="256"/>
            <ac:spMk id="8" creationId="{943CAA20-3569-4189-9E48-239A229A86CA}"/>
          </ac:spMkLst>
        </pc:spChg>
        <pc:spChg chg="add">
          <ac:chgData name="Tycho Brakenhoff" userId="S::ts.brakenhoff@student.avans.nl::0b70c767-3d65-4768-9b15-cb93382f1370" providerId="AD" clId="Web-{244F0250-1719-4A8F-83B9-4F9E413A0E0C}" dt="2022-09-09T10:43:19.191" v="106"/>
          <ac:spMkLst>
            <pc:docMk/>
            <pc:sldMk cId="109857222" sldId="256"/>
            <ac:spMk id="10" creationId="{DA542B6D-E775-4832-91DC-2D20F857813A}"/>
          </ac:spMkLst>
        </pc:spChg>
      </pc:sldChg>
      <pc:sldChg chg="addSp delSp modSp new mod setBg addAnim">
        <pc:chgData name="Tycho Brakenhoff" userId="S::ts.brakenhoff@student.avans.nl::0b70c767-3d65-4768-9b15-cb93382f1370" providerId="AD" clId="Web-{244F0250-1719-4A8F-83B9-4F9E413A0E0C}" dt="2022-09-09T12:40:52.310" v="210" actId="20577"/>
        <pc:sldMkLst>
          <pc:docMk/>
          <pc:sldMk cId="2110352867" sldId="257"/>
        </pc:sldMkLst>
        <pc:spChg chg="mod">
          <ac:chgData name="Tycho Brakenhoff" userId="S::ts.brakenhoff@student.avans.nl::0b70c767-3d65-4768-9b15-cb93382f1370" providerId="AD" clId="Web-{244F0250-1719-4A8F-83B9-4F9E413A0E0C}" dt="2022-09-09T10:44:17.427" v="126"/>
          <ac:spMkLst>
            <pc:docMk/>
            <pc:sldMk cId="2110352867" sldId="257"/>
            <ac:spMk id="2" creationId="{7401D446-9DCB-52B1-02A7-1DDE9DEA0F42}"/>
          </ac:spMkLst>
        </pc:spChg>
        <pc:spChg chg="mod">
          <ac:chgData name="Tycho Brakenhoff" userId="S::ts.brakenhoff@student.avans.nl::0b70c767-3d65-4768-9b15-cb93382f1370" providerId="AD" clId="Web-{244F0250-1719-4A8F-83B9-4F9E413A0E0C}" dt="2022-09-09T12:40:52.310" v="210" actId="20577"/>
          <ac:spMkLst>
            <pc:docMk/>
            <pc:sldMk cId="2110352867" sldId="257"/>
            <ac:spMk id="3" creationId="{3B60DD65-B1CA-4C26-452E-B07703784A70}"/>
          </ac:spMkLst>
        </pc:spChg>
        <pc:spChg chg="add del">
          <ac:chgData name="Tycho Brakenhoff" userId="S::ts.brakenhoff@student.avans.nl::0b70c767-3d65-4768-9b15-cb93382f1370" providerId="AD" clId="Web-{244F0250-1719-4A8F-83B9-4F9E413A0E0C}" dt="2022-09-09T10:43:52.192" v="117"/>
          <ac:spMkLst>
            <pc:docMk/>
            <pc:sldMk cId="2110352867" sldId="257"/>
            <ac:spMk id="8" creationId="{777A147A-9ED8-46B4-8660-1B3C2AA880B5}"/>
          </ac:spMkLst>
        </pc:spChg>
        <pc:spChg chg="add del">
          <ac:chgData name="Tycho Brakenhoff" userId="S::ts.brakenhoff@student.avans.nl::0b70c767-3d65-4768-9b15-cb93382f1370" providerId="AD" clId="Web-{244F0250-1719-4A8F-83B9-4F9E413A0E0C}" dt="2022-09-09T10:43:52.192" v="117"/>
          <ac:spMkLst>
            <pc:docMk/>
            <pc:sldMk cId="2110352867" sldId="257"/>
            <ac:spMk id="10" creationId="{5D6C15A0-C087-4593-8414-2B4EC1CDC3DE}"/>
          </ac:spMkLst>
        </pc:spChg>
        <pc:spChg chg="add del">
          <ac:chgData name="Tycho Brakenhoff" userId="S::ts.brakenhoff@student.avans.nl::0b70c767-3d65-4768-9b15-cb93382f1370" providerId="AD" clId="Web-{244F0250-1719-4A8F-83B9-4F9E413A0E0C}" dt="2022-09-09T10:44:17.427" v="126"/>
          <ac:spMkLst>
            <pc:docMk/>
            <pc:sldMk cId="2110352867" sldId="257"/>
            <ac:spMk id="15" creationId="{943CAA20-3569-4189-9E48-239A229A86CA}"/>
          </ac:spMkLst>
        </pc:spChg>
        <pc:spChg chg="add del">
          <ac:chgData name="Tycho Brakenhoff" userId="S::ts.brakenhoff@student.avans.nl::0b70c767-3d65-4768-9b15-cb93382f1370" providerId="AD" clId="Web-{244F0250-1719-4A8F-83B9-4F9E413A0E0C}" dt="2022-09-09T10:44:17.427" v="126"/>
          <ac:spMkLst>
            <pc:docMk/>
            <pc:sldMk cId="2110352867" sldId="257"/>
            <ac:spMk id="17" creationId="{DA542B6D-E775-4832-91DC-2D20F857813A}"/>
          </ac:spMkLst>
        </pc:spChg>
        <pc:spChg chg="add">
          <ac:chgData name="Tycho Brakenhoff" userId="S::ts.brakenhoff@student.avans.nl::0b70c767-3d65-4768-9b15-cb93382f1370" providerId="AD" clId="Web-{244F0250-1719-4A8F-83B9-4F9E413A0E0C}" dt="2022-09-09T10:44:17.427" v="126"/>
          <ac:spMkLst>
            <pc:docMk/>
            <pc:sldMk cId="2110352867" sldId="257"/>
            <ac:spMk id="22" creationId="{100EDD19-6802-4EC3-95CE-CFFAB042CFD6}"/>
          </ac:spMkLst>
        </pc:spChg>
        <pc:spChg chg="add">
          <ac:chgData name="Tycho Brakenhoff" userId="S::ts.brakenhoff@student.avans.nl::0b70c767-3d65-4768-9b15-cb93382f1370" providerId="AD" clId="Web-{244F0250-1719-4A8F-83B9-4F9E413A0E0C}" dt="2022-09-09T10:44:17.427" v="126"/>
          <ac:spMkLst>
            <pc:docMk/>
            <pc:sldMk cId="2110352867" sldId="257"/>
            <ac:spMk id="24" creationId="{DB17E863-922E-4C26-BD64-E8FD41D28661}"/>
          </ac:spMkLst>
        </pc:spChg>
      </pc:sldChg>
      <pc:sldChg chg="addSp delSp modSp new mod setBg">
        <pc:chgData name="Tycho Brakenhoff" userId="S::ts.brakenhoff@student.avans.nl::0b70c767-3d65-4768-9b15-cb93382f1370" providerId="AD" clId="Web-{244F0250-1719-4A8F-83B9-4F9E413A0E0C}" dt="2022-09-09T11:07:17.074" v="130" actId="20577"/>
        <pc:sldMkLst>
          <pc:docMk/>
          <pc:sldMk cId="3964015132" sldId="258"/>
        </pc:sldMkLst>
        <pc:spChg chg="mod">
          <ac:chgData name="Tycho Brakenhoff" userId="S::ts.brakenhoff@student.avans.nl::0b70c767-3d65-4768-9b15-cb93382f1370" providerId="AD" clId="Web-{244F0250-1719-4A8F-83B9-4F9E413A0E0C}" dt="2022-09-09T10:43:09.206" v="103"/>
          <ac:spMkLst>
            <pc:docMk/>
            <pc:sldMk cId="3964015132" sldId="258"/>
            <ac:spMk id="2" creationId="{B5B3AC09-1B00-E9BF-3D9C-F34B2AA6E572}"/>
          </ac:spMkLst>
        </pc:spChg>
        <pc:spChg chg="del mod">
          <ac:chgData name="Tycho Brakenhoff" userId="S::ts.brakenhoff@student.avans.nl::0b70c767-3d65-4768-9b15-cb93382f1370" providerId="AD" clId="Web-{244F0250-1719-4A8F-83B9-4F9E413A0E0C}" dt="2022-09-09T10:43:09.206" v="103"/>
          <ac:spMkLst>
            <pc:docMk/>
            <pc:sldMk cId="3964015132" sldId="258"/>
            <ac:spMk id="3" creationId="{13B0E87D-EAE3-18E6-C1CD-4B13CA8DBCA7}"/>
          </ac:spMkLst>
        </pc:spChg>
        <pc:spChg chg="add">
          <ac:chgData name="Tycho Brakenhoff" userId="S::ts.brakenhoff@student.avans.nl::0b70c767-3d65-4768-9b15-cb93382f1370" providerId="AD" clId="Web-{244F0250-1719-4A8F-83B9-4F9E413A0E0C}" dt="2022-09-09T10:43:09.206" v="103"/>
          <ac:spMkLst>
            <pc:docMk/>
            <pc:sldMk cId="3964015132" sldId="258"/>
            <ac:spMk id="9" creationId="{2E442304-DDBD-4F7B-8017-36BCC863FB40}"/>
          </ac:spMkLst>
        </pc:spChg>
        <pc:spChg chg="add">
          <ac:chgData name="Tycho Brakenhoff" userId="S::ts.brakenhoff@student.avans.nl::0b70c767-3d65-4768-9b15-cb93382f1370" providerId="AD" clId="Web-{244F0250-1719-4A8F-83B9-4F9E413A0E0C}" dt="2022-09-09T10:43:09.206" v="103"/>
          <ac:spMkLst>
            <pc:docMk/>
            <pc:sldMk cId="3964015132" sldId="258"/>
            <ac:spMk id="11" creationId="{5E107275-3853-46FD-A241-DE4355A42675}"/>
          </ac:spMkLst>
        </pc:spChg>
        <pc:graphicFrameChg chg="add modGraphic">
          <ac:chgData name="Tycho Brakenhoff" userId="S::ts.brakenhoff@student.avans.nl::0b70c767-3d65-4768-9b15-cb93382f1370" providerId="AD" clId="Web-{244F0250-1719-4A8F-83B9-4F9E413A0E0C}" dt="2022-09-09T11:07:17.074" v="130" actId="20577"/>
          <ac:graphicFrameMkLst>
            <pc:docMk/>
            <pc:sldMk cId="3964015132" sldId="258"/>
            <ac:graphicFrameMk id="5" creationId="{8C7A320F-4ADB-ADA5-7A93-381CE4ABD5D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7D3129-2382-455A-B05A-148A7E9B2A2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DB505A0-8452-4430-BCD4-152F010E0D7E}">
      <dgm:prSet/>
      <dgm:spPr/>
      <dgm:t>
        <a:bodyPr/>
        <a:lstStyle/>
        <a:p>
          <a:r>
            <a:rPr lang="en-US" dirty="0"/>
            <a:t>Flash </a:t>
          </a:r>
          <a:r>
            <a:rPr lang="en-US" dirty="0" err="1"/>
            <a:t>kaarten</a:t>
          </a:r>
          <a:endParaRPr lang="en-US" dirty="0"/>
        </a:p>
      </dgm:t>
    </dgm:pt>
    <dgm:pt modelId="{B870A530-99D3-493E-9CB0-0077BA032AD0}" type="parTrans" cxnId="{4E0DDA1E-4C00-4A82-85D4-092E82D02075}">
      <dgm:prSet/>
      <dgm:spPr/>
      <dgm:t>
        <a:bodyPr/>
        <a:lstStyle/>
        <a:p>
          <a:endParaRPr lang="en-US"/>
        </a:p>
      </dgm:t>
    </dgm:pt>
    <dgm:pt modelId="{A5A88B3E-22B1-4DAF-8AC7-CF9A224A8D68}" type="sibTrans" cxnId="{4E0DDA1E-4C00-4A82-85D4-092E82D02075}">
      <dgm:prSet/>
      <dgm:spPr/>
      <dgm:t>
        <a:bodyPr/>
        <a:lstStyle/>
        <a:p>
          <a:endParaRPr lang="en-US"/>
        </a:p>
      </dgm:t>
    </dgm:pt>
    <dgm:pt modelId="{4A7783DA-44B7-494C-AB4C-875970E6925A}">
      <dgm:prSet/>
      <dgm:spPr/>
      <dgm:t>
        <a:bodyPr/>
        <a:lstStyle/>
        <a:p>
          <a:r>
            <a:rPr lang="en-US" dirty="0" err="1"/>
            <a:t>Zelf</a:t>
          </a:r>
          <a:r>
            <a:rPr lang="en-US" dirty="0"/>
            <a:t> </a:t>
          </a:r>
          <a:r>
            <a:rPr lang="en-US" dirty="0" err="1"/>
            <a:t>een</a:t>
          </a:r>
          <a:r>
            <a:rPr lang="en-US" dirty="0"/>
            <a:t> test </a:t>
          </a:r>
          <a:r>
            <a:rPr lang="en-US" dirty="0" err="1"/>
            <a:t>maken</a:t>
          </a:r>
          <a:endParaRPr lang="en-US" dirty="0"/>
        </a:p>
      </dgm:t>
    </dgm:pt>
    <dgm:pt modelId="{99C79B19-9A30-4BB8-9134-1F3DDD3007B2}" type="parTrans" cxnId="{186A0158-9825-41F9-A729-53E02F43BBA3}">
      <dgm:prSet/>
      <dgm:spPr/>
      <dgm:t>
        <a:bodyPr/>
        <a:lstStyle/>
        <a:p>
          <a:endParaRPr lang="en-US"/>
        </a:p>
      </dgm:t>
    </dgm:pt>
    <dgm:pt modelId="{E2E88216-0F14-429A-8FB9-57EA28CFB2A3}" type="sibTrans" cxnId="{186A0158-9825-41F9-A729-53E02F43BBA3}">
      <dgm:prSet/>
      <dgm:spPr/>
      <dgm:t>
        <a:bodyPr/>
        <a:lstStyle/>
        <a:p>
          <a:endParaRPr lang="en-US"/>
        </a:p>
      </dgm:t>
    </dgm:pt>
    <dgm:pt modelId="{430D5B69-290E-4A2C-9F2A-71F096C16519}">
      <dgm:prSet/>
      <dgm:spPr/>
      <dgm:t>
        <a:bodyPr/>
        <a:lstStyle/>
        <a:p>
          <a:r>
            <a:rPr lang="en-US" dirty="0" err="1"/>
            <a:t>Oefenvragen</a:t>
          </a:r>
          <a:r>
            <a:rPr lang="en-US" dirty="0"/>
            <a:t> </a:t>
          </a:r>
          <a:r>
            <a:rPr lang="en-US" dirty="0" err="1"/>
            <a:t>verzamelen</a:t>
          </a:r>
          <a:r>
            <a:rPr lang="en-US" dirty="0"/>
            <a:t> </a:t>
          </a:r>
          <a:r>
            <a:rPr lang="en-US" dirty="0" err="1"/>
            <a:t>anders</a:t>
          </a:r>
          <a:r>
            <a:rPr lang="en-US" dirty="0"/>
            <a:t> </a:t>
          </a:r>
          <a:r>
            <a:rPr lang="en-US" dirty="0" err="1"/>
            <a:t>zelf</a:t>
          </a:r>
          <a:r>
            <a:rPr lang="en-US" dirty="0"/>
            <a:t> </a:t>
          </a:r>
          <a:r>
            <a:rPr lang="en-US" dirty="0" err="1"/>
            <a:t>maken</a:t>
          </a:r>
          <a:endParaRPr lang="en-US" dirty="0"/>
        </a:p>
      </dgm:t>
    </dgm:pt>
    <dgm:pt modelId="{CFB0D42E-4F27-4D6C-8303-2F3609A261B1}" type="parTrans" cxnId="{7BA0D96F-1720-4B94-9140-AB1908D5C5CF}">
      <dgm:prSet/>
      <dgm:spPr/>
      <dgm:t>
        <a:bodyPr/>
        <a:lstStyle/>
        <a:p>
          <a:endParaRPr lang="en-US"/>
        </a:p>
      </dgm:t>
    </dgm:pt>
    <dgm:pt modelId="{22222857-4BC4-4917-AEFF-FB8A5E7A5BEF}" type="sibTrans" cxnId="{7BA0D96F-1720-4B94-9140-AB1908D5C5CF}">
      <dgm:prSet/>
      <dgm:spPr/>
      <dgm:t>
        <a:bodyPr/>
        <a:lstStyle/>
        <a:p>
          <a:endParaRPr lang="en-US"/>
        </a:p>
      </dgm:t>
    </dgm:pt>
    <dgm:pt modelId="{B6A29885-393E-49C0-8897-58CC4D21B526}">
      <dgm:prSet/>
      <dgm:spPr/>
      <dgm:t>
        <a:bodyPr/>
        <a:lstStyle/>
        <a:p>
          <a:r>
            <a:rPr lang="en-US" dirty="0" err="1"/>
            <a:t>Altijd</a:t>
          </a:r>
          <a:r>
            <a:rPr lang="en-US" dirty="0"/>
            <a:t> </a:t>
          </a:r>
          <a:r>
            <a:rPr lang="en-US" dirty="0" err="1"/>
            <a:t>achteraf</a:t>
          </a:r>
          <a:r>
            <a:rPr lang="en-US" dirty="0"/>
            <a:t> </a:t>
          </a:r>
          <a:r>
            <a:rPr lang="en-US" dirty="0" err="1"/>
            <a:t>nakijken</a:t>
          </a:r>
          <a:endParaRPr lang="en-US" dirty="0"/>
        </a:p>
      </dgm:t>
    </dgm:pt>
    <dgm:pt modelId="{F532DF3E-1AC0-4EAC-883D-F200AD8FB53B}" type="parTrans" cxnId="{92F23098-F5BF-4A7A-B290-03F0FBF5202E}">
      <dgm:prSet/>
      <dgm:spPr/>
      <dgm:t>
        <a:bodyPr/>
        <a:lstStyle/>
        <a:p>
          <a:endParaRPr lang="en-US"/>
        </a:p>
      </dgm:t>
    </dgm:pt>
    <dgm:pt modelId="{D609FD4F-2742-49F7-93BA-DF47E18467F0}" type="sibTrans" cxnId="{92F23098-F5BF-4A7A-B290-03F0FBF5202E}">
      <dgm:prSet/>
      <dgm:spPr/>
      <dgm:t>
        <a:bodyPr/>
        <a:lstStyle/>
        <a:p>
          <a:endParaRPr lang="en-US"/>
        </a:p>
      </dgm:t>
    </dgm:pt>
    <dgm:pt modelId="{6EEA5D2D-856F-42EB-9B5B-8347923B982D}" type="pres">
      <dgm:prSet presAssocID="{2F7D3129-2382-455A-B05A-148A7E9B2A20}" presName="vert0" presStyleCnt="0">
        <dgm:presLayoutVars>
          <dgm:dir/>
          <dgm:animOne val="branch"/>
          <dgm:animLvl val="lvl"/>
        </dgm:presLayoutVars>
      </dgm:prSet>
      <dgm:spPr/>
    </dgm:pt>
    <dgm:pt modelId="{4A85D28E-3EBD-4366-A884-BAE972BB2D25}" type="pres">
      <dgm:prSet presAssocID="{2DB505A0-8452-4430-BCD4-152F010E0D7E}" presName="thickLine" presStyleLbl="alignNode1" presStyleIdx="0" presStyleCnt="4"/>
      <dgm:spPr/>
    </dgm:pt>
    <dgm:pt modelId="{59FE6CAF-AED5-4FB1-9284-9EBF559CCCE3}" type="pres">
      <dgm:prSet presAssocID="{2DB505A0-8452-4430-BCD4-152F010E0D7E}" presName="horz1" presStyleCnt="0"/>
      <dgm:spPr/>
    </dgm:pt>
    <dgm:pt modelId="{674728CF-0A0C-4C76-9224-AEB347FE7F6E}" type="pres">
      <dgm:prSet presAssocID="{2DB505A0-8452-4430-BCD4-152F010E0D7E}" presName="tx1" presStyleLbl="revTx" presStyleIdx="0" presStyleCnt="4"/>
      <dgm:spPr/>
    </dgm:pt>
    <dgm:pt modelId="{2C2ECBCF-BBA9-422A-9F71-6F32E8AD093A}" type="pres">
      <dgm:prSet presAssocID="{2DB505A0-8452-4430-BCD4-152F010E0D7E}" presName="vert1" presStyleCnt="0"/>
      <dgm:spPr/>
    </dgm:pt>
    <dgm:pt modelId="{59D68ED1-76FE-4E42-B84B-10CB6C680345}" type="pres">
      <dgm:prSet presAssocID="{4A7783DA-44B7-494C-AB4C-875970E6925A}" presName="thickLine" presStyleLbl="alignNode1" presStyleIdx="1" presStyleCnt="4"/>
      <dgm:spPr/>
    </dgm:pt>
    <dgm:pt modelId="{DD75B5C1-FB29-47FD-8C98-B6AA649FDF1B}" type="pres">
      <dgm:prSet presAssocID="{4A7783DA-44B7-494C-AB4C-875970E6925A}" presName="horz1" presStyleCnt="0"/>
      <dgm:spPr/>
    </dgm:pt>
    <dgm:pt modelId="{227247BB-3C78-4A08-AA02-B4C4E7834F4D}" type="pres">
      <dgm:prSet presAssocID="{4A7783DA-44B7-494C-AB4C-875970E6925A}" presName="tx1" presStyleLbl="revTx" presStyleIdx="1" presStyleCnt="4"/>
      <dgm:spPr/>
    </dgm:pt>
    <dgm:pt modelId="{E182D461-DF32-47D3-A8F2-776A20725DF2}" type="pres">
      <dgm:prSet presAssocID="{4A7783DA-44B7-494C-AB4C-875970E6925A}" presName="vert1" presStyleCnt="0"/>
      <dgm:spPr/>
    </dgm:pt>
    <dgm:pt modelId="{4A096ED4-C367-490E-8073-1B76DCCBF543}" type="pres">
      <dgm:prSet presAssocID="{430D5B69-290E-4A2C-9F2A-71F096C16519}" presName="thickLine" presStyleLbl="alignNode1" presStyleIdx="2" presStyleCnt="4"/>
      <dgm:spPr/>
    </dgm:pt>
    <dgm:pt modelId="{206E59D2-9BCF-468C-9BB2-E0F27EF9CD8A}" type="pres">
      <dgm:prSet presAssocID="{430D5B69-290E-4A2C-9F2A-71F096C16519}" presName="horz1" presStyleCnt="0"/>
      <dgm:spPr/>
    </dgm:pt>
    <dgm:pt modelId="{68C36A89-C521-4E60-B9B6-44BF06FE5482}" type="pres">
      <dgm:prSet presAssocID="{430D5B69-290E-4A2C-9F2A-71F096C16519}" presName="tx1" presStyleLbl="revTx" presStyleIdx="2" presStyleCnt="4"/>
      <dgm:spPr/>
    </dgm:pt>
    <dgm:pt modelId="{5305CD72-BD10-4902-BF54-2260C7F016DC}" type="pres">
      <dgm:prSet presAssocID="{430D5B69-290E-4A2C-9F2A-71F096C16519}" presName="vert1" presStyleCnt="0"/>
      <dgm:spPr/>
    </dgm:pt>
    <dgm:pt modelId="{8DBC3448-5010-4049-9819-7DE658E9534E}" type="pres">
      <dgm:prSet presAssocID="{B6A29885-393E-49C0-8897-58CC4D21B526}" presName="thickLine" presStyleLbl="alignNode1" presStyleIdx="3" presStyleCnt="4"/>
      <dgm:spPr/>
    </dgm:pt>
    <dgm:pt modelId="{54525285-CBBF-41F2-9586-D79044893492}" type="pres">
      <dgm:prSet presAssocID="{B6A29885-393E-49C0-8897-58CC4D21B526}" presName="horz1" presStyleCnt="0"/>
      <dgm:spPr/>
    </dgm:pt>
    <dgm:pt modelId="{378E5676-FCEF-4B5C-9679-EFE8601F9B6F}" type="pres">
      <dgm:prSet presAssocID="{B6A29885-393E-49C0-8897-58CC4D21B526}" presName="tx1" presStyleLbl="revTx" presStyleIdx="3" presStyleCnt="4"/>
      <dgm:spPr/>
    </dgm:pt>
    <dgm:pt modelId="{820C6934-0B84-49D9-B997-8BD09828CC1E}" type="pres">
      <dgm:prSet presAssocID="{B6A29885-393E-49C0-8897-58CC4D21B526}" presName="vert1" presStyleCnt="0"/>
      <dgm:spPr/>
    </dgm:pt>
  </dgm:ptLst>
  <dgm:cxnLst>
    <dgm:cxn modelId="{FD705117-D69B-4875-8ED3-989FDE39CC58}" type="presOf" srcId="{B6A29885-393E-49C0-8897-58CC4D21B526}" destId="{378E5676-FCEF-4B5C-9679-EFE8601F9B6F}" srcOrd="0" destOrd="0" presId="urn:microsoft.com/office/officeart/2008/layout/LinedList"/>
    <dgm:cxn modelId="{4E0DDA1E-4C00-4A82-85D4-092E82D02075}" srcId="{2F7D3129-2382-455A-B05A-148A7E9B2A20}" destId="{2DB505A0-8452-4430-BCD4-152F010E0D7E}" srcOrd="0" destOrd="0" parTransId="{B870A530-99D3-493E-9CB0-0077BA032AD0}" sibTransId="{A5A88B3E-22B1-4DAF-8AC7-CF9A224A8D68}"/>
    <dgm:cxn modelId="{554ABD28-AD51-49D6-87FE-25C289158F49}" type="presOf" srcId="{4A7783DA-44B7-494C-AB4C-875970E6925A}" destId="{227247BB-3C78-4A08-AA02-B4C4E7834F4D}" srcOrd="0" destOrd="0" presId="urn:microsoft.com/office/officeart/2008/layout/LinedList"/>
    <dgm:cxn modelId="{5AB9DC28-D13A-46E2-982F-2CB61589B951}" type="presOf" srcId="{430D5B69-290E-4A2C-9F2A-71F096C16519}" destId="{68C36A89-C521-4E60-B9B6-44BF06FE5482}" srcOrd="0" destOrd="0" presId="urn:microsoft.com/office/officeart/2008/layout/LinedList"/>
    <dgm:cxn modelId="{3416DE36-D956-4C6B-8198-534A3054E9D2}" type="presOf" srcId="{2DB505A0-8452-4430-BCD4-152F010E0D7E}" destId="{674728CF-0A0C-4C76-9224-AEB347FE7F6E}" srcOrd="0" destOrd="0" presId="urn:microsoft.com/office/officeart/2008/layout/LinedList"/>
    <dgm:cxn modelId="{7BA0D96F-1720-4B94-9140-AB1908D5C5CF}" srcId="{2F7D3129-2382-455A-B05A-148A7E9B2A20}" destId="{430D5B69-290E-4A2C-9F2A-71F096C16519}" srcOrd="2" destOrd="0" parTransId="{CFB0D42E-4F27-4D6C-8303-2F3609A261B1}" sibTransId="{22222857-4BC4-4917-AEFF-FB8A5E7A5BEF}"/>
    <dgm:cxn modelId="{186A0158-9825-41F9-A729-53E02F43BBA3}" srcId="{2F7D3129-2382-455A-B05A-148A7E9B2A20}" destId="{4A7783DA-44B7-494C-AB4C-875970E6925A}" srcOrd="1" destOrd="0" parTransId="{99C79B19-9A30-4BB8-9134-1F3DDD3007B2}" sibTransId="{E2E88216-0F14-429A-8FB9-57EA28CFB2A3}"/>
    <dgm:cxn modelId="{92F23098-F5BF-4A7A-B290-03F0FBF5202E}" srcId="{2F7D3129-2382-455A-B05A-148A7E9B2A20}" destId="{B6A29885-393E-49C0-8897-58CC4D21B526}" srcOrd="3" destOrd="0" parTransId="{F532DF3E-1AC0-4EAC-883D-F200AD8FB53B}" sibTransId="{D609FD4F-2742-49F7-93BA-DF47E18467F0}"/>
    <dgm:cxn modelId="{4FF2ECD1-A7D5-4A21-B57C-A89A08BC7143}" type="presOf" srcId="{2F7D3129-2382-455A-B05A-148A7E9B2A20}" destId="{6EEA5D2D-856F-42EB-9B5B-8347923B982D}" srcOrd="0" destOrd="0" presId="urn:microsoft.com/office/officeart/2008/layout/LinedList"/>
    <dgm:cxn modelId="{46962A35-1C16-474B-84AA-B1E63FFD8441}" type="presParOf" srcId="{6EEA5D2D-856F-42EB-9B5B-8347923B982D}" destId="{4A85D28E-3EBD-4366-A884-BAE972BB2D25}" srcOrd="0" destOrd="0" presId="urn:microsoft.com/office/officeart/2008/layout/LinedList"/>
    <dgm:cxn modelId="{80FD77F2-337E-4697-BF0C-895A94E19FBE}" type="presParOf" srcId="{6EEA5D2D-856F-42EB-9B5B-8347923B982D}" destId="{59FE6CAF-AED5-4FB1-9284-9EBF559CCCE3}" srcOrd="1" destOrd="0" presId="urn:microsoft.com/office/officeart/2008/layout/LinedList"/>
    <dgm:cxn modelId="{D095586E-93C4-4A19-8C9C-38F3497B975F}" type="presParOf" srcId="{59FE6CAF-AED5-4FB1-9284-9EBF559CCCE3}" destId="{674728CF-0A0C-4C76-9224-AEB347FE7F6E}" srcOrd="0" destOrd="0" presId="urn:microsoft.com/office/officeart/2008/layout/LinedList"/>
    <dgm:cxn modelId="{1F6199A1-4A6E-4393-926D-7EF8BFC60C71}" type="presParOf" srcId="{59FE6CAF-AED5-4FB1-9284-9EBF559CCCE3}" destId="{2C2ECBCF-BBA9-422A-9F71-6F32E8AD093A}" srcOrd="1" destOrd="0" presId="urn:microsoft.com/office/officeart/2008/layout/LinedList"/>
    <dgm:cxn modelId="{314305DC-843E-449D-8E46-D1BB35F887F9}" type="presParOf" srcId="{6EEA5D2D-856F-42EB-9B5B-8347923B982D}" destId="{59D68ED1-76FE-4E42-B84B-10CB6C680345}" srcOrd="2" destOrd="0" presId="urn:microsoft.com/office/officeart/2008/layout/LinedList"/>
    <dgm:cxn modelId="{35E54428-073E-41BB-B874-5BBD5AE3A660}" type="presParOf" srcId="{6EEA5D2D-856F-42EB-9B5B-8347923B982D}" destId="{DD75B5C1-FB29-47FD-8C98-B6AA649FDF1B}" srcOrd="3" destOrd="0" presId="urn:microsoft.com/office/officeart/2008/layout/LinedList"/>
    <dgm:cxn modelId="{1505566B-95B6-47AE-9FDB-80EE6AC4D71C}" type="presParOf" srcId="{DD75B5C1-FB29-47FD-8C98-B6AA649FDF1B}" destId="{227247BB-3C78-4A08-AA02-B4C4E7834F4D}" srcOrd="0" destOrd="0" presId="urn:microsoft.com/office/officeart/2008/layout/LinedList"/>
    <dgm:cxn modelId="{DFC07E6F-846F-45D4-A806-9B75C19AA877}" type="presParOf" srcId="{DD75B5C1-FB29-47FD-8C98-B6AA649FDF1B}" destId="{E182D461-DF32-47D3-A8F2-776A20725DF2}" srcOrd="1" destOrd="0" presId="urn:microsoft.com/office/officeart/2008/layout/LinedList"/>
    <dgm:cxn modelId="{F69BD7D5-8464-4CB1-B1E4-E8DF1CF08232}" type="presParOf" srcId="{6EEA5D2D-856F-42EB-9B5B-8347923B982D}" destId="{4A096ED4-C367-490E-8073-1B76DCCBF543}" srcOrd="4" destOrd="0" presId="urn:microsoft.com/office/officeart/2008/layout/LinedList"/>
    <dgm:cxn modelId="{74323202-5089-4CF1-91DE-E44CF347AFAE}" type="presParOf" srcId="{6EEA5D2D-856F-42EB-9B5B-8347923B982D}" destId="{206E59D2-9BCF-468C-9BB2-E0F27EF9CD8A}" srcOrd="5" destOrd="0" presId="urn:microsoft.com/office/officeart/2008/layout/LinedList"/>
    <dgm:cxn modelId="{0E6BAA44-D8A7-4412-A7B2-A82752417257}" type="presParOf" srcId="{206E59D2-9BCF-468C-9BB2-E0F27EF9CD8A}" destId="{68C36A89-C521-4E60-B9B6-44BF06FE5482}" srcOrd="0" destOrd="0" presId="urn:microsoft.com/office/officeart/2008/layout/LinedList"/>
    <dgm:cxn modelId="{FA646F69-0F8A-47C3-A510-9F1328F340DC}" type="presParOf" srcId="{206E59D2-9BCF-468C-9BB2-E0F27EF9CD8A}" destId="{5305CD72-BD10-4902-BF54-2260C7F016DC}" srcOrd="1" destOrd="0" presId="urn:microsoft.com/office/officeart/2008/layout/LinedList"/>
    <dgm:cxn modelId="{3B7AC20C-7562-4493-9EC3-FA2FC3E99A89}" type="presParOf" srcId="{6EEA5D2D-856F-42EB-9B5B-8347923B982D}" destId="{8DBC3448-5010-4049-9819-7DE658E9534E}" srcOrd="6" destOrd="0" presId="urn:microsoft.com/office/officeart/2008/layout/LinedList"/>
    <dgm:cxn modelId="{39C8EF03-DEF4-4AB8-9E6A-FA49A3579E7F}" type="presParOf" srcId="{6EEA5D2D-856F-42EB-9B5B-8347923B982D}" destId="{54525285-CBBF-41F2-9586-D79044893492}" srcOrd="7" destOrd="0" presId="urn:microsoft.com/office/officeart/2008/layout/LinedList"/>
    <dgm:cxn modelId="{829536D7-9E39-4E71-85F3-26F5BBAAB2A7}" type="presParOf" srcId="{54525285-CBBF-41F2-9586-D79044893492}" destId="{378E5676-FCEF-4B5C-9679-EFE8601F9B6F}" srcOrd="0" destOrd="0" presId="urn:microsoft.com/office/officeart/2008/layout/LinedList"/>
    <dgm:cxn modelId="{A2316847-37DB-4C55-A59C-5ED5DCA239CA}" type="presParOf" srcId="{54525285-CBBF-41F2-9586-D79044893492}" destId="{820C6934-0B84-49D9-B997-8BD09828CC1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5D28E-3EBD-4366-A884-BAE972BB2D25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728CF-0A0C-4C76-9224-AEB347FE7F6E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Flash </a:t>
          </a:r>
          <a:r>
            <a:rPr lang="en-US" sz="3800" kern="1200" dirty="0" err="1"/>
            <a:t>kaarten</a:t>
          </a:r>
          <a:endParaRPr lang="en-US" sz="3800" kern="1200" dirty="0"/>
        </a:p>
      </dsp:txBody>
      <dsp:txXfrm>
        <a:off x="0" y="0"/>
        <a:ext cx="6900512" cy="1384035"/>
      </dsp:txXfrm>
    </dsp:sp>
    <dsp:sp modelId="{59D68ED1-76FE-4E42-B84B-10CB6C680345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247BB-3C78-4A08-AA02-B4C4E7834F4D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Zelf</a:t>
          </a:r>
          <a:r>
            <a:rPr lang="en-US" sz="3800" kern="1200" dirty="0"/>
            <a:t> </a:t>
          </a:r>
          <a:r>
            <a:rPr lang="en-US" sz="3800" kern="1200" dirty="0" err="1"/>
            <a:t>een</a:t>
          </a:r>
          <a:r>
            <a:rPr lang="en-US" sz="3800" kern="1200" dirty="0"/>
            <a:t> test </a:t>
          </a:r>
          <a:r>
            <a:rPr lang="en-US" sz="3800" kern="1200" dirty="0" err="1"/>
            <a:t>maken</a:t>
          </a:r>
          <a:endParaRPr lang="en-US" sz="3800" kern="1200" dirty="0"/>
        </a:p>
      </dsp:txBody>
      <dsp:txXfrm>
        <a:off x="0" y="1384035"/>
        <a:ext cx="6900512" cy="1384035"/>
      </dsp:txXfrm>
    </dsp:sp>
    <dsp:sp modelId="{4A096ED4-C367-490E-8073-1B76DCCBF543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36A89-C521-4E60-B9B6-44BF06FE5482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Oefenvragen</a:t>
          </a:r>
          <a:r>
            <a:rPr lang="en-US" sz="3800" kern="1200" dirty="0"/>
            <a:t> </a:t>
          </a:r>
          <a:r>
            <a:rPr lang="en-US" sz="3800" kern="1200" dirty="0" err="1"/>
            <a:t>verzamelen</a:t>
          </a:r>
          <a:r>
            <a:rPr lang="en-US" sz="3800" kern="1200" dirty="0"/>
            <a:t> </a:t>
          </a:r>
          <a:r>
            <a:rPr lang="en-US" sz="3800" kern="1200" dirty="0" err="1"/>
            <a:t>anders</a:t>
          </a:r>
          <a:r>
            <a:rPr lang="en-US" sz="3800" kern="1200" dirty="0"/>
            <a:t> </a:t>
          </a:r>
          <a:r>
            <a:rPr lang="en-US" sz="3800" kern="1200" dirty="0" err="1"/>
            <a:t>zelf</a:t>
          </a:r>
          <a:r>
            <a:rPr lang="en-US" sz="3800" kern="1200" dirty="0"/>
            <a:t> </a:t>
          </a:r>
          <a:r>
            <a:rPr lang="en-US" sz="3800" kern="1200" dirty="0" err="1"/>
            <a:t>maken</a:t>
          </a:r>
          <a:endParaRPr lang="en-US" sz="3800" kern="1200" dirty="0"/>
        </a:p>
      </dsp:txBody>
      <dsp:txXfrm>
        <a:off x="0" y="2768070"/>
        <a:ext cx="6900512" cy="1384035"/>
      </dsp:txXfrm>
    </dsp:sp>
    <dsp:sp modelId="{8DBC3448-5010-4049-9819-7DE658E9534E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E5676-FCEF-4B5C-9679-EFE8601F9B6F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Altijd</a:t>
          </a:r>
          <a:r>
            <a:rPr lang="en-US" sz="3800" kern="1200" dirty="0"/>
            <a:t> </a:t>
          </a:r>
          <a:r>
            <a:rPr lang="en-US" sz="3800" kern="1200" dirty="0" err="1"/>
            <a:t>achteraf</a:t>
          </a:r>
          <a:r>
            <a:rPr lang="en-US" sz="3800" kern="1200" dirty="0"/>
            <a:t> </a:t>
          </a:r>
          <a:r>
            <a:rPr lang="en-US" sz="3800" kern="1200" dirty="0" err="1"/>
            <a:t>nakijken</a:t>
          </a:r>
          <a:endParaRPr lang="en-US" sz="3800" kern="1200" dirty="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Retrieval practice </a:t>
            </a:r>
            <a:br>
              <a:rPr lang="en-US" sz="6600" dirty="0"/>
            </a:br>
            <a:r>
              <a:rPr lang="en-US" sz="5000" dirty="0" err="1"/>
              <a:t>als</a:t>
            </a:r>
            <a:r>
              <a:rPr lang="en-US" sz="5000" dirty="0"/>
              <a:t> </a:t>
            </a:r>
            <a:r>
              <a:rPr lang="en-US" sz="5000" dirty="0" err="1"/>
              <a:t>studiemethode</a:t>
            </a:r>
            <a:endParaRPr lang="en-US" sz="5000" dirty="0" err="1">
              <a:cs typeface="Calibri Light"/>
            </a:endParaRPr>
          </a:p>
          <a:p>
            <a:pPr algn="l"/>
            <a:endParaRPr lang="en-US" sz="66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1D446-9DCB-52B1-02A7-1DDE9DEA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Wat houdt deze strategie in?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0DD65-B1CA-4C26-452E-B0770378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Het </a:t>
            </a:r>
            <a:r>
              <a:rPr lang="en-US" sz="2200" dirty="0" err="1"/>
              <a:t>gebruiken</a:t>
            </a:r>
            <a:r>
              <a:rPr lang="en-US" sz="2200" dirty="0"/>
              <a:t> van wat je </a:t>
            </a:r>
            <a:r>
              <a:rPr lang="en-US" sz="2200" dirty="0" err="1"/>
              <a:t>eerder</a:t>
            </a:r>
            <a:r>
              <a:rPr lang="en-US" sz="2200" dirty="0"/>
              <a:t> </a:t>
            </a:r>
            <a:r>
              <a:rPr lang="en-US" sz="2200" dirty="0" err="1"/>
              <a:t>hebt</a:t>
            </a:r>
            <a:r>
              <a:rPr lang="en-US" sz="2200" dirty="0"/>
              <a:t> </a:t>
            </a:r>
            <a:r>
              <a:rPr lang="en-US" sz="2200" dirty="0" err="1"/>
              <a:t>geleerd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zoveel</a:t>
            </a:r>
            <a:r>
              <a:rPr lang="en-US" sz="2200" dirty="0"/>
              <a:t> </a:t>
            </a:r>
            <a:r>
              <a:rPr lang="en-US" sz="2200" dirty="0" err="1"/>
              <a:t>mogelijk</a:t>
            </a:r>
            <a:r>
              <a:rPr lang="en-US" sz="2200" dirty="0"/>
              <a:t> </a:t>
            </a:r>
            <a:r>
              <a:rPr lang="en-US" sz="2200" dirty="0" err="1"/>
              <a:t>uit</a:t>
            </a:r>
            <a:r>
              <a:rPr lang="en-US" sz="2200" dirty="0"/>
              <a:t> je </a:t>
            </a:r>
            <a:r>
              <a:rPr lang="en-US" sz="2200" dirty="0" err="1"/>
              <a:t>hoofd</a:t>
            </a:r>
            <a:r>
              <a:rPr lang="en-US" sz="2200" dirty="0"/>
              <a:t> </a:t>
            </a:r>
            <a:r>
              <a:rPr lang="en-US" sz="2200" dirty="0" err="1"/>
              <a:t>proberen</a:t>
            </a:r>
            <a:r>
              <a:rPr lang="en-US" sz="2200" dirty="0"/>
              <a:t> </a:t>
            </a:r>
            <a:r>
              <a:rPr lang="en-US" sz="2200" dirty="0" err="1"/>
              <a:t>te</a:t>
            </a:r>
            <a:r>
              <a:rPr lang="en-US" sz="2200" dirty="0"/>
              <a:t> </a:t>
            </a:r>
            <a:r>
              <a:rPr lang="en-US" sz="2200" dirty="0" err="1"/>
              <a:t>werken</a:t>
            </a:r>
            <a:r>
              <a:rPr lang="en-US" sz="2200" dirty="0"/>
              <a:t>. Door het </a:t>
            </a:r>
            <a:r>
              <a:rPr lang="en-US" sz="2200" dirty="0" err="1"/>
              <a:t>moeten</a:t>
            </a:r>
            <a:r>
              <a:rPr lang="en-US" sz="2200" dirty="0"/>
              <a:t> </a:t>
            </a:r>
            <a:r>
              <a:rPr lang="en-US" sz="2200" dirty="0" err="1">
                <a:ea typeface="+mn-lt"/>
                <a:cs typeface="+mn-lt"/>
              </a:rPr>
              <a:t>herinneren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/>
              <a:t>van de </a:t>
            </a:r>
            <a:r>
              <a:rPr lang="en-US" sz="2200" dirty="0" err="1"/>
              <a:t>informatie</a:t>
            </a:r>
            <a:r>
              <a:rPr lang="en-US" sz="2200" dirty="0"/>
              <a:t> </a:t>
            </a:r>
            <a:r>
              <a:rPr lang="en-US" sz="2200" dirty="0" err="1"/>
              <a:t>forceer</a:t>
            </a:r>
            <a:r>
              <a:rPr lang="en-US" sz="2200" dirty="0"/>
              <a:t> je de </a:t>
            </a:r>
            <a:r>
              <a:rPr lang="en-US" sz="2200" dirty="0" err="1"/>
              <a:t>informatie</a:t>
            </a:r>
            <a:r>
              <a:rPr lang="en-US" sz="2200" dirty="0"/>
              <a:t> </a:t>
            </a:r>
            <a:r>
              <a:rPr lang="en-US" sz="2200" dirty="0" err="1"/>
              <a:t>uit</a:t>
            </a:r>
            <a:r>
              <a:rPr lang="en-US" sz="2200" dirty="0"/>
              <a:t> je </a:t>
            </a:r>
            <a:r>
              <a:rPr lang="en-US" sz="2200" dirty="0" err="1"/>
              <a:t>hoofd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kun</a:t>
            </a:r>
            <a:r>
              <a:rPr lang="en-US" sz="2200" dirty="0"/>
              <a:t> je </a:t>
            </a:r>
            <a:r>
              <a:rPr lang="en-US" sz="2200" dirty="0" err="1"/>
              <a:t>zien</a:t>
            </a:r>
            <a:r>
              <a:rPr lang="en-US" sz="2200" dirty="0"/>
              <a:t> wat je al </a:t>
            </a:r>
            <a:r>
              <a:rPr lang="en-US" sz="2200" dirty="0" err="1"/>
              <a:t>weet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wat </a:t>
            </a:r>
            <a:r>
              <a:rPr lang="en-US" sz="2200" dirty="0" err="1"/>
              <a:t>niet</a:t>
            </a:r>
            <a:r>
              <a:rPr lang="en-US" sz="2200" dirty="0"/>
              <a:t>.</a:t>
            </a:r>
            <a:endParaRPr lang="en-US" sz="2200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035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3AC09-1B00-E9BF-3D9C-F34B2AA6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Welke tips passen hierbij?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7A320F-4ADB-ADA5-7A93-381CE4ABD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219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401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Retrieval practice  als studiemethode </vt:lpstr>
      <vt:lpstr>Wat houdt deze strategie in?</vt:lpstr>
      <vt:lpstr>Welke tips passen hierbij?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59</cp:revision>
  <dcterms:created xsi:type="dcterms:W3CDTF">2022-09-09T10:27:58Z</dcterms:created>
  <dcterms:modified xsi:type="dcterms:W3CDTF">2022-09-09T12:40:52Z</dcterms:modified>
</cp:coreProperties>
</file>