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94682" autoAdjust="0"/>
  </p:normalViewPr>
  <p:slideViewPr>
    <p:cSldViewPr>
      <p:cViewPr>
        <p:scale>
          <a:sx n="100" d="100"/>
          <a:sy n="100" d="100"/>
        </p:scale>
        <p:origin x="7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D97C4-82AB-4977-A3E6-E68F0CC281C0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BECC09A-180A-4E1C-95C8-172BA43ED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ranmini.azurewebsites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haser.io/docs/2.6.2/index" TargetMode="External"/><Relationship Id="rId2" Type="http://schemas.openxmlformats.org/officeDocument/2006/relationships/hyperlink" Target="https://github.com/NTaylorMullen/ShootR/tree/master/Shoot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 Mini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Tran</a:t>
            </a:r>
          </a:p>
          <a:p>
            <a:r>
              <a:rPr lang="en-US" dirty="0" smtClean="0"/>
              <a:t>BU MET CS651 Fall 2016</a:t>
            </a:r>
          </a:p>
          <a:p>
            <a:r>
              <a:rPr lang="en-US" dirty="0" smtClean="0"/>
              <a:t>Web Dev w/ .NET Final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Professor </a:t>
            </a:r>
            <a:r>
              <a:rPr lang="en-US" dirty="0" err="1" smtClean="0"/>
              <a:t>Konstantopou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a simple multiplayer game.</a:t>
            </a:r>
          </a:p>
        </p:txBody>
      </p:sp>
      <p:pic>
        <p:nvPicPr>
          <p:cNvPr id="2049" name="Picture 1" descr="F:\Users\bttra\Desktop\TranMiniDem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667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1026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2674603" cy="2295526"/>
          </a:xfrm>
          <a:prstGeom prst="rect">
            <a:avLst/>
          </a:prstGeom>
          <a:noFill/>
        </p:spPr>
      </p:pic>
      <p:pic>
        <p:nvPicPr>
          <p:cNvPr id="1028" name="Picture 4" descr="http://i.imgur.com/GXWNB7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743200"/>
            <a:ext cx="1905000" cy="1905000"/>
          </a:xfrm>
          <a:prstGeom prst="rect">
            <a:avLst/>
          </a:prstGeom>
          <a:noFill/>
        </p:spPr>
      </p:pic>
      <p:pic>
        <p:nvPicPr>
          <p:cNvPr id="1030" name="Picture 6" descr="http://blogs.microsoft.co.il/gadib/wp-content/uploads/sites/1318/2014/09/signal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800600"/>
            <a:ext cx="2209800" cy="1227666"/>
          </a:xfrm>
          <a:prstGeom prst="rect">
            <a:avLst/>
          </a:prstGeom>
          <a:noFill/>
        </p:spPr>
      </p:pic>
      <p:pic>
        <p:nvPicPr>
          <p:cNvPr id="1032" name="Picture 8" descr="https://raw.githubusercontent.com/remojansen/logo.ts/master/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762000"/>
            <a:ext cx="1600200" cy="1600200"/>
          </a:xfrm>
          <a:prstGeom prst="rect">
            <a:avLst/>
          </a:prstGeom>
          <a:noFill/>
        </p:spPr>
      </p:pic>
      <p:pic>
        <p:nvPicPr>
          <p:cNvPr id="103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124200"/>
            <a:ext cx="2082800" cy="1562100"/>
          </a:xfrm>
          <a:prstGeom prst="rect">
            <a:avLst/>
          </a:prstGeom>
          <a:noFill/>
        </p:spPr>
      </p:pic>
      <p:pic>
        <p:nvPicPr>
          <p:cNvPr id="1036" name="Picture 12" descr="https://jitpack.io/w/img/github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0" y="5029200"/>
            <a:ext cx="2993001" cy="1295400"/>
          </a:xfrm>
          <a:prstGeom prst="rect">
            <a:avLst/>
          </a:prstGeom>
          <a:noFill/>
        </p:spPr>
      </p:pic>
      <p:pic>
        <p:nvPicPr>
          <p:cNvPr id="1038" name="Picture 14" descr="https://cdn.tutsplus.com/webdesign/uploads/legacy/tuts/370_dev_tools/google-developers-logo-vecto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572000"/>
            <a:ext cx="1905000" cy="1905000"/>
          </a:xfrm>
          <a:prstGeom prst="rect">
            <a:avLst/>
          </a:prstGeom>
          <a:noFill/>
        </p:spPr>
      </p:pic>
      <p:pic>
        <p:nvPicPr>
          <p:cNvPr id="1042" name="Picture 18" descr="https://www.codeproject.com/KB/cross-platform/860150/vs2015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1600200"/>
            <a:ext cx="1741030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framework for Canvas and </a:t>
            </a:r>
            <a:r>
              <a:rPr lang="en-US" dirty="0" err="1" smtClean="0"/>
              <a:t>WebGL</a:t>
            </a:r>
            <a:endParaRPr lang="en-US" dirty="0" smtClean="0"/>
          </a:p>
          <a:p>
            <a:r>
              <a:rPr lang="en-US" dirty="0" smtClean="0"/>
              <a:t>Far more intuitive to use than Crafy.js</a:t>
            </a:r>
          </a:p>
          <a:p>
            <a:r>
              <a:rPr lang="en-US" dirty="0" smtClean="0"/>
              <a:t>Excellent documentation</a:t>
            </a:r>
          </a:p>
          <a:p>
            <a:endParaRPr lang="en-US" dirty="0"/>
          </a:p>
        </p:txBody>
      </p:sp>
      <p:pic>
        <p:nvPicPr>
          <p:cNvPr id="4" name="Picture 2" descr="https://phaser.io/images/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267200"/>
            <a:ext cx="2674603" cy="2295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30 day Trial to host on azurewebsites.net</a:t>
            </a:r>
          </a:p>
          <a:p>
            <a:r>
              <a:rPr lang="en-US" dirty="0" smtClean="0"/>
              <a:t>Easily published directly through Visual Studio 2015</a:t>
            </a:r>
          </a:p>
        </p:txBody>
      </p:sp>
      <p:pic>
        <p:nvPicPr>
          <p:cNvPr id="4" name="Picture 10" descr="http://www.e-commpartners.com/assets/images/logo/az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5105400"/>
            <a:ext cx="20828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Registration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F:\Users\bttra\Downloads\tranminig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275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it far easier to translate server data to client data.</a:t>
            </a:r>
          </a:p>
          <a:p>
            <a:r>
              <a:rPr lang="en-US" dirty="0" smtClean="0"/>
              <a:t>Compress the data on the server.</a:t>
            </a:r>
          </a:p>
          <a:p>
            <a:r>
              <a:rPr lang="en-US" dirty="0" smtClean="0"/>
              <a:t>Send one single </a:t>
            </a:r>
            <a:r>
              <a:rPr lang="en-US" dirty="0" err="1" smtClean="0"/>
              <a:t>SignalR</a:t>
            </a:r>
            <a:r>
              <a:rPr lang="en-US" dirty="0" smtClean="0"/>
              <a:t> message back to the each user via the hub.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me!</a:t>
            </a:r>
          </a:p>
          <a:p>
            <a:r>
              <a:rPr lang="en-US" dirty="0" smtClean="0">
                <a:hlinkClick r:id="rId2"/>
              </a:rPr>
              <a:t>http://tranmini.azurewebsites.net/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dirty="0" smtClean="0"/>
              <a:t>What can I improve?</a:t>
            </a:r>
          </a:p>
          <a:p>
            <a:pPr lvl="1"/>
            <a:r>
              <a:rPr lang="en-US" dirty="0" smtClean="0"/>
              <a:t>Client animation vs. server animation?</a:t>
            </a:r>
          </a:p>
          <a:p>
            <a:pPr lvl="1"/>
            <a:r>
              <a:rPr lang="en-US" dirty="0" smtClean="0"/>
              <a:t>Collision Detection?</a:t>
            </a:r>
          </a:p>
          <a:p>
            <a:pPr lvl="1"/>
            <a:r>
              <a:rPr lang="en-US" dirty="0" smtClean="0"/>
              <a:t>Hiccups:</a:t>
            </a:r>
          </a:p>
          <a:p>
            <a:pPr lvl="2"/>
            <a:r>
              <a:rPr lang="en-US" dirty="0" smtClean="0"/>
              <a:t>Bundle </a:t>
            </a:r>
            <a:r>
              <a:rPr lang="en-US" dirty="0" err="1" smtClean="0"/>
              <a:t>Config</a:t>
            </a:r>
            <a:r>
              <a:rPr lang="en-US" dirty="0" smtClean="0"/>
              <a:t> &amp;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2"/>
            <a:r>
              <a:rPr lang="en-US" dirty="0" smtClean="0"/>
              <a:t>“Jumping” </a:t>
            </a:r>
            <a:r>
              <a:rPr lang="en-US" dirty="0" smtClean="0"/>
              <a:t>Data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https://www.asp.net/signalr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github.com/NTaylorMullen/ShootR/tree/master/ShootR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phaser.io/docs/2.6.2/index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</TotalTime>
  <Words>145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Tran Mini Game</vt:lpstr>
      <vt:lpstr>Introduction</vt:lpstr>
      <vt:lpstr>Technology</vt:lpstr>
      <vt:lpstr>Phaser</vt:lpstr>
      <vt:lpstr>Azure</vt:lpstr>
      <vt:lpstr>Registration Flow</vt:lpstr>
      <vt:lpstr>Payloads</vt:lpstr>
      <vt:lpstr>Demo!</vt:lpstr>
      <vt:lpstr>References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 Mini Game</dc:title>
  <dc:creator>Brian Tran</dc:creator>
  <cp:lastModifiedBy>Brian Tran</cp:lastModifiedBy>
  <cp:revision>50</cp:revision>
  <dcterms:created xsi:type="dcterms:W3CDTF">2016-12-15T18:45:02Z</dcterms:created>
  <dcterms:modified xsi:type="dcterms:W3CDTF">2016-12-15T21:39:23Z</dcterms:modified>
</cp:coreProperties>
</file>