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59" autoAdjust="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A7D97C4-82AB-4977-A3E6-E68F0CC281C0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BECC09A-180A-4E1C-95C8-172BA43EDB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97C4-82AB-4977-A3E6-E68F0CC281C0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C09A-180A-4E1C-95C8-172BA43EDB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97C4-82AB-4977-A3E6-E68F0CC281C0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C09A-180A-4E1C-95C8-172BA43EDB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97C4-82AB-4977-A3E6-E68F0CC281C0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C09A-180A-4E1C-95C8-172BA43EDB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97C4-82AB-4977-A3E6-E68F0CC281C0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C09A-180A-4E1C-95C8-172BA43EDB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97C4-82AB-4977-A3E6-E68F0CC281C0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C09A-180A-4E1C-95C8-172BA43EDB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A7D97C4-82AB-4977-A3E6-E68F0CC281C0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BECC09A-180A-4E1C-95C8-172BA43EDBF4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A7D97C4-82AB-4977-A3E6-E68F0CC281C0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8BECC09A-180A-4E1C-95C8-172BA43EDB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97C4-82AB-4977-A3E6-E68F0CC281C0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C09A-180A-4E1C-95C8-172BA43EDB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97C4-82AB-4977-A3E6-E68F0CC281C0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C09A-180A-4E1C-95C8-172BA43EDB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97C4-82AB-4977-A3E6-E68F0CC281C0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C09A-180A-4E1C-95C8-172BA43EDB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A7D97C4-82AB-4977-A3E6-E68F0CC281C0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8BECC09A-180A-4E1C-95C8-172BA43EDBF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tranmini.azurewebsites.n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 Mini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Brian Tran</a:t>
            </a:r>
          </a:p>
          <a:p>
            <a:r>
              <a:rPr lang="en-US" dirty="0" smtClean="0"/>
              <a:t>BU MET CS651 Fall 2016</a:t>
            </a:r>
          </a:p>
          <a:p>
            <a:r>
              <a:rPr lang="en-US" dirty="0" smtClean="0"/>
              <a:t>Web Dev w/ .NET Final Project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create a simple multiplayer game.</a:t>
            </a:r>
          </a:p>
        </p:txBody>
      </p:sp>
      <p:pic>
        <p:nvPicPr>
          <p:cNvPr id="2049" name="Picture 1" descr="F:\Users\bttra\Desktop\TranMiniDemo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819400"/>
            <a:ext cx="666750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pic>
        <p:nvPicPr>
          <p:cNvPr id="1026" name="Picture 2" descr="https://phaser.io/images/im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438400"/>
            <a:ext cx="2674603" cy="2295526"/>
          </a:xfrm>
          <a:prstGeom prst="rect">
            <a:avLst/>
          </a:prstGeom>
          <a:noFill/>
        </p:spPr>
      </p:pic>
      <p:pic>
        <p:nvPicPr>
          <p:cNvPr id="1028" name="Picture 4" descr="http://i.imgur.com/GXWNB7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2743200"/>
            <a:ext cx="1905000" cy="1905000"/>
          </a:xfrm>
          <a:prstGeom prst="rect">
            <a:avLst/>
          </a:prstGeom>
          <a:noFill/>
        </p:spPr>
      </p:pic>
      <p:pic>
        <p:nvPicPr>
          <p:cNvPr id="1030" name="Picture 6" descr="http://blogs.microsoft.co.il/gadib/wp-content/uploads/sites/1318/2014/09/signal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4800600"/>
            <a:ext cx="2209800" cy="1227666"/>
          </a:xfrm>
          <a:prstGeom prst="rect">
            <a:avLst/>
          </a:prstGeom>
          <a:noFill/>
        </p:spPr>
      </p:pic>
      <p:pic>
        <p:nvPicPr>
          <p:cNvPr id="1032" name="Picture 8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14800" y="762000"/>
            <a:ext cx="1600200" cy="1600200"/>
          </a:xfrm>
          <a:prstGeom prst="rect">
            <a:avLst/>
          </a:prstGeom>
          <a:noFill/>
        </p:spPr>
      </p:pic>
      <p:pic>
        <p:nvPicPr>
          <p:cNvPr id="1034" name="Picture 10" descr="http://www.e-commpartners.com/assets/images/logo/azur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81600" y="3124200"/>
            <a:ext cx="2082800" cy="1562100"/>
          </a:xfrm>
          <a:prstGeom prst="rect">
            <a:avLst/>
          </a:prstGeom>
          <a:noFill/>
        </p:spPr>
      </p:pic>
      <p:pic>
        <p:nvPicPr>
          <p:cNvPr id="1036" name="Picture 12" descr="https://jitpack.io/w/img/github-log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71800" y="5029200"/>
            <a:ext cx="2993001" cy="1295400"/>
          </a:xfrm>
          <a:prstGeom prst="rect">
            <a:avLst/>
          </a:prstGeom>
          <a:noFill/>
        </p:spPr>
      </p:pic>
      <p:pic>
        <p:nvPicPr>
          <p:cNvPr id="1038" name="Picture 14" descr="https://cdn.tutsplus.com/webdesign/uploads/legacy/tuts/370_dev_tools/google-developers-logo-vector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4600" y="4572000"/>
            <a:ext cx="1905000" cy="1905000"/>
          </a:xfrm>
          <a:prstGeom prst="rect">
            <a:avLst/>
          </a:prstGeom>
          <a:noFill/>
        </p:spPr>
      </p:pic>
      <p:pic>
        <p:nvPicPr>
          <p:cNvPr id="1042" name="Picture 18" descr="https://www.codeproject.com/KB/cross-platform/860150/vs2015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34200" y="1600200"/>
            <a:ext cx="1741030" cy="1800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Phaser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framework for Canvas and </a:t>
            </a:r>
            <a:r>
              <a:rPr lang="en-US" dirty="0" err="1" smtClean="0"/>
              <a:t>WebGL</a:t>
            </a:r>
            <a:endParaRPr lang="en-US" dirty="0" smtClean="0"/>
          </a:p>
          <a:p>
            <a:r>
              <a:rPr lang="en-US" dirty="0" smtClean="0"/>
              <a:t>Far more intuitive to use than Crafy.js</a:t>
            </a:r>
          </a:p>
          <a:p>
            <a:r>
              <a:rPr lang="en-US" dirty="0" smtClean="0"/>
              <a:t>Excellent documentation</a:t>
            </a:r>
          </a:p>
          <a:p>
            <a:endParaRPr lang="en-US" dirty="0"/>
          </a:p>
        </p:txBody>
      </p:sp>
      <p:pic>
        <p:nvPicPr>
          <p:cNvPr id="4" name="Picture 2" descr="https://phaser.io/images/im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4267200"/>
            <a:ext cx="2674603" cy="22955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 30 day Trial to host on azurewebsites.net</a:t>
            </a:r>
          </a:p>
          <a:p>
            <a:r>
              <a:rPr lang="en-US" dirty="0" smtClean="0"/>
              <a:t>Easily published directly through Visual Studio 2015</a:t>
            </a:r>
          </a:p>
        </p:txBody>
      </p:sp>
      <p:pic>
        <p:nvPicPr>
          <p:cNvPr id="4" name="Picture 10" descr="http://www.e-commpartners.com/assets/images/logo/az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5105400"/>
            <a:ext cx="2082800" cy="1562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Registration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 descr="F:\Users\bttra\Downloads\tranminiga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9144000" cy="52753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Made it far easier to translate server data to </a:t>
            </a:r>
            <a:r>
              <a:rPr lang="en-US" smtClean="0"/>
              <a:t>client data.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 me!</a:t>
            </a:r>
          </a:p>
          <a:p>
            <a:r>
              <a:rPr lang="en-US" dirty="0" smtClean="0">
                <a:hlinkClick r:id="rId2"/>
              </a:rPr>
              <a:t>http://tranmini.azurewebsites.net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76</TotalTime>
  <Words>85</Words>
  <Application>Microsoft Office PowerPoint</Application>
  <PresentationFormat>On-screen Show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Urban</vt:lpstr>
      <vt:lpstr>Tran Mini Game</vt:lpstr>
      <vt:lpstr>Introduction</vt:lpstr>
      <vt:lpstr>Technology</vt:lpstr>
      <vt:lpstr>Phaser</vt:lpstr>
      <vt:lpstr>Azure</vt:lpstr>
      <vt:lpstr>Registration Flow</vt:lpstr>
      <vt:lpstr>Payloads</vt:lpstr>
      <vt:lpstr>Demo!</vt:lpstr>
    </vt:vector>
  </TitlesOfParts>
  <Company>Boston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 Mini Game</dc:title>
  <dc:creator>Brian Tran</dc:creator>
  <cp:lastModifiedBy>Brian Tran</cp:lastModifiedBy>
  <cp:revision>41</cp:revision>
  <dcterms:created xsi:type="dcterms:W3CDTF">2016-12-15T18:45:02Z</dcterms:created>
  <dcterms:modified xsi:type="dcterms:W3CDTF">2016-12-15T20:01:56Z</dcterms:modified>
</cp:coreProperties>
</file>