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57" r:id="rId2"/>
    <p:sldId id="261" r:id="rId3"/>
    <p:sldId id="274" r:id="rId4"/>
    <p:sldId id="276" r:id="rId5"/>
    <p:sldId id="27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E91A-9AD1-4004-8B56-C3D1C99D1FF8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0CBF-28C7-4EAB-AD84-3BE82F085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71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E91A-9AD1-4004-8B56-C3D1C99D1FF8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0CBF-28C7-4EAB-AD84-3BE82F085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7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E91A-9AD1-4004-8B56-C3D1C99D1FF8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0CBF-28C7-4EAB-AD84-3BE82F085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28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672064" y="4005065"/>
            <a:ext cx="5184576" cy="1536172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4800" b="1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671867" y="5541235"/>
            <a:ext cx="5184576" cy="672075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6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600" b="1" dirty="0"/>
              <a:t>OF YOUR PRESENTATION HERE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3024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413"/>
            <a:ext cx="5141475" cy="684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94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E91A-9AD1-4004-8B56-C3D1C99D1FF8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0CBF-28C7-4EAB-AD84-3BE82F085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E91A-9AD1-4004-8B56-C3D1C99D1FF8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0CBF-28C7-4EAB-AD84-3BE82F085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64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E91A-9AD1-4004-8B56-C3D1C99D1FF8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0CBF-28C7-4EAB-AD84-3BE82F085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7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E91A-9AD1-4004-8B56-C3D1C99D1FF8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0CBF-28C7-4EAB-AD84-3BE82F085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02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E91A-9AD1-4004-8B56-C3D1C99D1FF8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0CBF-28C7-4EAB-AD84-3BE82F085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53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E91A-9AD1-4004-8B56-C3D1C99D1FF8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0CBF-28C7-4EAB-AD84-3BE82F085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63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E91A-9AD1-4004-8B56-C3D1C99D1FF8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0CBF-28C7-4EAB-AD84-3BE82F085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17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E91A-9AD1-4004-8B56-C3D1C99D1FF8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0CBF-28C7-4EAB-AD84-3BE82F085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14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7E91A-9AD1-4004-8B56-C3D1C99D1FF8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80CBF-28C7-4EAB-AD84-3BE82F085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81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55222" y="1770078"/>
            <a:ext cx="6011960" cy="3574156"/>
          </a:xfrm>
        </p:spPr>
        <p:txBody>
          <a:bodyPr>
            <a:normAutofit/>
          </a:bodyPr>
          <a:lstStyle/>
          <a:p>
            <a:pPr algn="ctr">
              <a:lnSpc>
                <a:spcPct val="300000"/>
              </a:lnSpc>
            </a:pP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Cadavre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exquis</a:t>
            </a: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Blackadder ITC" panose="04020505051007020D02" pitchFamily="82" charset="0"/>
              </a:rPr>
              <a:t>Exquisitus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Blackadder ITC" panose="04020505051007020D02" pitchFamily="82" charset="0"/>
              </a:rPr>
              <a:t> 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Blackadder ITC" panose="04020505051007020D02" pitchFamily="82" charset="0"/>
              </a:rPr>
              <a:t>cadaveris</a:t>
            </a:r>
            <a:endParaRPr lang="en-US" altLang="ko-KR" dirty="0">
              <a:solidFill>
                <a:schemeClr val="accent4">
                  <a:lumMod val="75000"/>
                </a:schemeClr>
              </a:solidFill>
              <a:latin typeface="Blackadder ITC" panose="04020505051007020D02" pitchFamily="82" charset="0"/>
            </a:endParaRPr>
          </a:p>
        </p:txBody>
      </p:sp>
      <p:pic>
        <p:nvPicPr>
          <p:cNvPr id="7" name="Image 6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598D42DF-A763-41D3-81B6-357F70D17D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185" y="592469"/>
            <a:ext cx="2826034" cy="92129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5F2E1FC-7C9C-605D-9020-9211BD2D92FD}"/>
              </a:ext>
            </a:extLst>
          </p:cNvPr>
          <p:cNvSpPr txBox="1"/>
          <p:nvPr/>
        </p:nvSpPr>
        <p:spPr>
          <a:xfrm>
            <a:off x="9478070" y="6012494"/>
            <a:ext cx="2541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Paul</a:t>
            </a:r>
            <a:r>
              <a:rPr lang="fr-FR" sz="1400" dirty="0">
                <a:solidFill>
                  <a:schemeClr val="bg1"/>
                </a:solidFill>
              </a:rPr>
              <a:t> ZANOLIN</a:t>
            </a:r>
          </a:p>
          <a:p>
            <a:pPr algn="r"/>
            <a:r>
              <a:rPr lang="fr-FR" sz="1400" dirty="0">
                <a:solidFill>
                  <a:schemeClr val="bg1"/>
                </a:solidFill>
              </a:rPr>
              <a:t>Albane COIFFE</a:t>
            </a:r>
          </a:p>
          <a:p>
            <a:pPr algn="r"/>
            <a:r>
              <a:rPr lang="fr-FR" sz="1400" dirty="0">
                <a:solidFill>
                  <a:schemeClr val="bg1"/>
                </a:solidFill>
              </a:rPr>
              <a:t>Gabriel DURIEUX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3E42CA9-6286-345F-148F-6FD525D01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55829" cy="6837654"/>
          </a:xfrm>
          <a:prstGeom prst="rect">
            <a:avLst/>
          </a:prstGeom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5376597" y="452670"/>
            <a:ext cx="6815403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Sommaire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51041" y="1604798"/>
            <a:ext cx="7104789" cy="1007916"/>
            <a:chOff x="3414539" y="1203598"/>
            <a:chExt cx="5328592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accent4"/>
                  </a:solidFill>
                  <a:highlight>
                    <a:srgbClr val="FF00FF"/>
                  </a:highlight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accent4"/>
                  </a:solidFill>
                  <a:highlight>
                    <a:srgbClr val="FF00FF"/>
                  </a:highlight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accent4"/>
                  </a:solidFill>
                  <a:highlight>
                    <a:srgbClr val="FF00FF"/>
                  </a:highlight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" name="Rectangle 1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highlight>
                    <a:srgbClr val="FF00FF"/>
                  </a:highlight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  <a:highlight>
                    <a:srgbClr val="FF00FF"/>
                  </a:highlight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4573357" y="2815829"/>
            <a:ext cx="7104789" cy="1007916"/>
            <a:chOff x="3414539" y="1203598"/>
            <a:chExt cx="5328592" cy="755937"/>
          </a:xfrm>
        </p:grpSpPr>
        <p:grpSp>
          <p:nvGrpSpPr>
            <p:cNvPr id="19" name="Group 18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4095674" y="4026859"/>
            <a:ext cx="7104789" cy="1007916"/>
            <a:chOff x="3414539" y="1203598"/>
            <a:chExt cx="5328592" cy="755937"/>
          </a:xfrm>
        </p:grpSpPr>
        <p:grpSp>
          <p:nvGrpSpPr>
            <p:cNvPr id="27" name="Group 26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3617992" y="5237890"/>
            <a:ext cx="7104789" cy="1007916"/>
            <a:chOff x="3414539" y="1203598"/>
            <a:chExt cx="5328592" cy="755937"/>
          </a:xfrm>
        </p:grpSpPr>
        <p:grpSp>
          <p:nvGrpSpPr>
            <p:cNvPr id="35" name="Group 34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37" name="Rectangle 36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5338206" y="1681021"/>
            <a:ext cx="811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67550" y="2892051"/>
            <a:ext cx="811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96895" y="4103082"/>
            <a:ext cx="811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26241" y="5314113"/>
            <a:ext cx="811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722247" y="2002203"/>
            <a:ext cx="495589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Introduction</a:t>
            </a:r>
            <a:endParaRPr lang="ko-KR" altLang="en-US" sz="1867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49574" y="3236587"/>
            <a:ext cx="495589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Présentation fonctionnelle </a:t>
            </a:r>
            <a:endParaRPr lang="ko-KR" altLang="en-US" sz="1867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83807" y="4466021"/>
            <a:ext cx="495589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Démonstration</a:t>
            </a:r>
            <a:endParaRPr lang="ko-KR" altLang="en-US" sz="1867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03085" y="5691808"/>
            <a:ext cx="495589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Conclusion</a:t>
            </a:r>
            <a:endParaRPr lang="ko-KR" altLang="en-US" sz="1867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7" grpId="0"/>
      <p:bldP spid="51" grpId="0"/>
      <p:bldP spid="54" grpId="0"/>
      <p:bldP spid="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3699B8E-5D9E-0CBC-DB47-AD918E3D2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55829" cy="6837654"/>
          </a:xfrm>
          <a:prstGeom prst="rect">
            <a:avLst/>
          </a:prstGeom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4648200" y="3044957"/>
            <a:ext cx="6754905" cy="768085"/>
          </a:xfrm>
          <a:prstGeom prst="rect">
            <a:avLst/>
          </a:prstGeom>
          <a:noFill/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8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Présentation fonctionnelle</a:t>
            </a:r>
          </a:p>
        </p:txBody>
      </p:sp>
    </p:spTree>
    <p:extLst>
      <p:ext uri="{BB962C8B-B14F-4D97-AF65-F5344CB8AC3E}">
        <p14:creationId xmlns:p14="http://schemas.microsoft.com/office/powerpoint/2010/main" val="50167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DA2F3CF-37BD-736E-1195-23C2A92D1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55829" cy="6837654"/>
          </a:xfrm>
          <a:prstGeom prst="rect">
            <a:avLst/>
          </a:prstGeom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6096000" y="3044957"/>
            <a:ext cx="5324475" cy="768085"/>
          </a:xfrm>
          <a:prstGeom prst="rect">
            <a:avLst/>
          </a:prstGeom>
          <a:noFill/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8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58904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84E16146-0C85-42D1-6C62-EF458717E5AD}"/>
              </a:ext>
            </a:extLst>
          </p:cNvPr>
          <p:cNvSpPr txBox="1">
            <a:spLocks/>
          </p:cNvSpPr>
          <p:nvPr/>
        </p:nvSpPr>
        <p:spPr>
          <a:xfrm>
            <a:off x="6096000" y="3044957"/>
            <a:ext cx="5324475" cy="768085"/>
          </a:xfrm>
          <a:prstGeom prst="rect">
            <a:avLst/>
          </a:prstGeom>
          <a:noFill/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8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7908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Personnalisé 4">
      <a:dk1>
        <a:sysClr val="windowText" lastClr="000000"/>
      </a:dk1>
      <a:lt1>
        <a:sysClr val="window" lastClr="FFFFFF"/>
      </a:lt1>
      <a:dk2>
        <a:srgbClr val="17406D"/>
      </a:dk2>
      <a:lt2>
        <a:srgbClr val="A5A5A5"/>
      </a:lt2>
      <a:accent1>
        <a:srgbClr val="0F6FC6"/>
      </a:accent1>
      <a:accent2>
        <a:srgbClr val="7B7B7B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A5A5A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</TotalTime>
  <Words>24</Words>
  <Application>Microsoft Office PowerPoint</Application>
  <PresentationFormat>Grand écran</PresentationFormat>
  <Paragraphs>17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Blackadder ITC</vt:lpstr>
      <vt:lpstr>Calibri</vt:lpstr>
      <vt:lpstr>Calibri Light</vt:lpstr>
      <vt:lpstr>Comic Sans MS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Paul</dc:creator>
  <cp:lastModifiedBy>Paul ZANOLIN</cp:lastModifiedBy>
  <cp:revision>8</cp:revision>
  <dcterms:created xsi:type="dcterms:W3CDTF">2022-05-19T18:07:34Z</dcterms:created>
  <dcterms:modified xsi:type="dcterms:W3CDTF">2022-11-17T02:27:52Z</dcterms:modified>
</cp:coreProperties>
</file>