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/>
              <a:t>Симулятор боя с анимацией персонажа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783392" y="5486400"/>
            <a:ext cx="2717441" cy="888642"/>
          </a:xfrm>
        </p:spPr>
        <p:txBody>
          <a:bodyPr>
            <a:normAutofit/>
          </a:bodyPr>
          <a:lstStyle/>
          <a:p>
            <a:r>
              <a:rPr lang="ru-RU" sz="1800" dirty="0" err="1" smtClean="0"/>
              <a:t>Рахматов</a:t>
            </a:r>
            <a:r>
              <a:rPr lang="ru-RU" sz="1800" dirty="0" smtClean="0"/>
              <a:t> Тимур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12225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Цель</a:t>
            </a:r>
            <a:r>
              <a:rPr lang="en-US" dirty="0" smtClean="0"/>
              <a:t>:</a:t>
            </a:r>
            <a:endParaRPr lang="ru-RU" dirty="0"/>
          </a:p>
          <a:p>
            <a:r>
              <a:rPr lang="ru-RU" dirty="0"/>
              <a:t>- Создание базового проекта 2D-игры.</a:t>
            </a:r>
          </a:p>
          <a:p>
            <a:r>
              <a:rPr lang="ru-RU" dirty="0"/>
              <a:t>- Реализация механик управления персонажем и взаимодействия с врагами.</a:t>
            </a:r>
          </a:p>
          <a:p>
            <a:r>
              <a:rPr lang="ru-RU" dirty="0"/>
              <a:t>- Использование библиотеки </a:t>
            </a:r>
            <a:r>
              <a:rPr lang="ru-RU" dirty="0" err="1"/>
              <a:t>Pygame</a:t>
            </a:r>
            <a:r>
              <a:rPr lang="ru-RU" dirty="0"/>
              <a:t> для разработки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Язык разработки: </a:t>
            </a:r>
            <a:r>
              <a:rPr lang="ru-RU" dirty="0" err="1"/>
              <a:t>Python</a:t>
            </a:r>
            <a:r>
              <a:rPr lang="ru-RU" dirty="0"/>
              <a:t>  </a:t>
            </a:r>
          </a:p>
          <a:p>
            <a:r>
              <a:rPr lang="ru-RU" dirty="0"/>
              <a:t>Библиотека: </a:t>
            </a:r>
            <a:r>
              <a:rPr lang="ru-RU" dirty="0" err="1"/>
              <a:t>Pygame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04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15910"/>
            <a:ext cx="9905998" cy="1442434"/>
          </a:xfrm>
        </p:spPr>
        <p:txBody>
          <a:bodyPr/>
          <a:lstStyle/>
          <a:p>
            <a:pPr algn="ctr"/>
            <a:r>
              <a:rPr lang="ru-RU" dirty="0"/>
              <a:t>Особенности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171977"/>
            <a:ext cx="9905998" cy="52545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100" dirty="0" smtClean="0"/>
              <a:t>1.</a:t>
            </a:r>
            <a:r>
              <a:rPr lang="ru-RU" sz="2100" dirty="0" smtClean="0"/>
              <a:t>Игровой </a:t>
            </a:r>
            <a:r>
              <a:rPr lang="ru-RU" sz="2100" dirty="0"/>
              <a:t>процесс:</a:t>
            </a:r>
          </a:p>
          <a:p>
            <a:r>
              <a:rPr lang="ru-RU" sz="2100" dirty="0"/>
              <a:t>   - Главный герой перемещается влево-вправо, выполняет прыжки.</a:t>
            </a:r>
          </a:p>
          <a:p>
            <a:r>
              <a:rPr lang="ru-RU" sz="2100" dirty="0"/>
              <a:t>   - Игрок избегает столкновений с врагами, чтобы сохранить "здоровье</a:t>
            </a:r>
            <a:r>
              <a:rPr lang="ru-RU" sz="2100" dirty="0" smtClean="0"/>
              <a:t>".</a:t>
            </a:r>
            <a:endParaRPr lang="ru-RU" sz="2100" dirty="0"/>
          </a:p>
          <a:p>
            <a:pPr marL="0" indent="0">
              <a:buNone/>
            </a:pPr>
            <a:r>
              <a:rPr lang="ru-RU" sz="2100" dirty="0"/>
              <a:t>2. Графика:</a:t>
            </a:r>
          </a:p>
          <a:p>
            <a:r>
              <a:rPr lang="ru-RU" sz="2100" dirty="0"/>
              <a:t>   - Используются примитивные спрайты — прямоугольники:</a:t>
            </a:r>
          </a:p>
          <a:p>
            <a:r>
              <a:rPr lang="ru-RU" sz="2100" dirty="0"/>
              <a:t>     - Синий (игрок).</a:t>
            </a:r>
          </a:p>
          <a:p>
            <a:r>
              <a:rPr lang="ru-RU" sz="2100" dirty="0"/>
              <a:t>     - Красный (враги).</a:t>
            </a:r>
          </a:p>
          <a:p>
            <a:r>
              <a:rPr lang="ru-RU" sz="2100" dirty="0"/>
              <a:t>   - Фон — белый</a:t>
            </a:r>
            <a:r>
              <a:rPr lang="ru-RU" sz="2100" dirty="0" smtClean="0"/>
              <a:t>.</a:t>
            </a:r>
            <a:endParaRPr lang="ru-RU" sz="2100" dirty="0"/>
          </a:p>
          <a:p>
            <a:pPr marL="0" indent="0">
              <a:buNone/>
            </a:pPr>
            <a:r>
              <a:rPr lang="ru-RU" sz="2100" dirty="0"/>
              <a:t>3. Механика гравитации:</a:t>
            </a:r>
          </a:p>
          <a:p>
            <a:r>
              <a:rPr lang="ru-RU" sz="2100" dirty="0"/>
              <a:t>   - Персонаж подпрыгивает (по нажатию пробела) и возвращается на землю под действием гравитации</a:t>
            </a:r>
            <a:r>
              <a:rPr lang="ru-RU" sz="2100" dirty="0" smtClean="0"/>
              <a:t>.</a:t>
            </a:r>
            <a:endParaRPr lang="ru-RU" sz="2100" dirty="0"/>
          </a:p>
          <a:p>
            <a:pPr marL="0" indent="0">
              <a:buNone/>
            </a:pPr>
            <a:r>
              <a:rPr lang="ru-RU" sz="2100" dirty="0"/>
              <a:t>4. Боевые столкновения:</a:t>
            </a:r>
          </a:p>
          <a:p>
            <a:r>
              <a:rPr lang="ru-RU" sz="2100" dirty="0"/>
              <a:t>   - При столкновении с врагом здоровье персонажа уменьшается.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413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326524"/>
          </a:xfrm>
        </p:spPr>
        <p:txBody>
          <a:bodyPr/>
          <a:lstStyle/>
          <a:p>
            <a:pPr algn="ctr"/>
            <a:r>
              <a:rPr lang="ru-RU" dirty="0"/>
              <a:t>Код структуры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40158" y="1030310"/>
            <a:ext cx="3039415" cy="556367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Инициализация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Pygame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pygame.init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screen = </a:t>
            </a:r>
            <a:r>
              <a:rPr lang="en-US" dirty="0" err="1" smtClean="0">
                <a:solidFill>
                  <a:schemeClr val="bg1"/>
                </a:solidFill>
              </a:rPr>
              <a:t>pygame.display.set_mode</a:t>
            </a:r>
            <a:r>
              <a:rPr lang="en-US" dirty="0" smtClean="0">
                <a:solidFill>
                  <a:schemeClr val="bg1"/>
                </a:solidFill>
              </a:rPr>
              <a:t>((800, 600))  # </a:t>
            </a:r>
            <a:r>
              <a:rPr lang="ru-RU" dirty="0" smtClean="0">
                <a:solidFill>
                  <a:schemeClr val="bg1"/>
                </a:solidFill>
              </a:rPr>
              <a:t>Создание окна                                                                      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clock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pygame.time.Clock</a:t>
            </a:r>
            <a:r>
              <a:rPr lang="en-US" dirty="0">
                <a:solidFill>
                  <a:schemeClr val="bg1"/>
                </a:solidFill>
              </a:rPr>
              <a:t>()  # </a:t>
            </a:r>
            <a:r>
              <a:rPr lang="en-US" dirty="0" smtClean="0">
                <a:solidFill>
                  <a:schemeClr val="bg1"/>
                </a:solidFill>
              </a:rPr>
              <a:t>FPS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79573" y="1030310"/>
            <a:ext cx="349017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Класс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Player (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отрывок):</a:t>
            </a:r>
          </a:p>
          <a:p>
            <a:r>
              <a:rPr lang="en-US" dirty="0">
                <a:solidFill>
                  <a:schemeClr val="bg1"/>
                </a:solidFill>
              </a:rPr>
              <a:t>class Player(</a:t>
            </a:r>
            <a:r>
              <a:rPr lang="en-US" dirty="0" err="1">
                <a:solidFill>
                  <a:schemeClr val="bg1"/>
                </a:solidFill>
              </a:rPr>
              <a:t>pygame.sprite.Sprite</a:t>
            </a:r>
            <a:r>
              <a:rPr lang="en-US" dirty="0">
                <a:solidFill>
                  <a:schemeClr val="bg1"/>
                </a:solidFill>
              </a:rPr>
              <a:t>):</a:t>
            </a:r>
          </a:p>
          <a:p>
            <a:r>
              <a:rPr lang="en-US" dirty="0">
                <a:solidFill>
                  <a:schemeClr val="bg1"/>
                </a:solidFill>
              </a:rPr>
              <a:t>    </a:t>
            </a:r>
            <a:r>
              <a:rPr lang="en-US" dirty="0" err="1">
                <a:solidFill>
                  <a:schemeClr val="bg1"/>
                </a:solidFill>
              </a:rPr>
              <a:t>def</a:t>
            </a:r>
            <a:r>
              <a:rPr lang="en-US" dirty="0">
                <a:solidFill>
                  <a:schemeClr val="bg1"/>
                </a:solidFill>
              </a:rPr>
              <a:t> __</a:t>
            </a:r>
            <a:r>
              <a:rPr lang="en-US" dirty="0" err="1">
                <a:solidFill>
                  <a:schemeClr val="bg1"/>
                </a:solidFill>
              </a:rPr>
              <a:t>init</a:t>
            </a:r>
            <a:r>
              <a:rPr lang="en-US" dirty="0">
                <a:solidFill>
                  <a:schemeClr val="bg1"/>
                </a:solidFill>
              </a:rPr>
              <a:t>__(self, x, y):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super().__</a:t>
            </a:r>
            <a:r>
              <a:rPr lang="en-US" dirty="0" err="1">
                <a:solidFill>
                  <a:schemeClr val="bg1"/>
                </a:solidFill>
              </a:rPr>
              <a:t>init</a:t>
            </a:r>
            <a:r>
              <a:rPr lang="en-US" dirty="0">
                <a:solidFill>
                  <a:schemeClr val="bg1"/>
                </a:solidFill>
              </a:rPr>
              <a:t>__()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</a:t>
            </a:r>
            <a:r>
              <a:rPr lang="en-US" dirty="0" err="1">
                <a:solidFill>
                  <a:schemeClr val="bg1"/>
                </a:solidFill>
              </a:rPr>
              <a:t>self.health</a:t>
            </a:r>
            <a:r>
              <a:rPr lang="en-US" dirty="0">
                <a:solidFill>
                  <a:schemeClr val="bg1"/>
                </a:solidFill>
              </a:rPr>
              <a:t> = 100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</a:t>
            </a:r>
            <a:r>
              <a:rPr lang="en-US" dirty="0" err="1">
                <a:solidFill>
                  <a:schemeClr val="bg1"/>
                </a:solidFill>
              </a:rPr>
              <a:t>self.is_jumping</a:t>
            </a:r>
            <a:r>
              <a:rPr lang="en-US" dirty="0">
                <a:solidFill>
                  <a:schemeClr val="bg1"/>
                </a:solidFill>
              </a:rPr>
              <a:t> = False</a:t>
            </a:r>
          </a:p>
          <a:p>
            <a:r>
              <a:rPr lang="en-US" dirty="0">
                <a:solidFill>
                  <a:schemeClr val="bg1"/>
                </a:solidFill>
              </a:rPr>
              <a:t>    </a:t>
            </a:r>
            <a:r>
              <a:rPr lang="en-US" dirty="0" err="1">
                <a:solidFill>
                  <a:schemeClr val="bg1"/>
                </a:solidFill>
              </a:rPr>
              <a:t>def</a:t>
            </a:r>
            <a:r>
              <a:rPr lang="en-US" dirty="0">
                <a:solidFill>
                  <a:schemeClr val="bg1"/>
                </a:solidFill>
              </a:rPr>
              <a:t> update(self, keys):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if keys[</a:t>
            </a:r>
            <a:r>
              <a:rPr lang="en-US" dirty="0" err="1">
                <a:solidFill>
                  <a:schemeClr val="bg1"/>
                </a:solidFill>
              </a:rPr>
              <a:t>pygame.K_LEFT</a:t>
            </a:r>
            <a:r>
              <a:rPr lang="en-US" dirty="0">
                <a:solidFill>
                  <a:schemeClr val="bg1"/>
                </a:solidFill>
              </a:rPr>
              <a:t>]: </a:t>
            </a:r>
            <a:r>
              <a:rPr lang="en-US" dirty="0" err="1">
                <a:solidFill>
                  <a:schemeClr val="bg1"/>
                </a:solidFill>
              </a:rPr>
              <a:t>self.rect.x</a:t>
            </a:r>
            <a:r>
              <a:rPr lang="en-US" dirty="0">
                <a:solidFill>
                  <a:schemeClr val="bg1"/>
                </a:solidFill>
              </a:rPr>
              <a:t> -= 5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if keys[</a:t>
            </a:r>
            <a:r>
              <a:rPr lang="en-US" dirty="0" err="1">
                <a:solidFill>
                  <a:schemeClr val="bg1"/>
                </a:solidFill>
              </a:rPr>
              <a:t>pygame.K_RIGHT</a:t>
            </a:r>
            <a:r>
              <a:rPr lang="en-US" dirty="0">
                <a:solidFill>
                  <a:schemeClr val="bg1"/>
                </a:solidFill>
              </a:rPr>
              <a:t>]: </a:t>
            </a:r>
            <a:r>
              <a:rPr lang="en-US" dirty="0" err="1">
                <a:solidFill>
                  <a:schemeClr val="bg1"/>
                </a:solidFill>
              </a:rPr>
              <a:t>self.rect.x</a:t>
            </a:r>
            <a:r>
              <a:rPr lang="en-US" dirty="0">
                <a:solidFill>
                  <a:schemeClr val="bg1"/>
                </a:solidFill>
              </a:rPr>
              <a:t> += 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469745" y="1030310"/>
            <a:ext cx="417275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Базовая игра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Game):</a:t>
            </a:r>
          </a:p>
          <a:p>
            <a:r>
              <a:rPr lang="en-US" dirty="0">
                <a:solidFill>
                  <a:schemeClr val="bg1"/>
                </a:solidFill>
              </a:rPr>
              <a:t>class Game:</a:t>
            </a:r>
          </a:p>
          <a:p>
            <a:r>
              <a:rPr lang="en-US" dirty="0">
                <a:solidFill>
                  <a:schemeClr val="bg1"/>
                </a:solidFill>
              </a:rPr>
              <a:t>    </a:t>
            </a:r>
            <a:r>
              <a:rPr lang="en-US" dirty="0" err="1">
                <a:solidFill>
                  <a:schemeClr val="bg1"/>
                </a:solidFill>
              </a:rPr>
              <a:t>def</a:t>
            </a:r>
            <a:r>
              <a:rPr lang="en-US" dirty="0">
                <a:solidFill>
                  <a:schemeClr val="bg1"/>
                </a:solidFill>
              </a:rPr>
              <a:t> __</a:t>
            </a:r>
            <a:r>
              <a:rPr lang="en-US" dirty="0" err="1">
                <a:solidFill>
                  <a:schemeClr val="bg1"/>
                </a:solidFill>
              </a:rPr>
              <a:t>init</a:t>
            </a:r>
            <a:r>
              <a:rPr lang="en-US" dirty="0">
                <a:solidFill>
                  <a:schemeClr val="bg1"/>
                </a:solidFill>
              </a:rPr>
              <a:t>__(self):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</a:t>
            </a:r>
            <a:r>
              <a:rPr lang="en-US" dirty="0" err="1">
                <a:solidFill>
                  <a:schemeClr val="bg1"/>
                </a:solidFill>
              </a:rPr>
              <a:t>self.player</a:t>
            </a:r>
            <a:r>
              <a:rPr lang="en-US" dirty="0">
                <a:solidFill>
                  <a:schemeClr val="bg1"/>
                </a:solidFill>
              </a:rPr>
              <a:t> = Player(x=400, y=550)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</a:t>
            </a:r>
            <a:r>
              <a:rPr lang="en-US" dirty="0" err="1">
                <a:solidFill>
                  <a:schemeClr val="bg1"/>
                </a:solidFill>
              </a:rPr>
              <a:t>self.enemies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pygame.sprite.Group</a:t>
            </a:r>
            <a:r>
              <a:rPr lang="en-US" dirty="0">
                <a:solidFill>
                  <a:schemeClr val="bg1"/>
                </a:solidFill>
              </a:rPr>
              <a:t>()  # </a:t>
            </a:r>
            <a:r>
              <a:rPr lang="ru-RU" dirty="0">
                <a:solidFill>
                  <a:schemeClr val="bg1"/>
                </a:solidFill>
              </a:rPr>
              <a:t>Создание врагов</a:t>
            </a:r>
          </a:p>
          <a:p>
            <a:r>
              <a:rPr lang="ru-RU" dirty="0">
                <a:solidFill>
                  <a:schemeClr val="bg1"/>
                </a:solidFill>
              </a:rPr>
              <a:t>    </a:t>
            </a:r>
            <a:r>
              <a:rPr lang="en-US" dirty="0" err="1">
                <a:solidFill>
                  <a:schemeClr val="bg1"/>
                </a:solidFill>
              </a:rPr>
              <a:t>def</a:t>
            </a:r>
            <a:r>
              <a:rPr lang="en-US" dirty="0">
                <a:solidFill>
                  <a:schemeClr val="bg1"/>
                </a:solidFill>
              </a:rPr>
              <a:t> run(self):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while running:  # </a:t>
            </a:r>
            <a:r>
              <a:rPr lang="ru-RU" dirty="0">
                <a:solidFill>
                  <a:schemeClr val="bg1"/>
                </a:solidFill>
              </a:rPr>
              <a:t>Основной игровой цикл</a:t>
            </a:r>
          </a:p>
          <a:p>
            <a:r>
              <a:rPr lang="ru-RU" dirty="0">
                <a:solidFill>
                  <a:schemeClr val="bg1"/>
                </a:solidFill>
              </a:rPr>
              <a:t>            </a:t>
            </a:r>
            <a:r>
              <a:rPr lang="en-US" dirty="0" err="1">
                <a:solidFill>
                  <a:schemeClr val="bg1"/>
                </a:solidFill>
              </a:rPr>
              <a:t>self.all_sprites.update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    </a:t>
            </a:r>
            <a:r>
              <a:rPr lang="en-US" dirty="0" err="1">
                <a:solidFill>
                  <a:schemeClr val="bg1"/>
                </a:solidFill>
              </a:rPr>
              <a:t>self.all_sprites.draw</a:t>
            </a:r>
            <a:r>
              <a:rPr lang="en-US" dirty="0">
                <a:solidFill>
                  <a:schemeClr val="bg1"/>
                </a:solidFill>
              </a:rPr>
              <a:t>(screen)</a:t>
            </a:r>
          </a:p>
          <a:p>
            <a:r>
              <a:rPr lang="en-US" dirty="0">
                <a:solidFill>
                  <a:schemeClr val="bg1"/>
                </a:solidFill>
              </a:rPr>
              <a:t>            </a:t>
            </a:r>
            <a:r>
              <a:rPr lang="en-US" dirty="0" err="1">
                <a:solidFill>
                  <a:schemeClr val="bg1"/>
                </a:solidFill>
              </a:rPr>
              <a:t>pygame.display.flip</a:t>
            </a:r>
            <a:r>
              <a:rPr lang="en-US" dirty="0">
                <a:solidFill>
                  <a:schemeClr val="bg1"/>
                </a:solidFill>
              </a:rPr>
              <a:t>()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92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54546"/>
            <a:ext cx="9905998" cy="1403798"/>
          </a:xfrm>
        </p:spPr>
        <p:txBody>
          <a:bodyPr/>
          <a:lstStyle/>
          <a:p>
            <a:pPr algn="ctr"/>
            <a:r>
              <a:rPr lang="ru-RU" dirty="0"/>
              <a:t>Архитектура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171977"/>
            <a:ext cx="9905998" cy="5686023"/>
          </a:xfrm>
        </p:spPr>
        <p:txBody>
          <a:bodyPr>
            <a:normAutofit/>
          </a:bodyPr>
          <a:lstStyle/>
          <a:p>
            <a:r>
              <a:rPr lang="ru-RU" sz="1600" dirty="0"/>
              <a:t>Основные классы:</a:t>
            </a:r>
          </a:p>
          <a:p>
            <a:r>
              <a:rPr lang="ru-RU" sz="1600" dirty="0"/>
              <a:t>1. </a:t>
            </a:r>
            <a:r>
              <a:rPr lang="ru-RU" sz="1600" dirty="0" err="1"/>
              <a:t>Player</a:t>
            </a:r>
            <a:r>
              <a:rPr lang="ru-RU" sz="1600" dirty="0"/>
              <a:t> (игрок):</a:t>
            </a:r>
          </a:p>
          <a:p>
            <a:r>
              <a:rPr lang="ru-RU" sz="1600" dirty="0"/>
              <a:t>   - Механика движения (влево, вправо).</a:t>
            </a:r>
          </a:p>
          <a:p>
            <a:r>
              <a:rPr lang="ru-RU" sz="1600" dirty="0"/>
              <a:t>   - Прыжки с учётом гравитации.</a:t>
            </a:r>
          </a:p>
          <a:p>
            <a:r>
              <a:rPr lang="ru-RU" sz="1600" dirty="0"/>
              <a:t>   - Обработка столкновений</a:t>
            </a:r>
            <a:r>
              <a:rPr lang="ru-RU" sz="1600" dirty="0" smtClean="0"/>
              <a:t>.</a:t>
            </a:r>
            <a:r>
              <a:rPr lang="ru-RU" sz="1600" dirty="0"/>
              <a:t/>
            </a:r>
            <a:br>
              <a:rPr lang="ru-RU" sz="1600" dirty="0"/>
            </a:br>
            <a:endParaRPr lang="ru-RU" sz="1600" dirty="0"/>
          </a:p>
          <a:p>
            <a:r>
              <a:rPr lang="ru-RU" sz="1600" dirty="0"/>
              <a:t>2. </a:t>
            </a:r>
            <a:r>
              <a:rPr lang="ru-RU" sz="1600" dirty="0" err="1"/>
              <a:t>Enemy</a:t>
            </a:r>
            <a:r>
              <a:rPr lang="ru-RU" sz="1600" dirty="0"/>
              <a:t> (враги):</a:t>
            </a:r>
          </a:p>
          <a:p>
            <a:r>
              <a:rPr lang="ru-RU" sz="1600" dirty="0"/>
              <a:t>   - Спрайты противников.</a:t>
            </a:r>
          </a:p>
          <a:p>
            <a:r>
              <a:rPr lang="ru-RU" sz="1600" dirty="0"/>
              <a:t>   - Столкновения с игроком</a:t>
            </a:r>
            <a:r>
              <a:rPr lang="ru-RU" sz="1600" dirty="0" smtClean="0"/>
              <a:t>.</a:t>
            </a:r>
            <a:r>
              <a:rPr lang="ru-RU" sz="1600" dirty="0"/>
              <a:t/>
            </a:r>
            <a:br>
              <a:rPr lang="ru-RU" sz="1600" dirty="0"/>
            </a:br>
            <a:endParaRPr lang="ru-RU" sz="1600" dirty="0"/>
          </a:p>
          <a:p>
            <a:r>
              <a:rPr lang="ru-RU" sz="1600" dirty="0"/>
              <a:t>3. </a:t>
            </a:r>
            <a:r>
              <a:rPr lang="ru-RU" sz="1600" dirty="0" err="1"/>
              <a:t>Game</a:t>
            </a:r>
            <a:r>
              <a:rPr lang="ru-RU" sz="1600" dirty="0"/>
              <a:t> (игра):</a:t>
            </a:r>
          </a:p>
          <a:p>
            <a:r>
              <a:rPr lang="ru-RU" sz="1600" dirty="0"/>
              <a:t>   - Управление всеми объектами (игроком и врагами).</a:t>
            </a:r>
          </a:p>
          <a:p>
            <a:r>
              <a:rPr lang="ru-RU" sz="1600" dirty="0"/>
              <a:t>   - Контроль игровой логики: события, здоровье персонажа.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3964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69700"/>
            <a:ext cx="9905998" cy="88864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 Управление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558343"/>
            <a:ext cx="9905998" cy="5299657"/>
          </a:xfrm>
        </p:spPr>
        <p:txBody>
          <a:bodyPr>
            <a:normAutofit/>
          </a:bodyPr>
          <a:lstStyle/>
          <a:p>
            <a:r>
              <a:rPr lang="ru-RU" sz="1600" dirty="0"/>
              <a:t>- Клавиша влево (←) — движение персонажа влево.  </a:t>
            </a:r>
          </a:p>
          <a:p>
            <a:r>
              <a:rPr lang="ru-RU" sz="1600" dirty="0"/>
              <a:t>- Клавиша вправо (→) — движение персонажа вправо.  </a:t>
            </a:r>
          </a:p>
          <a:p>
            <a:r>
              <a:rPr lang="ru-RU" sz="1600" dirty="0"/>
              <a:t>- Пробел (</a:t>
            </a:r>
            <a:r>
              <a:rPr lang="ru-RU" sz="1600" dirty="0" err="1"/>
              <a:t>Space</a:t>
            </a:r>
            <a:r>
              <a:rPr lang="ru-RU" sz="1600" dirty="0"/>
              <a:t>) — прыжок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3206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69700"/>
            <a:ext cx="9905998" cy="88864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 </a:t>
            </a:r>
            <a:r>
              <a:rPr lang="ru-RU" dirty="0"/>
              <a:t>Спасибо за внимание! 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163" y="1249252"/>
            <a:ext cx="8572500" cy="493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3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21</TotalTime>
  <Words>96</Words>
  <Application>Microsoft Office PowerPoint</Application>
  <PresentationFormat>Широкоэкранный</PresentationFormat>
  <Paragraphs>66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Контур</vt:lpstr>
      <vt:lpstr>Симулятор боя с анимацией персонажа</vt:lpstr>
      <vt:lpstr>Введение</vt:lpstr>
      <vt:lpstr>Особенности проекта</vt:lpstr>
      <vt:lpstr>Код структуры</vt:lpstr>
      <vt:lpstr>Архитектура проекта</vt:lpstr>
      <vt:lpstr> Управление  </vt:lpstr>
      <vt:lpstr> Спасибо за внимание!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Симулятор боя с анимацией персонажа</dc:title>
  <dc:creator>Макар Дармограй</dc:creator>
  <cp:lastModifiedBy>Макар Дармограй</cp:lastModifiedBy>
  <cp:revision>3</cp:revision>
  <dcterms:created xsi:type="dcterms:W3CDTF">2025-01-28T07:13:45Z</dcterms:created>
  <dcterms:modified xsi:type="dcterms:W3CDTF">2025-01-28T07:35:41Z</dcterms:modified>
</cp:coreProperties>
</file>