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9589D-B3D6-4A66-AB46-59463D97B09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D8B23-CDBA-4E3A-B474-F6F68A3325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9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3CDE0-8BF8-5D46-CB9A-97E8FB544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90CCA8-4764-FA5A-7728-8384F6EEA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009FF-31A8-6EE9-CEB3-9BEDADC4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47F-57D6-4584-B60B-3920EC73380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F7D604-A8E6-06EA-69F8-704A95E3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941A5-F162-6E41-2CB9-5A3793E2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6CE8-F027-4374-978A-5E50A6D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70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1F1A0-25F8-D7C4-2D76-2A690927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32BD3B-3048-379B-5AB9-E4AFF0E48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15738-93BF-10C9-CB4B-BE0F63BD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47F-57D6-4584-B60B-3920EC73380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F28CA-FFEE-C3D1-29F8-29DD5BBD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1BBEBB-1CD0-BB13-7AE0-E9C4D60B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6CE8-F027-4374-978A-5E50A6D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6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D9D3C5-1EA1-D3B0-261C-0A3F52AE6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488A50-70D8-5410-1CB2-162E2B152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80788-1353-C7C4-0183-710F6164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47F-57D6-4584-B60B-3920EC73380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5D8BD-255A-1D2C-910C-7EF76768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603E7F-BF88-2678-C773-708532D1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6CE8-F027-4374-978A-5E50A6D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06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A3E71-67A5-9027-2043-CD0FAC97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90150-6A27-3642-1DFF-8402C2A8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A636E-9249-641D-4F86-22CF9868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47F-57D6-4584-B60B-3920EC73380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93F87-5E5E-5AF1-33BD-B33CD731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0A864E-E6BC-9A93-F84A-E2FBE89E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6CE8-F027-4374-978A-5E50A6D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4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2C454-9F8E-CFF9-F6D5-574AB8BBD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D860C-A3BD-EC6F-A44F-4244F135F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4C59B-92B2-CC8D-1D0C-74E82AB1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47F-57D6-4584-B60B-3920EC73380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BEDDA-05E0-200A-61FA-EF53FB2B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320E6D-63CF-AE92-A408-E4536C88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6CE8-F027-4374-978A-5E50A6D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31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1123D-C7C3-4C10-E217-DDD86271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669055-2E1D-5FA2-817C-0ACFABE34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8CF08E-5E35-3001-5E86-B3B7059ED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97E15A-4D68-D1D6-EC9D-2B8FDC45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47F-57D6-4584-B60B-3920EC73380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E7787-84FF-CA1D-171D-EEDBAC9D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E962C-307F-673F-1CF9-08EE2C3FA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6CE8-F027-4374-978A-5E50A6D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5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06E0B-7B41-8EF4-8DE1-998D13E9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79D4A-9618-6409-ECED-2CDEFFC83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C6A14F-A098-86BC-61E1-1AD294FF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6047BA-F7DB-DB53-F37A-253C34A4F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ADF481-60D5-7A5C-0241-E0C6956F8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ABCA71-DD45-C9E1-CA9B-F56B308C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47F-57D6-4584-B60B-3920EC73380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39FE8A-E2DB-3B40-D3A0-2EF8FFB3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F25624-D172-9E5C-0CA0-3E28C913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6CE8-F027-4374-978A-5E50A6D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64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7420E-E13C-385A-AE11-915D09E5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246F73-BC5C-E12A-4D99-687C6AAC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47F-57D6-4584-B60B-3920EC73380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BCA21-6B9D-CEAB-BC2B-87AD7E4D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CF6F09-45D4-E1D0-712B-9E1DEB60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6CE8-F027-4374-978A-5E50A6D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8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55814E-CB87-26CB-3A89-B464CD6D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47F-57D6-4584-B60B-3920EC73380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020A99-32EA-FB9E-BC8A-9D0E03E4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9036C8-7C14-6B70-769C-D418C4EC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6CE8-F027-4374-978A-5E50A6D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8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5F297-B02E-CF14-BD81-769CE62D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34EBC-586F-5758-B15B-C3714BD23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CFFB8D-145F-2E3E-3910-EFB9679EB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47D7B-BFD4-1B48-9C5D-E1D17F2C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47F-57D6-4584-B60B-3920EC73380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4C76B-123F-985F-42A5-9B03EBB9A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A00D95-4DEF-83D4-4956-5FA0243D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6CE8-F027-4374-978A-5E50A6D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6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F0206-4198-8BE6-6C48-E3FC8D47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6E87D-EF2C-A9E0-4C34-9D6090F66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C38806-72C7-F860-8666-8A678E2A1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E4BE5F-A704-63DD-7583-65D94202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047F-57D6-4584-B60B-3920EC73380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E8FA66-73E3-ED5D-173E-88BF703F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299184-4D43-AE26-B521-E97E1E7C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C6CE8-F027-4374-978A-5E50A6D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56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6F5642-B56E-A9F5-7B25-915A590A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BCAAEC-C754-7F73-9749-7DBC35F10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7A64F-CF20-2DB1-2400-8CC4BE432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047F-57D6-4584-B60B-3920EC73380D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E9E95-474A-E9D7-7FE7-852EA0425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610A6-20CD-6EC6-6948-2BF207175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C6CE8-F027-4374-978A-5E50A6DD28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04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memadang.or.kr/pkge?prodUid=PKGE_167332638627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9B803-E7A0-0C5E-6DF5-2D8BDD59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2DGP - 1</a:t>
            </a:r>
            <a:r>
              <a:rPr lang="ko-KR" altLang="en-US" dirty="0"/>
              <a:t>차 과제</a:t>
            </a: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Full It Up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696A3D-3B0E-F88F-4C14-9D9CD80FC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0314"/>
            <a:ext cx="9144000" cy="1655762"/>
          </a:xfrm>
        </p:spPr>
        <p:txBody>
          <a:bodyPr/>
          <a:lstStyle/>
          <a:p>
            <a:r>
              <a:rPr lang="en-US" altLang="ko-KR" dirty="0"/>
              <a:t>2023180019 </a:t>
            </a:r>
            <a:r>
              <a:rPr lang="ko-KR" altLang="en-US" dirty="0"/>
              <a:t>설예혁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56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C6D7-AC94-9042-8F36-D2BAA72B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 컨셉 </a:t>
            </a:r>
            <a:r>
              <a:rPr lang="en-US" altLang="ko-KR" dirty="0"/>
              <a:t>– </a:t>
            </a:r>
            <a:r>
              <a:rPr lang="ko-KR" altLang="en-US" dirty="0"/>
              <a:t>재미 요소</a:t>
            </a:r>
            <a:br>
              <a:rPr lang="en-US" altLang="ko-KR" dirty="0"/>
            </a:br>
            <a:r>
              <a:rPr lang="en-US" altLang="ko-KR" sz="1400" dirty="0"/>
              <a:t>party animals, </a:t>
            </a:r>
            <a:r>
              <a:rPr lang="ko-KR" altLang="en-US" sz="1400" dirty="0" err="1"/>
              <a:t>겟앰프드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대난투</a:t>
            </a:r>
            <a:endParaRPr lang="ko-KR" altLang="en-US" sz="1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2937D-A83E-25DD-3307-4323A3A93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234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2</a:t>
            </a:r>
            <a:r>
              <a:rPr lang="ko-KR" altLang="en-US" dirty="0"/>
              <a:t>인이 플레이하는 격투게임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41ABE00-9097-3C04-9765-7DFAD8F97C52}"/>
              </a:ext>
            </a:extLst>
          </p:cNvPr>
          <p:cNvSpPr txBox="1">
            <a:spLocks/>
          </p:cNvSpPr>
          <p:nvPr/>
        </p:nvSpPr>
        <p:spPr>
          <a:xfrm>
            <a:off x="838200" y="2533837"/>
            <a:ext cx="10515600" cy="3849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귀여운 캐릭터들이 서로의 배를 채워 상대방이 포만감으로 더 이상 움직이지 못하게 만드는 격투 게임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각자 체력은 </a:t>
            </a:r>
            <a:r>
              <a:rPr lang="en-US" altLang="ko-KR" sz="1600" dirty="0"/>
              <a:t>0</a:t>
            </a:r>
            <a:r>
              <a:rPr lang="ko-KR" altLang="en-US" sz="1600" dirty="0"/>
              <a:t>에서 시작하여</a:t>
            </a:r>
            <a:r>
              <a:rPr lang="en-US" altLang="ko-KR" sz="1600" dirty="0"/>
              <a:t> </a:t>
            </a:r>
            <a:r>
              <a:rPr lang="ko-KR" altLang="en-US" sz="1600" dirty="0"/>
              <a:t>상대방의 공격을 맞아 체력이 점차 증가해 체력이 가득차면 더 이상 움직일 수 없게 되고 패배하게 된다</a:t>
            </a:r>
            <a:r>
              <a:rPr lang="en-US" altLang="ko-KR" sz="16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캐릭터는 </a:t>
            </a:r>
            <a:r>
              <a:rPr lang="en-US" altLang="ko-KR" sz="1600" dirty="0"/>
              <a:t>4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맵은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개로 구성되어 캐릭터마다 각자의 </a:t>
            </a:r>
            <a:r>
              <a:rPr lang="ko-KR" altLang="en-US" sz="1600" dirty="0" err="1"/>
              <a:t>필살기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맵에</a:t>
            </a:r>
            <a:r>
              <a:rPr lang="ko-KR" altLang="en-US" sz="1600" dirty="0"/>
              <a:t> 따라 다른 </a:t>
            </a:r>
            <a:r>
              <a:rPr lang="ko-KR" altLang="en-US" sz="1600" dirty="0" err="1"/>
              <a:t>기믹이</a:t>
            </a:r>
            <a:r>
              <a:rPr lang="ko-KR" altLang="en-US" sz="1600" dirty="0"/>
              <a:t> 존재한다</a:t>
            </a:r>
            <a:r>
              <a:rPr lang="en-US" altLang="ko-KR" sz="16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캐릭터 조작</a:t>
            </a:r>
            <a:r>
              <a:rPr lang="en-US" altLang="ko-KR" sz="1600" dirty="0"/>
              <a:t>:</a:t>
            </a:r>
            <a:r>
              <a:rPr lang="ko-KR" altLang="en-US" sz="1600" dirty="0"/>
              <a:t> 근접 공격</a:t>
            </a:r>
            <a:r>
              <a:rPr lang="en-US" altLang="ko-KR" sz="1600" dirty="0"/>
              <a:t>(</a:t>
            </a:r>
            <a:r>
              <a:rPr lang="ko-KR" altLang="en-US" sz="1600" dirty="0"/>
              <a:t>연계 공격</a:t>
            </a:r>
            <a:r>
              <a:rPr lang="en-US" altLang="ko-KR" sz="1600" dirty="0"/>
              <a:t>), </a:t>
            </a:r>
            <a:r>
              <a:rPr lang="ko-KR" altLang="en-US" sz="1600" dirty="0"/>
              <a:t>원거리 공격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필살기</a:t>
            </a:r>
            <a:r>
              <a:rPr lang="en-US" altLang="ko-KR" sz="1600" dirty="0"/>
              <a:t>, </a:t>
            </a:r>
            <a:r>
              <a:rPr lang="ko-KR" altLang="en-US" sz="1600" dirty="0"/>
              <a:t>원거리</a:t>
            </a:r>
            <a:r>
              <a:rPr lang="en-US" altLang="ko-KR" sz="1600" dirty="0"/>
              <a:t> </a:t>
            </a:r>
            <a:r>
              <a:rPr lang="ko-KR" altLang="en-US" sz="1600" dirty="0"/>
              <a:t>막기가 있다</a:t>
            </a:r>
            <a:r>
              <a:rPr lang="en-US" altLang="ko-KR" sz="16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189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03CEE-0C85-CC65-47BE-71ADFE67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/>
              <a:t>게임 진행 </a:t>
            </a:r>
            <a:r>
              <a:rPr lang="en-US" altLang="ko-KR" sz="2800" dirty="0"/>
              <a:t>– </a:t>
            </a:r>
            <a:r>
              <a:rPr lang="ko-KR" altLang="en-US" sz="2800" dirty="0"/>
              <a:t>최초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65BEC6-4857-9C71-59CD-690A539EE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9865"/>
            <a:ext cx="5828035" cy="327827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3DD5D9-5DF4-E7CF-35B3-2D89549D443B}"/>
              </a:ext>
            </a:extLst>
          </p:cNvPr>
          <p:cNvSpPr txBox="1"/>
          <p:nvPr/>
        </p:nvSpPr>
        <p:spPr>
          <a:xfrm>
            <a:off x="7441324" y="2967335"/>
            <a:ext cx="3912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</a:t>
            </a:r>
            <a:r>
              <a:rPr lang="en-US" altLang="ko-KR" dirty="0"/>
              <a:t>, </a:t>
            </a:r>
            <a:r>
              <a:rPr lang="ko-KR" altLang="en-US" dirty="0"/>
              <a:t>맵 선택 화면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1p, 2p</a:t>
            </a:r>
            <a:r>
              <a:rPr lang="ko-KR" altLang="en-US" dirty="0"/>
              <a:t> 캐릭터 선택 화면</a:t>
            </a:r>
          </a:p>
        </p:txBody>
      </p:sp>
    </p:spTree>
    <p:extLst>
      <p:ext uri="{BB962C8B-B14F-4D97-AF65-F5344CB8AC3E}">
        <p14:creationId xmlns:p14="http://schemas.microsoft.com/office/powerpoint/2010/main" val="29078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BF077D7-D8DF-5D3D-2042-68DCD356B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0" y="2355715"/>
            <a:ext cx="5562130" cy="3565468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D1244C6F-5381-4EF4-FFC6-0FB254CF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312"/>
            <a:ext cx="10515600" cy="612028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/>
              <a:t>게임 진행 </a:t>
            </a:r>
            <a:r>
              <a:rPr lang="en-US" altLang="ko-KR" sz="2800" dirty="0"/>
              <a:t>– </a:t>
            </a:r>
            <a:r>
              <a:rPr lang="ko-KR" altLang="en-US" sz="2800" dirty="0"/>
              <a:t>플레이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42703-2426-844B-03FC-41174EDC5942}"/>
              </a:ext>
            </a:extLst>
          </p:cNvPr>
          <p:cNvSpPr txBox="1"/>
          <p:nvPr/>
        </p:nvSpPr>
        <p:spPr>
          <a:xfrm>
            <a:off x="6826469" y="2238703"/>
            <a:ext cx="45273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 화면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r>
              <a:rPr lang="ko-KR" altLang="en-US" dirty="0"/>
              <a:t>게임 플레이 화면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축</a:t>
            </a:r>
            <a:r>
              <a:rPr lang="en-US" altLang="ko-KR" dirty="0"/>
              <a:t>, Y</a:t>
            </a:r>
            <a:r>
              <a:rPr lang="ko-KR" altLang="en-US" dirty="0"/>
              <a:t>축 이동이 가능하다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플레이어들이 서로에게 공격하며</a:t>
            </a:r>
            <a:endParaRPr lang="en-US" altLang="ko-KR" dirty="0"/>
          </a:p>
          <a:p>
            <a:r>
              <a:rPr lang="ko-KR" altLang="en-US" dirty="0"/>
              <a:t>게임을 진행</a:t>
            </a:r>
          </a:p>
        </p:txBody>
      </p:sp>
    </p:spTree>
    <p:extLst>
      <p:ext uri="{BB962C8B-B14F-4D97-AF65-F5344CB8AC3E}">
        <p14:creationId xmlns:p14="http://schemas.microsoft.com/office/powerpoint/2010/main" val="3245887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E8DAC8B-492B-9399-BEC5-0EC575326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1" y="2199008"/>
            <a:ext cx="6082461" cy="3426453"/>
          </a:xfr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76A5B60-65FB-2649-CEEA-F145CB41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/>
              <a:t>게임 진행 </a:t>
            </a:r>
            <a:r>
              <a:rPr lang="en-US" altLang="ko-KR" sz="2800" dirty="0"/>
              <a:t>– </a:t>
            </a:r>
            <a:r>
              <a:rPr lang="ko-KR" altLang="en-US" sz="2800" dirty="0"/>
              <a:t>결과 화면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75439-CC39-C176-9BB8-79E8AC835EA7}"/>
              </a:ext>
            </a:extLst>
          </p:cNvPr>
          <p:cNvSpPr txBox="1"/>
          <p:nvPr/>
        </p:nvSpPr>
        <p:spPr>
          <a:xfrm>
            <a:off x="7173308" y="3035071"/>
            <a:ext cx="46508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종료 </a:t>
            </a:r>
            <a:r>
              <a:rPr lang="en-US" altLang="ko-KR" dirty="0"/>
              <a:t>K.O </a:t>
            </a:r>
            <a:r>
              <a:rPr lang="ko-KR" altLang="en-US" dirty="0"/>
              <a:t>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캐릭터의 체력이 모두 차면 나오는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키를 눌러 초기 화면으로 돌려 보낸다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549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5413C-E178-3301-20CC-6127B4DA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D74800-8C63-B95C-3DBD-EF6DA0BCB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1</a:t>
            </a:r>
            <a:r>
              <a:rPr lang="ko-KR" altLang="en-US" sz="2400" dirty="0"/>
              <a:t>주차 </a:t>
            </a:r>
            <a:r>
              <a:rPr lang="en-US" altLang="ko-KR" sz="2400" dirty="0"/>
              <a:t>–  </a:t>
            </a:r>
            <a:r>
              <a:rPr lang="ko-KR" altLang="en-US" sz="2400" dirty="0"/>
              <a:t>캐릭터 애니메이션</a:t>
            </a:r>
            <a:r>
              <a:rPr lang="en-US" altLang="ko-KR" sz="2400" dirty="0"/>
              <a:t>, </a:t>
            </a:r>
            <a:r>
              <a:rPr lang="ko-KR" altLang="en-US" sz="2400" dirty="0"/>
              <a:t>이동</a:t>
            </a:r>
            <a:r>
              <a:rPr lang="en-US" altLang="ko-KR" sz="2400" dirty="0"/>
              <a:t>, </a:t>
            </a:r>
            <a:r>
              <a:rPr lang="ko-KR" altLang="en-US" sz="2400" dirty="0"/>
              <a:t>맵</a:t>
            </a:r>
            <a:r>
              <a:rPr lang="en-US" altLang="ko-KR" sz="2400" dirty="0"/>
              <a:t>, </a:t>
            </a:r>
            <a:r>
              <a:rPr lang="ko-KR" altLang="en-US" sz="2400" dirty="0"/>
              <a:t>아이템 구현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2</a:t>
            </a:r>
            <a:r>
              <a:rPr lang="ko-KR" altLang="en-US" sz="2400" dirty="0"/>
              <a:t>주차 </a:t>
            </a:r>
            <a:r>
              <a:rPr lang="en-US" altLang="ko-KR" sz="2400" dirty="0"/>
              <a:t>–  </a:t>
            </a:r>
            <a:r>
              <a:rPr lang="ko-KR" altLang="en-US" sz="2400" dirty="0"/>
              <a:t>초기화면 구현</a:t>
            </a:r>
            <a:r>
              <a:rPr lang="en-US" altLang="ko-KR" sz="2400" dirty="0"/>
              <a:t>(</a:t>
            </a:r>
            <a:r>
              <a:rPr lang="ko-KR" altLang="en-US" sz="2400" dirty="0"/>
              <a:t>캐릭터</a:t>
            </a:r>
            <a:r>
              <a:rPr lang="en-US" altLang="ko-KR" sz="2400" dirty="0"/>
              <a:t>, </a:t>
            </a:r>
            <a:r>
              <a:rPr lang="ko-KR" altLang="en-US" sz="2400" dirty="0"/>
              <a:t>맵 선택화면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3~5</a:t>
            </a:r>
            <a:r>
              <a:rPr lang="ko-KR" altLang="en-US" sz="2400" dirty="0"/>
              <a:t>주 </a:t>
            </a:r>
            <a:r>
              <a:rPr lang="en-US" altLang="ko-KR" sz="2400" dirty="0"/>
              <a:t>– </a:t>
            </a:r>
            <a:r>
              <a:rPr lang="ko-KR" altLang="en-US" sz="2400" dirty="0"/>
              <a:t>캐릭터</a:t>
            </a:r>
            <a:r>
              <a:rPr lang="en-US" altLang="ko-KR" sz="2400" dirty="0"/>
              <a:t> </a:t>
            </a:r>
            <a:r>
              <a:rPr lang="ko-KR" altLang="en-US" sz="2400" dirty="0"/>
              <a:t>공격</a:t>
            </a:r>
            <a:r>
              <a:rPr lang="en-US" altLang="ko-KR" sz="2400" dirty="0"/>
              <a:t>, </a:t>
            </a:r>
            <a:r>
              <a:rPr lang="ko-KR" altLang="en-US" sz="2400" dirty="0"/>
              <a:t>피격 등 기본적인 동작 구현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6</a:t>
            </a:r>
            <a:r>
              <a:rPr lang="ko-KR" altLang="en-US" sz="2400" dirty="0"/>
              <a:t>주차 </a:t>
            </a:r>
            <a:r>
              <a:rPr lang="en-US" altLang="ko-KR" sz="2400" dirty="0"/>
              <a:t>– </a:t>
            </a:r>
            <a:r>
              <a:rPr lang="ko-KR" altLang="en-US" sz="2400" dirty="0"/>
              <a:t>맵 </a:t>
            </a:r>
            <a:r>
              <a:rPr lang="ko-KR" altLang="en-US" sz="2400" dirty="0" err="1"/>
              <a:t>기믹</a:t>
            </a:r>
            <a:r>
              <a:rPr lang="ko-KR" altLang="en-US" sz="2400" dirty="0"/>
              <a:t> 제작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기믹에</a:t>
            </a:r>
            <a:r>
              <a:rPr lang="ko-KR" altLang="en-US" sz="2400" dirty="0"/>
              <a:t> 따른 효과 구현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7</a:t>
            </a:r>
            <a:r>
              <a:rPr lang="ko-KR" altLang="en-US" sz="2400" dirty="0"/>
              <a:t>주차 </a:t>
            </a:r>
            <a:r>
              <a:rPr lang="en-US" altLang="ko-KR" sz="2400" dirty="0"/>
              <a:t>– </a:t>
            </a:r>
            <a:r>
              <a:rPr lang="ko-KR" altLang="en-US" sz="2400" dirty="0"/>
              <a:t>최종 결과 화면 제작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8~9</a:t>
            </a:r>
            <a:r>
              <a:rPr lang="ko-KR" altLang="en-US" sz="2400" dirty="0"/>
              <a:t>주 </a:t>
            </a:r>
            <a:r>
              <a:rPr lang="en-US" altLang="ko-KR" sz="2400" dirty="0"/>
              <a:t>– </a:t>
            </a:r>
            <a:r>
              <a:rPr lang="ko-KR" altLang="en-US" sz="2400" dirty="0"/>
              <a:t>추가</a:t>
            </a:r>
            <a:r>
              <a:rPr lang="en-US" altLang="ko-KR" sz="2400" dirty="0"/>
              <a:t>, </a:t>
            </a:r>
            <a:r>
              <a:rPr lang="ko-KR" altLang="en-US" sz="2400" dirty="0"/>
              <a:t>마지막 수정</a:t>
            </a:r>
            <a:r>
              <a:rPr lang="en-US" altLang="ko-KR" sz="2400" dirty="0"/>
              <a:t>, </a:t>
            </a:r>
            <a:r>
              <a:rPr lang="ko-KR" altLang="en-US" sz="2400" dirty="0"/>
              <a:t>버그 사항들 보완</a:t>
            </a:r>
          </a:p>
        </p:txBody>
      </p:sp>
    </p:spTree>
    <p:extLst>
      <p:ext uri="{BB962C8B-B14F-4D97-AF65-F5344CB8AC3E}">
        <p14:creationId xmlns:p14="http://schemas.microsoft.com/office/powerpoint/2010/main" val="265006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CF106-2ACD-D9FC-EE3C-9B75A13C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상세 게임 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7C989A-57D6-11A5-78A2-2C3789C7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400" dirty="0"/>
              <a:t>게임마당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https://www.gamemadang.or.kr/pkge?prodUid=PKGE_1673326386272</a:t>
            </a:r>
            <a:r>
              <a:rPr lang="ko-KR" altLang="en-US" sz="1400" dirty="0"/>
              <a:t>의 파일들을 사용할 예정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게임 설정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- </a:t>
            </a:r>
            <a:r>
              <a:rPr lang="ko-KR" altLang="en-US" sz="1400" dirty="0"/>
              <a:t>귀여운 캐릭터들을 직접 조작하여 상대에게 음식을 먹여 상대방의 체력을 가득 채우는 격투게임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게임 조작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- </a:t>
            </a:r>
            <a:r>
              <a:rPr lang="ko-KR" altLang="en-US" sz="1400" dirty="0"/>
              <a:t>하나의 컴퓨터에서 가능하도록 제작할 예정 </a:t>
            </a:r>
            <a:r>
              <a:rPr lang="en-US" altLang="ko-KR" sz="1400" dirty="0"/>
              <a:t>1p) WASD:</a:t>
            </a:r>
            <a:r>
              <a:rPr lang="ko-KR" altLang="en-US" sz="1400" dirty="0"/>
              <a:t>이동 </a:t>
            </a:r>
            <a:r>
              <a:rPr lang="en-US" altLang="ko-KR" sz="1400" dirty="0"/>
              <a:t>Q:</a:t>
            </a:r>
            <a:r>
              <a:rPr lang="ko-KR" altLang="en-US" sz="1400" dirty="0"/>
              <a:t>근접공격 </a:t>
            </a:r>
            <a:r>
              <a:rPr lang="en-US" altLang="ko-KR" sz="1400" dirty="0"/>
              <a:t>E:</a:t>
            </a:r>
            <a:r>
              <a:rPr lang="ko-KR" altLang="en-US" sz="1400" dirty="0"/>
              <a:t>막기 </a:t>
            </a:r>
            <a:r>
              <a:rPr lang="en-US" altLang="ko-KR" sz="1400" dirty="0"/>
              <a:t>R:</a:t>
            </a:r>
            <a:r>
              <a:rPr lang="ko-KR" altLang="en-US" sz="1400" dirty="0" err="1"/>
              <a:t>필살기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                                                          2p) </a:t>
            </a:r>
            <a:r>
              <a:rPr lang="ko-KR" altLang="en-US" sz="1400" dirty="0" err="1"/>
              <a:t>텐키</a:t>
            </a:r>
            <a:r>
              <a:rPr lang="ko-KR" altLang="en-US" sz="1400" dirty="0"/>
              <a:t> </a:t>
            </a:r>
            <a:r>
              <a:rPr lang="en-US" altLang="ko-KR" sz="1400" dirty="0"/>
              <a:t>8426:</a:t>
            </a:r>
            <a:r>
              <a:rPr lang="ko-KR" altLang="en-US" sz="1400" dirty="0"/>
              <a:t>이동 </a:t>
            </a:r>
            <a:r>
              <a:rPr lang="en-US" altLang="ko-KR" sz="1400" dirty="0"/>
              <a:t>7:</a:t>
            </a:r>
            <a:r>
              <a:rPr lang="ko-KR" altLang="en-US" sz="1400" dirty="0"/>
              <a:t>근접공격 </a:t>
            </a:r>
            <a:r>
              <a:rPr lang="en-US" altLang="ko-KR" sz="1400" dirty="0"/>
              <a:t>5:</a:t>
            </a:r>
            <a:r>
              <a:rPr lang="ko-KR" altLang="en-US" sz="1400" dirty="0"/>
              <a:t>막기 </a:t>
            </a:r>
            <a:r>
              <a:rPr lang="en-US" altLang="ko-KR" sz="1400" dirty="0"/>
              <a:t>9:</a:t>
            </a:r>
            <a:r>
              <a:rPr lang="ko-KR" altLang="en-US" sz="1400" dirty="0" err="1"/>
              <a:t>필살기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err="1"/>
              <a:t>기믹</a:t>
            </a:r>
            <a:r>
              <a:rPr lang="en-US" altLang="ko-KR" sz="1400" dirty="0"/>
              <a:t>(</a:t>
            </a:r>
            <a:r>
              <a:rPr lang="ko-KR" altLang="en-US" sz="1400" dirty="0"/>
              <a:t>예정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커피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맵에서</a:t>
            </a:r>
            <a:r>
              <a:rPr lang="ko-KR" altLang="en-US" sz="1400" dirty="0"/>
              <a:t> 등장해 자신의 체력을 낮춘다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ko-KR" altLang="en-US" sz="1400" dirty="0" err="1"/>
              <a:t>초코시럽</a:t>
            </a:r>
            <a:r>
              <a:rPr lang="en-US" altLang="ko-KR" sz="1400" dirty="0"/>
              <a:t>: </a:t>
            </a:r>
            <a:r>
              <a:rPr lang="ko-KR" altLang="en-US" sz="1400" dirty="0"/>
              <a:t>공격에 더 많은 체력을 증가시킨다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3. </a:t>
            </a:r>
            <a:r>
              <a:rPr lang="ko-KR" altLang="en-US" sz="1400" dirty="0"/>
              <a:t>아직 구상 중 입니다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8317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343</Words>
  <Application>Microsoft Office PowerPoint</Application>
  <PresentationFormat>와이드스크린</PresentationFormat>
  <Paragraphs>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2DGP - 1차 과제   Full It Up</vt:lpstr>
      <vt:lpstr>게임 컨셉 – 재미 요소 party animals, 겟앰프드, 대난투</vt:lpstr>
      <vt:lpstr>게임 진행 – 최초 화면</vt:lpstr>
      <vt:lpstr>게임 진행 – 플레이 화면</vt:lpstr>
      <vt:lpstr>게임 진행 – 결과 화면</vt:lpstr>
      <vt:lpstr>개발 일정</vt:lpstr>
      <vt:lpstr>상세 게임 기획서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예혁 설</dc:creator>
  <cp:lastModifiedBy>예혁 설</cp:lastModifiedBy>
  <cp:revision>4</cp:revision>
  <dcterms:created xsi:type="dcterms:W3CDTF">2025-09-29T15:51:44Z</dcterms:created>
  <dcterms:modified xsi:type="dcterms:W3CDTF">2025-09-30T16:45:13Z</dcterms:modified>
</cp:coreProperties>
</file>