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56097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2A1F0-8CF5-4FC7-9308-82D4D17E9A91}"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196880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2543365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269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901865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102211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473657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90283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230600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110642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11273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2A1F0-8CF5-4FC7-9308-82D4D17E9A91}"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24864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2A1F0-8CF5-4FC7-9308-82D4D17E9A91}"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02784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585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269146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7C2A1F0-8CF5-4FC7-9308-82D4D17E9A91}" type="datetimeFigureOut">
              <a:rPr lang="en-US" smtClean="0"/>
              <a:t>11/13/2022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3163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2A1F0-8CF5-4FC7-9308-82D4D17E9A91}"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D9595-48CC-4BB6-BC87-98D9680D7778}" type="slidenum">
              <a:rPr lang="en-US" smtClean="0"/>
              <a:t>‹#›</a:t>
            </a:fld>
            <a:endParaRPr lang="en-US"/>
          </a:p>
        </p:txBody>
      </p:sp>
    </p:spTree>
    <p:extLst>
      <p:ext uri="{BB962C8B-B14F-4D97-AF65-F5344CB8AC3E}">
        <p14:creationId xmlns:p14="http://schemas.microsoft.com/office/powerpoint/2010/main" val="328159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C2A1F0-8CF5-4FC7-9308-82D4D17E9A91}" type="datetimeFigureOut">
              <a:rPr lang="en-US" smtClean="0"/>
              <a:t>11/13/2022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4D9595-48CC-4BB6-BC87-98D9680D7778}" type="slidenum">
              <a:rPr lang="en-US" smtClean="0"/>
              <a:t>‹#›</a:t>
            </a:fld>
            <a:endParaRPr lang="en-US"/>
          </a:p>
        </p:txBody>
      </p:sp>
    </p:spTree>
    <p:extLst>
      <p:ext uri="{BB962C8B-B14F-4D97-AF65-F5344CB8AC3E}">
        <p14:creationId xmlns:p14="http://schemas.microsoft.com/office/powerpoint/2010/main" val="409519861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1401" y="818606"/>
            <a:ext cx="4348862" cy="2008055"/>
          </a:xfrm>
        </p:spPr>
        <p:txBody>
          <a:bodyPr/>
          <a:lstStyle/>
          <a:p>
            <a:r>
              <a:rPr lang="en-US" dirty="0" smtClean="0"/>
              <a:t>Group 4</a:t>
            </a:r>
            <a:endParaRPr lang="en-US" dirty="0"/>
          </a:p>
        </p:txBody>
      </p:sp>
      <p:sp>
        <p:nvSpPr>
          <p:cNvPr id="3" name="Subtitle 2"/>
          <p:cNvSpPr>
            <a:spLocks noGrp="1"/>
          </p:cNvSpPr>
          <p:nvPr>
            <p:ph type="subTitle" idx="1"/>
          </p:nvPr>
        </p:nvSpPr>
        <p:spPr>
          <a:xfrm>
            <a:off x="3506269" y="2957289"/>
            <a:ext cx="8825658" cy="861420"/>
          </a:xfrm>
        </p:spPr>
        <p:txBody>
          <a:bodyPr/>
          <a:lstStyle/>
          <a:p>
            <a:r>
              <a:rPr lang="en-US" dirty="0" smtClean="0"/>
              <a:t>Abdulaziz Alqahtani 202200576</a:t>
            </a:r>
            <a:endParaRPr lang="en-US" dirty="0"/>
          </a:p>
        </p:txBody>
      </p:sp>
      <p:pic>
        <p:nvPicPr>
          <p:cNvPr id="1026" name="Picture 2" descr="How to Give a Presentation During a Meeting (Without Screwing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6045" y="3603339"/>
            <a:ext cx="5062545" cy="325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66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apple’s new iPhone ad </a:t>
            </a:r>
            <a:endParaRPr lang="en-US" dirty="0"/>
          </a:p>
        </p:txBody>
      </p:sp>
      <p:sp>
        <p:nvSpPr>
          <p:cNvPr id="3" name="Content Placeholder 2"/>
          <p:cNvSpPr>
            <a:spLocks noGrp="1"/>
          </p:cNvSpPr>
          <p:nvPr>
            <p:ph idx="1"/>
          </p:nvPr>
        </p:nvSpPr>
        <p:spPr/>
        <p:txBody>
          <a:bodyPr/>
          <a:lstStyle/>
          <a:p>
            <a:r>
              <a:rPr lang="en-US" dirty="0"/>
              <a:t>https://www.youtube.com/watch?v=RL8sM6FuPw8&amp;ab_channel=JackPurcher</a:t>
            </a:r>
          </a:p>
        </p:txBody>
      </p:sp>
      <p:pic>
        <p:nvPicPr>
          <p:cNvPr id="2050" name="Picture 2" descr="Apple introduces iPhone 14 and iPhone 14 Plus - Apple (S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4434" y="3542190"/>
            <a:ext cx="5894773" cy="331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97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Describe the key elements of the ad in your own words. What is it doing visually? In terms of sound? What is the “plot” or development?</a:t>
            </a:r>
            <a:br>
              <a:rPr lang="en-US" sz="2000" dirty="0"/>
            </a:br>
            <a:endParaRPr lang="en-US" sz="2000" dirty="0"/>
          </a:p>
        </p:txBody>
      </p:sp>
      <p:sp>
        <p:nvSpPr>
          <p:cNvPr id="3" name="Content Placeholder 2"/>
          <p:cNvSpPr>
            <a:spLocks noGrp="1"/>
          </p:cNvSpPr>
          <p:nvPr>
            <p:ph idx="1"/>
          </p:nvPr>
        </p:nvSpPr>
        <p:spPr/>
        <p:txBody>
          <a:bodyPr/>
          <a:lstStyle/>
          <a:p>
            <a:r>
              <a:rPr lang="en-US" dirty="0" smtClean="0"/>
              <a:t>The key elements that the ad interact with the people in a fast pace.</a:t>
            </a:r>
          </a:p>
          <a:p>
            <a:r>
              <a:rPr lang="en-US" dirty="0" smtClean="0"/>
              <a:t>Visually it looks appealing because of the changing colors in the video , also the iPhone it self change in position throw out the ad</a:t>
            </a:r>
          </a:p>
          <a:p>
            <a:r>
              <a:rPr lang="en-US" dirty="0" smtClean="0"/>
              <a:t>In term of sound they have picked a song that have a fast pace and sync it with the visual effect with the video, so anyone is watching will feel enthusiastic with the ad.</a:t>
            </a:r>
          </a:p>
          <a:p>
            <a:r>
              <a:rPr lang="en-US" dirty="0" smtClean="0"/>
              <a:t>The plot of the ad is to show all the available option with different colors and highlight the changes to the new </a:t>
            </a:r>
            <a:r>
              <a:rPr lang="en-US" dirty="0" err="1" smtClean="0"/>
              <a:t>ios</a:t>
            </a:r>
            <a:r>
              <a:rPr lang="en-US" dirty="0" smtClean="0"/>
              <a:t> system that have </a:t>
            </a:r>
            <a:r>
              <a:rPr lang="en-US" dirty="0"/>
              <a:t>been released </a:t>
            </a:r>
            <a:r>
              <a:rPr lang="en-US" dirty="0" smtClean="0"/>
              <a:t>with the iPhone</a:t>
            </a:r>
          </a:p>
          <a:p>
            <a:endParaRPr lang="en-US" dirty="0"/>
          </a:p>
        </p:txBody>
      </p:sp>
    </p:spTree>
    <p:extLst>
      <p:ext uri="{BB962C8B-B14F-4D97-AF65-F5344CB8AC3E}">
        <p14:creationId xmlns:p14="http://schemas.microsoft.com/office/powerpoint/2010/main" val="1564761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elements are used to get the audience’s attention?</a:t>
            </a:r>
            <a:br>
              <a:rPr lang="en-US" dirty="0"/>
            </a:br>
            <a:endParaRPr lang="en-US" dirty="0"/>
          </a:p>
        </p:txBody>
      </p:sp>
      <p:sp>
        <p:nvSpPr>
          <p:cNvPr id="3" name="Content Placeholder 2"/>
          <p:cNvSpPr>
            <a:spLocks noGrp="1"/>
          </p:cNvSpPr>
          <p:nvPr>
            <p:ph idx="1"/>
          </p:nvPr>
        </p:nvSpPr>
        <p:spPr/>
        <p:txBody>
          <a:bodyPr/>
          <a:lstStyle/>
          <a:p>
            <a:r>
              <a:rPr lang="en-US" dirty="0" smtClean="0"/>
              <a:t>1- enthusiastic song</a:t>
            </a:r>
          </a:p>
          <a:p>
            <a:r>
              <a:rPr lang="en-US" dirty="0" smtClean="0"/>
              <a:t>2- appealing visuals with simple background</a:t>
            </a:r>
          </a:p>
          <a:p>
            <a:r>
              <a:rPr lang="en-US" dirty="0" smtClean="0"/>
              <a:t>3- fast pace so it does not feel boring for the viewer</a:t>
            </a:r>
            <a:endParaRPr lang="en-US" dirty="0"/>
          </a:p>
        </p:txBody>
      </p:sp>
    </p:spTree>
    <p:extLst>
      <p:ext uri="{BB962C8B-B14F-4D97-AF65-F5344CB8AC3E}">
        <p14:creationId xmlns:p14="http://schemas.microsoft.com/office/powerpoint/2010/main" val="1083372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Who, would you guess, is it trying to convince? What is the target audience? Consider age, gender, and other relevant factors. Note: the target audience is almost never “everybody.”</a:t>
            </a:r>
            <a:br>
              <a:rPr lang="en-US" sz="2000" dirty="0"/>
            </a:br>
            <a:endParaRPr lang="en-US" sz="2000" dirty="0"/>
          </a:p>
        </p:txBody>
      </p:sp>
      <p:sp>
        <p:nvSpPr>
          <p:cNvPr id="3" name="Content Placeholder 2"/>
          <p:cNvSpPr>
            <a:spLocks noGrp="1"/>
          </p:cNvSpPr>
          <p:nvPr>
            <p:ph idx="1"/>
          </p:nvPr>
        </p:nvSpPr>
        <p:spPr/>
        <p:txBody>
          <a:bodyPr/>
          <a:lstStyle/>
          <a:p>
            <a:r>
              <a:rPr lang="en-US" dirty="0" smtClean="0"/>
              <a:t>It is a hard question because in case of age it starts from 4 to 100</a:t>
            </a:r>
          </a:p>
          <a:p>
            <a:r>
              <a:rPr lang="en-US" dirty="0" smtClean="0"/>
              <a:t>Gender it can be both male and female</a:t>
            </a:r>
          </a:p>
          <a:p>
            <a:r>
              <a:rPr lang="en-US" dirty="0" smtClean="0"/>
              <a:t>People who wants to upgrade their old phone</a:t>
            </a:r>
          </a:p>
        </p:txBody>
      </p:sp>
    </p:spTree>
    <p:extLst>
      <p:ext uri="{BB962C8B-B14F-4D97-AF65-F5344CB8AC3E}">
        <p14:creationId xmlns:p14="http://schemas.microsoft.com/office/powerpoint/2010/main" val="179768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Overall, how effective do you think this advertisement is? Would you buy the product? Do you think other people would buy it? Are there ways in which it is more effective and ways in which it is less effective? (E.g. catching your attention, convincing you to buy, creating a feeling, appealing to a specific audience, etc.)</a:t>
            </a:r>
            <a:br>
              <a:rPr lang="en-US" sz="1600" dirty="0"/>
            </a:br>
            <a:endParaRPr lang="en-US" sz="1600" dirty="0"/>
          </a:p>
        </p:txBody>
      </p:sp>
      <p:sp>
        <p:nvSpPr>
          <p:cNvPr id="3" name="Content Placeholder 2"/>
          <p:cNvSpPr>
            <a:spLocks noGrp="1"/>
          </p:cNvSpPr>
          <p:nvPr>
            <p:ph idx="1"/>
          </p:nvPr>
        </p:nvSpPr>
        <p:spPr/>
        <p:txBody>
          <a:bodyPr/>
          <a:lstStyle/>
          <a:p>
            <a:r>
              <a:rPr lang="en-US" dirty="0" smtClean="0"/>
              <a:t>I would say that it is effective and it pulls you into getting to know more about the iPhone</a:t>
            </a:r>
          </a:p>
          <a:p>
            <a:r>
              <a:rPr lang="en-US" dirty="0" smtClean="0"/>
              <a:t>I would consider buying it if I don’t have a new phone</a:t>
            </a:r>
          </a:p>
          <a:p>
            <a:r>
              <a:rPr lang="en-US" dirty="0" smtClean="0"/>
              <a:t>Perfect ad</a:t>
            </a:r>
            <a:endParaRPr lang="en-US" dirty="0"/>
          </a:p>
        </p:txBody>
      </p:sp>
    </p:spTree>
    <p:extLst>
      <p:ext uri="{BB962C8B-B14F-4D97-AF65-F5344CB8AC3E}">
        <p14:creationId xmlns:p14="http://schemas.microsoft.com/office/powerpoint/2010/main" val="28400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Overall, do you think the advertisement is honest or deceptive? Why? Would this influence your decision to support this brand?</a:t>
            </a:r>
            <a:br>
              <a:rPr lang="en-US" sz="2400" dirty="0"/>
            </a:br>
            <a:endParaRPr lang="en-US" sz="2400" dirty="0"/>
          </a:p>
        </p:txBody>
      </p:sp>
      <p:sp>
        <p:nvSpPr>
          <p:cNvPr id="3" name="Content Placeholder 2"/>
          <p:cNvSpPr>
            <a:spLocks noGrp="1"/>
          </p:cNvSpPr>
          <p:nvPr>
            <p:ph idx="1"/>
          </p:nvPr>
        </p:nvSpPr>
        <p:spPr/>
        <p:txBody>
          <a:bodyPr/>
          <a:lstStyle/>
          <a:p>
            <a:r>
              <a:rPr lang="en-US" dirty="0" smtClean="0"/>
              <a:t>This ad is more about showing the available options so it is honest because they have nothing to hide they show everything about the iPhone visually</a:t>
            </a:r>
          </a:p>
          <a:p>
            <a:r>
              <a:rPr lang="en-US" dirty="0" smtClean="0"/>
              <a:t>I see that Apple branding is one of the best in the world, and their numbers talk for themselves</a:t>
            </a:r>
          </a:p>
          <a:p>
            <a:endParaRPr lang="en-US" dirty="0"/>
          </a:p>
        </p:txBody>
      </p:sp>
    </p:spTree>
    <p:extLst>
      <p:ext uri="{BB962C8B-B14F-4D97-AF65-F5344CB8AC3E}">
        <p14:creationId xmlns:p14="http://schemas.microsoft.com/office/powerpoint/2010/main" val="330691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425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Group 4</vt:lpstr>
      <vt:lpstr>Analyzing apple’s new iPhone ad </vt:lpstr>
      <vt:lpstr>Describe the key elements of the ad in your own words. What is it doing visually? In terms of sound? What is the “plot” or development? </vt:lpstr>
      <vt:lpstr>What elements are used to get the audience’s attention? </vt:lpstr>
      <vt:lpstr>Who, would you guess, is it trying to convince? What is the target audience? Consider age, gender, and other relevant factors. Note: the target audience is almost never “everybody.” </vt:lpstr>
      <vt:lpstr>Overall, how effective do you think this advertisement is? Would you buy the product? Do you think other people would buy it? Are there ways in which it is more effective and ways in which it is less effective? (E.g. catching your attention, convincing you to buy, creating a feeling, appealing to a specific audience, etc.) </vt:lpstr>
      <vt:lpstr>Overall, do you think the advertisement is honest or deceptive? Why? Would this influence your decision to support this brand?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dc:title>
  <dc:creator>Microsoft account</dc:creator>
  <cp:lastModifiedBy>Microsoft account</cp:lastModifiedBy>
  <cp:revision>3</cp:revision>
  <dcterms:created xsi:type="dcterms:W3CDTF">2022-11-13T00:00:06Z</dcterms:created>
  <dcterms:modified xsi:type="dcterms:W3CDTF">2022-11-13T00:23:01Z</dcterms:modified>
</cp:coreProperties>
</file>