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55" r:id="rId2"/>
    <p:sldId id="256" r:id="rId3"/>
    <p:sldId id="352" r:id="rId4"/>
    <p:sldId id="343" r:id="rId5"/>
    <p:sldId id="350" r:id="rId6"/>
    <p:sldId id="349" r:id="rId7"/>
    <p:sldId id="360" r:id="rId8"/>
    <p:sldId id="345" r:id="rId9"/>
    <p:sldId id="361" r:id="rId10"/>
    <p:sldId id="351" r:id="rId11"/>
    <p:sldId id="353" r:id="rId12"/>
    <p:sldId id="357" r:id="rId13"/>
    <p:sldId id="356" r:id="rId14"/>
    <p:sldId id="365" r:id="rId15"/>
    <p:sldId id="358" r:id="rId16"/>
    <p:sldId id="359" r:id="rId17"/>
    <p:sldId id="346" r:id="rId18"/>
    <p:sldId id="363" r:id="rId19"/>
    <p:sldId id="342" r:id="rId20"/>
    <p:sldId id="341" r:id="rId21"/>
    <p:sldId id="339" r:id="rId22"/>
    <p:sldId id="366" r:id="rId23"/>
    <p:sldId id="340" r:id="rId24"/>
    <p:sldId id="364" r:id="rId25"/>
    <p:sldId id="36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77" d="100"/>
          <a:sy n="77" d="100"/>
        </p:scale>
        <p:origin x="108" y="87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EQ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Jh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follow along with the interactive portions of this talk, you need:</a:t>
            </a:r>
            <a:endParaRPr lang="en-US" dirty="0"/>
          </a:p>
          <a:p>
            <a:pPr lvl="1"/>
            <a:r>
              <a:rPr lang="en-US" dirty="0" smtClean="0"/>
              <a:t>A copy </a:t>
            </a:r>
            <a:r>
              <a:rPr lang="en-US" dirty="0"/>
              <a:t>of 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All examples shown will be compatible with either Python 2.7 or Python 3.x, use either</a:t>
            </a:r>
          </a:p>
          <a:p>
            <a:pPr lvl="1"/>
            <a:r>
              <a:rPr lang="en-US" dirty="0" smtClean="0"/>
              <a:t>The example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scientific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/>
              <a:t>and tuples are </a:t>
            </a:r>
            <a:r>
              <a:rPr lang="en-US" dirty="0" smtClean="0"/>
              <a:t>linear sequences of objects, enumerated from 0.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, meaning they can be changed.  Contrast with </a:t>
            </a:r>
            <a:r>
              <a:rPr lang="en-US" b="1" dirty="0" smtClean="0"/>
              <a:t>immutable</a:t>
            </a:r>
            <a:r>
              <a:rPr lang="en-US" dirty="0" smtClean="0"/>
              <a:t> </a:t>
            </a:r>
            <a:r>
              <a:rPr lang="en-US" dirty="0" smtClean="0"/>
              <a:t>tuples.</a:t>
            </a:r>
          </a:p>
          <a:p>
            <a:pPr lvl="1"/>
            <a:r>
              <a:rPr lang="en-US" dirty="0" smtClean="0"/>
              <a:t>Once a tuple is created, it never changes!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Repl.it</a:t>
            </a:r>
            <a:endParaRPr lang="en-US" dirty="0" smtClean="0"/>
          </a:p>
          <a:p>
            <a:pPr lvl="1"/>
            <a:r>
              <a:rPr lang="en-US" dirty="0" smtClean="0"/>
              <a:t>Each of the types previously listed, one basic operation with each</a:t>
            </a:r>
          </a:p>
          <a:p>
            <a:pPr lvl="1"/>
            <a:r>
              <a:rPr lang="en-US" dirty="0" smtClean="0"/>
              <a:t>List/</a:t>
            </a:r>
            <a:r>
              <a:rPr lang="en-US" dirty="0" err="1" smtClean="0"/>
              <a:t>dict</a:t>
            </a:r>
            <a:r>
              <a:rPr lang="en-US" dirty="0" smtClean="0"/>
              <a:t> comprehension examples</a:t>
            </a:r>
          </a:p>
          <a:p>
            <a:pPr lvl="1"/>
            <a:r>
              <a:rPr lang="en-US" dirty="0" smtClean="0"/>
              <a:t>Sorting simple numeric list</a:t>
            </a:r>
          </a:p>
          <a:p>
            <a:pPr lvl="1"/>
            <a:r>
              <a:rPr lang="en-US" dirty="0" smtClean="0"/>
              <a:t>Using help() and </a:t>
            </a:r>
            <a:r>
              <a:rPr lang="en-US" dirty="0" err="1" smtClean="0"/>
              <a:t>dir</a:t>
            </a:r>
            <a:r>
              <a:rPr lang="en-US" dirty="0" smtClean="0"/>
              <a:t>() for a few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mention Markdown (and </a:t>
            </a:r>
            <a:r>
              <a:rPr lang="en-US" dirty="0" err="1"/>
              <a:t>pandoc</a:t>
            </a:r>
            <a:r>
              <a:rPr lang="en-US" dirty="0"/>
              <a:t>), draw analogy to </a:t>
            </a:r>
            <a:r>
              <a:rPr lang="en-US" dirty="0" smtClean="0"/>
              <a:t>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/>
              <a:t>division doesn’t do the intuitive thing in Python 2</a:t>
            </a:r>
            <a:endParaRPr lang="en-US" dirty="0" smtClean="0"/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32399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30,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://scipy-lectures.github.io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This allows </a:t>
            </a:r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loops_example.py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repl.it/DEQG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b="1" dirty="0" smtClean="0"/>
              <a:t>python –</a:t>
            </a:r>
            <a:r>
              <a:rPr lang="en-US" b="1" dirty="0" err="1" smtClean="0"/>
              <a:t>i</a:t>
            </a:r>
            <a:r>
              <a:rPr lang="en-US" b="1" dirty="0" smtClean="0"/>
              <a:t> functions_example.py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repl.it/DJhr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4228</TotalTime>
  <Words>827</Words>
  <Application>Microsoft Office PowerPoint</Application>
  <PresentationFormat>On-screen Show (4:3)</PresentationFormat>
  <Paragraphs>106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Miriam</vt:lpstr>
      <vt:lpstr>Office Theme</vt:lpstr>
      <vt:lpstr>Before the talk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short program in Python</vt:lpstr>
      <vt:lpstr>What is Python good for?</vt:lpstr>
      <vt:lpstr>What is Python not good for?</vt:lpstr>
      <vt:lpstr>Numeric types</vt:lpstr>
      <vt:lpstr>Other types in Python</vt:lpstr>
      <vt:lpstr>Lists and tuples</vt:lpstr>
      <vt:lpstr>Exploring these types in REPL</vt:lpstr>
      <vt:lpstr>Managing your Python environment</vt:lpstr>
      <vt:lpstr>Three Longer Python Programs</vt:lpstr>
      <vt:lpstr>Jupyter notebooks</vt:lpstr>
      <vt:lpstr>Python 2 vs Python 3</vt:lpstr>
      <vt:lpstr>Useful resources</vt:lpstr>
      <vt:lpstr>Thank you!</vt:lpstr>
      <vt:lpstr>Feedback?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51</cp:revision>
  <dcterms:created xsi:type="dcterms:W3CDTF">2016-08-22T17:05:55Z</dcterms:created>
  <dcterms:modified xsi:type="dcterms:W3CDTF">2016-09-02T00:51:58Z</dcterms:modified>
</cp:coreProperties>
</file>