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52" r:id="rId3"/>
    <p:sldId id="343" r:id="rId4"/>
    <p:sldId id="350" r:id="rId5"/>
    <p:sldId id="349" r:id="rId6"/>
    <p:sldId id="360" r:id="rId7"/>
    <p:sldId id="345" r:id="rId8"/>
    <p:sldId id="361" r:id="rId9"/>
    <p:sldId id="351" r:id="rId10"/>
    <p:sldId id="353" r:id="rId11"/>
    <p:sldId id="357" r:id="rId12"/>
    <p:sldId id="356" r:id="rId13"/>
    <p:sldId id="365" r:id="rId14"/>
    <p:sldId id="358" r:id="rId15"/>
    <p:sldId id="359" r:id="rId16"/>
    <p:sldId id="346" r:id="rId17"/>
    <p:sldId id="363" r:id="rId18"/>
    <p:sldId id="342" r:id="rId19"/>
    <p:sldId id="370" r:id="rId20"/>
    <p:sldId id="371" r:id="rId21"/>
    <p:sldId id="368" r:id="rId22"/>
    <p:sldId id="372" r:id="rId23"/>
    <p:sldId id="367" r:id="rId24"/>
    <p:sldId id="369" r:id="rId25"/>
    <p:sldId id="341" r:id="rId26"/>
    <p:sldId id="339" r:id="rId27"/>
    <p:sldId id="366" r:id="rId28"/>
    <p:sldId id="340" r:id="rId29"/>
    <p:sldId id="364" r:id="rId30"/>
    <p:sldId id="36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Jvj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iqsg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github.io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erity/talk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E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DKC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sequence of 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sequence, 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and tuples are linear sequences of objects, enumerated from 0.</a:t>
            </a:r>
          </a:p>
          <a:p>
            <a:r>
              <a:rPr lang="en-US" dirty="0" smtClean="0"/>
              <a:t>Lists are </a:t>
            </a:r>
            <a:r>
              <a:rPr lang="en-US" b="1" dirty="0" smtClean="0"/>
              <a:t>mutable</a:t>
            </a:r>
            <a:r>
              <a:rPr lang="en-US" dirty="0" smtClean="0"/>
              <a:t>, meaning they can be changed.  Contrast with </a:t>
            </a:r>
            <a:r>
              <a:rPr lang="en-US" b="1" dirty="0" smtClean="0"/>
              <a:t>immutable</a:t>
            </a:r>
            <a:r>
              <a:rPr lang="en-US" dirty="0" smtClean="0"/>
              <a:t> tuples.</a:t>
            </a:r>
          </a:p>
          <a:p>
            <a:pPr lvl="1"/>
            <a:r>
              <a:rPr lang="en-US" dirty="0" smtClean="0"/>
              <a:t>Once a tuple is created, it never changes!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Loop)</a:t>
            </a:r>
          </a:p>
          <a:p>
            <a:pPr lvl="1"/>
            <a:r>
              <a:rPr lang="en-US" b="1" dirty="0" smtClean="0"/>
              <a:t>python basictypes_example.py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repl.it/DJvj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more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Reading data from a text file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git.io/viqsg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REPL is helpful when you want to type a handful of lines once, but not useful for long sessions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 allow the user to define “cells” of Python input which produce output, and can be run/edited arbitrarily.</a:t>
            </a:r>
          </a:p>
          <a:p>
            <a:pPr lvl="1"/>
            <a:r>
              <a:rPr lang="en-US" dirty="0" smtClean="0"/>
              <a:t>Think Mathematica without the symbolic math</a:t>
            </a:r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division doesn’t do the intuitive thing in Python 2</a:t>
            </a:r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32399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that doesn’t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64472"/>
          </a:xfrm>
        </p:spPr>
        <p:txBody>
          <a:bodyPr>
            <a:normAutofit/>
          </a:bodyPr>
          <a:lstStyle/>
          <a:p>
            <a:r>
              <a:rPr lang="en-US" dirty="0" smtClean="0"/>
              <a:t>Python makes it easier to write code that is simple to read</a:t>
            </a:r>
          </a:p>
          <a:p>
            <a:pPr lvl="1"/>
            <a:r>
              <a:rPr lang="en-US" dirty="0" smtClean="0"/>
              <a:t>Enforced indentation and lack of braces helps</a:t>
            </a:r>
          </a:p>
          <a:p>
            <a:r>
              <a:rPr lang="en-US" dirty="0" smtClean="0"/>
              <a:t>It doesn’t make writing bad code impossible!</a:t>
            </a:r>
          </a:p>
          <a:p>
            <a:r>
              <a:rPr lang="en-US" dirty="0" smtClean="0"/>
              <a:t>Python’s PEP 8 is long, but has good guidelines</a:t>
            </a:r>
          </a:p>
          <a:p>
            <a:pPr lvl="1"/>
            <a:r>
              <a:rPr lang="en-US" dirty="0">
                <a:hlinkClick r:id="rId2"/>
              </a:rPr>
              <a:t>https://www.python.org/dev/peps/pep-0008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66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</a:p>
          <a:p>
            <a:pPr lvl="1"/>
            <a:r>
              <a:rPr lang="en-US" dirty="0" smtClean="0"/>
              <a:t>And ask questions!</a:t>
            </a:r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</a:t>
            </a:r>
            <a:r>
              <a:rPr lang="en-US" smtClean="0"/>
              <a:t>of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doubt…</a:t>
            </a:r>
          </a:p>
          <a:p>
            <a:pPr lvl="1"/>
            <a:r>
              <a:rPr lang="en-US" b="1" dirty="0" smtClean="0"/>
              <a:t>import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whole bunch of keywords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1" y="2994669"/>
            <a:ext cx="7734818" cy="2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whole bunch of </a:t>
            </a:r>
            <a:r>
              <a:rPr lang="en-US" dirty="0" smtClean="0"/>
              <a:t>built-ins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7" y="2671497"/>
            <a:ext cx="7354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9629"/>
          </a:xfrm>
        </p:spPr>
        <p:txBody>
          <a:bodyPr>
            <a:normAutofit/>
          </a:bodyPr>
          <a:lstStyle/>
          <a:p>
            <a:r>
              <a:rPr lang="en-US" dirty="0" smtClean="0"/>
              <a:t>Classes and inheritance</a:t>
            </a:r>
          </a:p>
          <a:p>
            <a:r>
              <a:rPr lang="en-US" dirty="0" smtClean="0"/>
              <a:t>What the hell is </a:t>
            </a:r>
            <a:r>
              <a:rPr lang="en-US" b="1" dirty="0" smtClean="0"/>
              <a:t>__name__</a:t>
            </a:r>
            <a:r>
              <a:rPr lang="en-US" dirty="0" smtClean="0"/>
              <a:t>?</a:t>
            </a:r>
          </a:p>
          <a:p>
            <a:r>
              <a:rPr lang="en-US" dirty="0" smtClean="0"/>
              <a:t>Partial imports, module </a:t>
            </a:r>
            <a:r>
              <a:rPr lang="en-US" dirty="0" err="1" smtClean="0"/>
              <a:t>namespacing</a:t>
            </a:r>
            <a:endParaRPr lang="en-US" dirty="0" smtClean="0"/>
          </a:p>
          <a:p>
            <a:pPr lvl="1"/>
            <a:r>
              <a:rPr lang="en-US" b="1" dirty="0" smtClean="0"/>
              <a:t>from </a:t>
            </a:r>
            <a:r>
              <a:rPr lang="en-US" b="1" dirty="0" err="1" smtClean="0"/>
              <a:t>foo.bar</a:t>
            </a:r>
            <a:r>
              <a:rPr lang="en-US" b="1" dirty="0" smtClean="0"/>
              <a:t> import </a:t>
            </a:r>
            <a:r>
              <a:rPr lang="en-US" b="1" dirty="0" err="1" smtClean="0"/>
              <a:t>baz</a:t>
            </a:r>
            <a:endParaRPr lang="en-US" b="1" dirty="0" smtClean="0"/>
          </a:p>
          <a:p>
            <a:r>
              <a:rPr lang="en-US" dirty="0" smtClean="0"/>
              <a:t>String formatting</a:t>
            </a:r>
          </a:p>
          <a:p>
            <a:r>
              <a:rPr lang="en-US" dirty="0" err="1" smtClean="0"/>
              <a:t>Iterables</a:t>
            </a:r>
            <a:r>
              <a:rPr lang="en-US" dirty="0" smtClean="0"/>
              <a:t>, generators</a:t>
            </a:r>
          </a:p>
          <a:p>
            <a:r>
              <a:rPr lang="en-US" dirty="0" smtClean="0"/>
              <a:t>Decorators</a:t>
            </a:r>
          </a:p>
          <a:p>
            <a:r>
              <a:rPr lang="en-US" dirty="0" smtClean="0"/>
              <a:t>Scope and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9629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Profiling</a:t>
            </a:r>
            <a:endParaRPr lang="en-US" dirty="0" smtClean="0"/>
          </a:p>
          <a:p>
            <a:r>
              <a:rPr lang="en-US" dirty="0" smtClean="0"/>
              <a:t>References (where are the pointers?!)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Perhaps you can tell me?</a:t>
            </a:r>
          </a:p>
        </p:txBody>
      </p:sp>
    </p:spTree>
    <p:extLst>
      <p:ext uri="{BB962C8B-B14F-4D97-AF65-F5344CB8AC3E}">
        <p14:creationId xmlns:p14="http://schemas.microsoft.com/office/powerpoint/2010/main" val="34165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CodeAcademy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www.codecademy.com/learn/python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https://scipy-lectures.github.io/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github.com/jgerity/talks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 are </a:t>
            </a:r>
            <a:r>
              <a:rPr lang="en-US" b="1" dirty="0" smtClean="0"/>
              <a:t>first-class citizens</a:t>
            </a:r>
            <a:r>
              <a:rPr lang="en-US" dirty="0" smtClean="0"/>
              <a:t>, which means they can be passed around like any other variable</a:t>
            </a:r>
          </a:p>
          <a:p>
            <a:r>
              <a:rPr lang="en-US" dirty="0" smtClean="0"/>
              <a:t>See </a:t>
            </a:r>
            <a:r>
              <a:rPr lang="en-US" b="1" dirty="0" smtClean="0"/>
              <a:t>firstclassfunctions_example.py</a:t>
            </a:r>
            <a:r>
              <a:rPr lang="en-US" dirty="0" smtClean="0"/>
              <a:t> for some examples of how this can be useful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dirty="0" smtClean="0"/>
              <a:t>In C/C++ and others, memory is </a:t>
            </a:r>
            <a:r>
              <a:rPr lang="en-US" i="1" dirty="0" smtClean="0"/>
              <a:t>managed</a:t>
            </a:r>
            <a:r>
              <a:rPr lang="en-US" dirty="0" smtClean="0"/>
              <a:t> by the user.  E.g.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free()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 smtClean="0"/>
              <a:t> of bugs happen in these steps.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CPython</a:t>
            </a:r>
            <a:r>
              <a:rPr lang="en-US" dirty="0" smtClean="0"/>
              <a:t>, memory is handled by a </a:t>
            </a:r>
            <a:r>
              <a:rPr lang="en-US" i="1" dirty="0" smtClean="0"/>
              <a:t>private heap</a:t>
            </a:r>
            <a:endParaRPr lang="en-US" dirty="0" smtClean="0"/>
          </a:p>
          <a:p>
            <a:pPr lvl="1"/>
            <a:r>
              <a:rPr lang="en-US" dirty="0" smtClean="0"/>
              <a:t>Memory for an object is freed when there are no remaining </a:t>
            </a:r>
            <a:r>
              <a:rPr lang="en-US" i="1" dirty="0" smtClean="0"/>
              <a:t>references</a:t>
            </a:r>
            <a:r>
              <a:rPr lang="en-US" dirty="0" smtClean="0"/>
              <a:t> to that object.</a:t>
            </a:r>
          </a:p>
          <a:p>
            <a:pPr lvl="1"/>
            <a:r>
              <a:rPr lang="en-US" dirty="0" smtClean="0"/>
              <a:t>Short version: if nobody can “point” to the object, the </a:t>
            </a:r>
            <a:r>
              <a:rPr lang="en-US" i="1" dirty="0" smtClean="0"/>
              <a:t>garbage collector</a:t>
            </a:r>
            <a:r>
              <a:rPr lang="en-US" dirty="0" smtClean="0"/>
              <a:t> knows to free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short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loops_example.py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repl.it/DEQG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third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programs make use of defined functions</a:t>
            </a:r>
            <a:endParaRPr lang="en-US" dirty="0"/>
          </a:p>
          <a:p>
            <a:r>
              <a:rPr lang="en-US" b="1" dirty="0" smtClean="0"/>
              <a:t>python –</a:t>
            </a:r>
            <a:r>
              <a:rPr lang="en-US" b="1" dirty="0" err="1" smtClean="0"/>
              <a:t>i</a:t>
            </a:r>
            <a:r>
              <a:rPr lang="en-US" b="1" dirty="0" smtClean="0"/>
              <a:t> functions_example.py</a:t>
            </a:r>
          </a:p>
          <a:p>
            <a:r>
              <a:rPr lang="en-US" dirty="0"/>
              <a:t>See online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repl.it/DKCn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2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4365</TotalTime>
  <Words>931</Words>
  <Application>Microsoft Office PowerPoint</Application>
  <PresentationFormat>On-screen Show (4:3)</PresentationFormat>
  <Paragraphs>129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Miriam</vt:lpstr>
      <vt:lpstr>Office Theme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A second short program in Python</vt:lpstr>
      <vt:lpstr>A third program in Python</vt:lpstr>
      <vt:lpstr>What is Python good for?</vt:lpstr>
      <vt:lpstr>What is Python not good for?</vt:lpstr>
      <vt:lpstr>Numeric types</vt:lpstr>
      <vt:lpstr>Other types in Python</vt:lpstr>
      <vt:lpstr>Lists and tuples</vt:lpstr>
      <vt:lpstr>Exploring these types in REPL</vt:lpstr>
      <vt:lpstr>Managing your Python environment</vt:lpstr>
      <vt:lpstr>Three more Python Programs</vt:lpstr>
      <vt:lpstr>IPython/Jupyter interface</vt:lpstr>
      <vt:lpstr>Python 2 vs Python 3</vt:lpstr>
      <vt:lpstr>Writing code that doesn’t suck</vt:lpstr>
      <vt:lpstr>The Zen of Python</vt:lpstr>
      <vt:lpstr>Things I didn’t mention…</vt:lpstr>
      <vt:lpstr>Things I didn’t mention…</vt:lpstr>
      <vt:lpstr>Things I didn’t mention…</vt:lpstr>
      <vt:lpstr>Things I didn’t mention…</vt:lpstr>
      <vt:lpstr>Useful resources</vt:lpstr>
      <vt:lpstr>Thank you!</vt:lpstr>
      <vt:lpstr>Feedback?</vt:lpstr>
      <vt:lpstr>Backup Slides</vt:lpstr>
      <vt:lpstr>First class functions</vt:lpstr>
      <vt:lpstr>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63</cp:revision>
  <dcterms:created xsi:type="dcterms:W3CDTF">2016-08-22T17:05:55Z</dcterms:created>
  <dcterms:modified xsi:type="dcterms:W3CDTF">2016-09-02T14:56:48Z</dcterms:modified>
</cp:coreProperties>
</file>