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55" r:id="rId2"/>
    <p:sldId id="256" r:id="rId3"/>
    <p:sldId id="352" r:id="rId4"/>
    <p:sldId id="343" r:id="rId5"/>
    <p:sldId id="350" r:id="rId6"/>
    <p:sldId id="349" r:id="rId7"/>
    <p:sldId id="360" r:id="rId8"/>
    <p:sldId id="345" r:id="rId9"/>
    <p:sldId id="361" r:id="rId10"/>
    <p:sldId id="351" r:id="rId11"/>
    <p:sldId id="353" r:id="rId12"/>
    <p:sldId id="357" r:id="rId13"/>
    <p:sldId id="356" r:id="rId14"/>
    <p:sldId id="365" r:id="rId15"/>
    <p:sldId id="358" r:id="rId16"/>
    <p:sldId id="359" r:id="rId17"/>
    <p:sldId id="346" r:id="rId18"/>
    <p:sldId id="363" r:id="rId19"/>
    <p:sldId id="342" r:id="rId20"/>
    <p:sldId id="341" r:id="rId21"/>
    <p:sldId id="339" r:id="rId22"/>
    <p:sldId id="340" r:id="rId23"/>
    <p:sldId id="364" r:id="rId24"/>
    <p:sldId id="3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6bXf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py-lectures.github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follow along with the interactive portions of this talk, you need:</a:t>
            </a:r>
            <a:endParaRPr lang="en-US" dirty="0"/>
          </a:p>
          <a:p>
            <a:pPr lvl="1"/>
            <a:r>
              <a:rPr lang="en-US" dirty="0" smtClean="0"/>
              <a:t>A copy </a:t>
            </a:r>
            <a:r>
              <a:rPr lang="en-US" dirty="0"/>
              <a:t>of 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All examples shown will be compatible with either Python 2.7 or Python 3.x, use either</a:t>
            </a:r>
          </a:p>
          <a:p>
            <a:pPr lvl="1"/>
            <a:r>
              <a:rPr lang="en-US" dirty="0" smtClean="0"/>
              <a:t>The example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scientific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list of 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list of values, 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Loop)</a:t>
            </a:r>
          </a:p>
          <a:p>
            <a:pPr lvl="1"/>
            <a:r>
              <a:rPr lang="en-US" dirty="0" smtClean="0"/>
              <a:t>Each of the types previously listed, one basic operation with each</a:t>
            </a:r>
          </a:p>
          <a:p>
            <a:pPr lvl="1"/>
            <a:r>
              <a:rPr lang="en-US" dirty="0" smtClean="0"/>
              <a:t>List/</a:t>
            </a:r>
            <a:r>
              <a:rPr lang="en-US" dirty="0" err="1" smtClean="0"/>
              <a:t>dict</a:t>
            </a:r>
            <a:r>
              <a:rPr lang="en-US" dirty="0" smtClean="0"/>
              <a:t> comprehension examples</a:t>
            </a:r>
          </a:p>
          <a:p>
            <a:pPr lvl="1"/>
            <a:r>
              <a:rPr lang="en-US" dirty="0" smtClean="0"/>
              <a:t>Sorting simple numeric list</a:t>
            </a:r>
          </a:p>
          <a:p>
            <a:pPr lvl="1"/>
            <a:r>
              <a:rPr lang="en-US" dirty="0" smtClean="0"/>
              <a:t>Using help() and </a:t>
            </a:r>
            <a:r>
              <a:rPr lang="en-US" dirty="0" err="1" smtClean="0"/>
              <a:t>dir</a:t>
            </a:r>
            <a:r>
              <a:rPr lang="en-US" dirty="0" smtClean="0"/>
              <a:t>() for a few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Longer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Parsing and plotting data from a CSV</a:t>
            </a:r>
          </a:p>
          <a:p>
            <a:pPr lvl="1"/>
            <a:r>
              <a:rPr lang="en-US" dirty="0" smtClean="0">
                <a:hlinkClick r:id="rId3"/>
              </a:rPr>
              <a:t>https://git.io/v6bXf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mention Markdown (and </a:t>
            </a:r>
            <a:r>
              <a:rPr lang="en-US" dirty="0" err="1"/>
              <a:t>pandoc</a:t>
            </a:r>
            <a:r>
              <a:rPr lang="en-US" dirty="0"/>
              <a:t>), draw analogy to </a:t>
            </a:r>
            <a:r>
              <a:rPr lang="en-US" dirty="0" smtClean="0"/>
              <a:t>Mathematica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08771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30,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Scipy</a:t>
            </a:r>
            <a:r>
              <a:rPr lang="en-US" b="1" dirty="0" smtClean="0"/>
              <a:t> </a:t>
            </a:r>
            <a:r>
              <a:rPr lang="en-US" b="1" dirty="0" smtClean="0"/>
              <a:t>lectures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https://scipy-lectures.github.io/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 are </a:t>
            </a:r>
            <a:r>
              <a:rPr lang="en-US" b="1" dirty="0" smtClean="0"/>
              <a:t>first-class citizens</a:t>
            </a:r>
            <a:r>
              <a:rPr lang="en-US" dirty="0" smtClean="0"/>
              <a:t>, which means they can be passed around like any other variable</a:t>
            </a:r>
          </a:p>
          <a:p>
            <a:r>
              <a:rPr lang="en-US" dirty="0" smtClean="0"/>
              <a:t>This allows 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b="1" dirty="0" smtClean="0"/>
              <a:t>firstclassfunctions_example.py</a:t>
            </a:r>
            <a:r>
              <a:rPr lang="en-US" dirty="0" smtClean="0"/>
              <a:t> for some examples of how this can be useful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dirty="0" smtClean="0"/>
              <a:t>In C/C++ and others, memory is </a:t>
            </a:r>
            <a:r>
              <a:rPr lang="en-US" i="1" dirty="0" smtClean="0"/>
              <a:t>managed</a:t>
            </a:r>
            <a:r>
              <a:rPr lang="en-US" dirty="0" smtClean="0"/>
              <a:t> by the user.  E.g.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free()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 smtClean="0"/>
              <a:t> of bugs happen in these steps.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CPython</a:t>
            </a:r>
            <a:r>
              <a:rPr lang="en-US" dirty="0" smtClean="0"/>
              <a:t>, memory is handled by a </a:t>
            </a:r>
            <a:r>
              <a:rPr lang="en-US" i="1" dirty="0" smtClean="0"/>
              <a:t>private heap</a:t>
            </a:r>
            <a:endParaRPr lang="en-US" dirty="0" smtClean="0"/>
          </a:p>
          <a:p>
            <a:pPr lvl="1"/>
            <a:r>
              <a:rPr lang="en-US" dirty="0" smtClean="0"/>
              <a:t>Memory for an object is freed when there are no remaining </a:t>
            </a:r>
            <a:r>
              <a:rPr lang="en-US" i="1" dirty="0" smtClean="0"/>
              <a:t>references</a:t>
            </a:r>
            <a:r>
              <a:rPr lang="en-US" dirty="0" smtClean="0"/>
              <a:t> to that object.</a:t>
            </a:r>
          </a:p>
          <a:p>
            <a:pPr lvl="1"/>
            <a:r>
              <a:rPr lang="en-US" dirty="0" smtClean="0"/>
              <a:t>Short version: if nobody can “point” to the object, the </a:t>
            </a:r>
            <a:r>
              <a:rPr lang="en-US" i="1" dirty="0" smtClean="0"/>
              <a:t>garbage collector</a:t>
            </a:r>
            <a:r>
              <a:rPr lang="en-US" dirty="0" smtClean="0"/>
              <a:t> knows to free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loops_example.py</a:t>
            </a:r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programs make use of defined functions</a:t>
            </a:r>
          </a:p>
          <a:p>
            <a:r>
              <a:rPr lang="en-US" dirty="0" smtClean="0"/>
              <a:t>Something </a:t>
            </a:r>
            <a:r>
              <a:rPr lang="en-US" dirty="0" smtClean="0"/>
              <a:t>with a defined method and keyword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1125</TotalTime>
  <Words>764</Words>
  <Application>Microsoft Office PowerPoint</Application>
  <PresentationFormat>On-screen Show (4:3)</PresentationFormat>
  <Paragraphs>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Miriam</vt:lpstr>
      <vt:lpstr>Office Theme</vt:lpstr>
      <vt:lpstr>Before the talk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A second short program in Python</vt:lpstr>
      <vt:lpstr>A third short program in Python</vt:lpstr>
      <vt:lpstr>What is Python good for?</vt:lpstr>
      <vt:lpstr>What is Python not good for?</vt:lpstr>
      <vt:lpstr>Numeric types</vt:lpstr>
      <vt:lpstr>Other types in Python</vt:lpstr>
      <vt:lpstr>Lists</vt:lpstr>
      <vt:lpstr>Exploring these types in REPL</vt:lpstr>
      <vt:lpstr>Managing your Python environment</vt:lpstr>
      <vt:lpstr>Three Longer Python Programs</vt:lpstr>
      <vt:lpstr>Jupyter notebooks</vt:lpstr>
      <vt:lpstr>Python 2 vs Python 3</vt:lpstr>
      <vt:lpstr>Useful resources</vt:lpstr>
      <vt:lpstr>Thank you!</vt:lpstr>
      <vt:lpstr>Backup Slides</vt:lpstr>
      <vt:lpstr>First class functions</vt:lpstr>
      <vt:lpstr>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43</cp:revision>
  <dcterms:created xsi:type="dcterms:W3CDTF">2016-08-22T17:05:55Z</dcterms:created>
  <dcterms:modified xsi:type="dcterms:W3CDTF">2016-08-30T20:59:42Z</dcterms:modified>
</cp:coreProperties>
</file>